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9144000" cy="5143500" type="screen16x9"/>
  <p:notesSz cx="6858000" cy="9144000"/>
  <p:embeddedFontLst>
    <p:embeddedFont>
      <p:font typeface="Caveat" pitchFamily="2" charset="0"/>
      <p:regular r:id="rId14"/>
      <p:bold r:id="rId15"/>
    </p:embeddedFont>
    <p:embeddedFont>
      <p:font typeface="Comfortaa" pitchFamily="2" charset="0"/>
      <p:regular r:id="rId16"/>
      <p:bold r:id="rId17"/>
    </p:embeddedFont>
    <p:embeddedFont>
      <p:font typeface="Lora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2"/>
  </p:normalViewPr>
  <p:slideViewPr>
    <p:cSldViewPr snapToGrid="0">
      <p:cViewPr varScale="1">
        <p:scale>
          <a:sx n="178" d="100"/>
          <a:sy n="178" d="100"/>
        </p:scale>
        <p:origin x="2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42765ef0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42765ef0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30e6f57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30e6f57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0e6f57d8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30e6f57d8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42765ef0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f42765ef0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Sleep has an impact on many aspects of health, both short-term and long-term, such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cardiovascular health, the level of risk for cancer and Alzheimer’s and immune functioning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response. Sleep deprivation can affect your body’s ability to fight off disease. It can make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more likely to get sick, increase the severity of your symptoms, and prolong the length of illness.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Regular, quality sleep is a true shield of defense for the body.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0e6f57d8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30e6f57d8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30e6f57d8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30e6f57d8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0e6f57d8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30e6f57d8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30e6f57d8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30e6f57d8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30e6f57d8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30e6f57d8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/>
        </p:nvSpPr>
        <p:spPr>
          <a:xfrm>
            <a:off x="2194950" y="2201450"/>
            <a:ext cx="55176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American Academy of Sleep Medicine</a:t>
            </a:r>
            <a:endParaRPr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Let’s Sleep Educational Videos</a:t>
            </a:r>
            <a:endParaRPr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Let’s Sleep Teacher Resource Center</a:t>
            </a:r>
            <a:endParaRPr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Let’s Sleep Student Learning Center</a:t>
            </a:r>
            <a:endParaRPr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Let’s Sleep Parent Resource Center</a:t>
            </a:r>
            <a:endParaRPr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Let’s Sleep School Administrator Resource Center</a:t>
            </a:r>
            <a:endParaRPr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E13F07-429C-8628-538C-D8964602EE8C}"/>
              </a:ext>
            </a:extLst>
          </p:cNvPr>
          <p:cNvSpPr txBox="1"/>
          <p:nvPr/>
        </p:nvSpPr>
        <p:spPr>
          <a:xfrm>
            <a:off x="2079463" y="680234"/>
            <a:ext cx="4985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Health Smart Virginia Project is providing this training resource with funding from the Office of Behavioral Health Wellness at the Virginia Department of Behavioral Health and Developmental Services (2023).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43665-532C-D92E-7ED9-F39EAA2E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19" y="1743075"/>
            <a:ext cx="2815431" cy="1465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FB13A9-8D13-AA7A-8056-0AA7872BC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69" y="3614737"/>
            <a:ext cx="5143500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A7BF93-4193-AC81-C146-3B164B316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769" y="3691323"/>
            <a:ext cx="3122612" cy="11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25263" y="2865600"/>
            <a:ext cx="84957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Sleep is a critical aspect of our health and significantly impacts development and the growing body and brain. </a:t>
            </a:r>
            <a:endParaRPr sz="17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Educating children about healthy sleep and encouraging children and teens to</a:t>
            </a:r>
            <a:endParaRPr sz="17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get enough sleep is a great way to give youth a foundation for a healthy and thriving life. </a:t>
            </a:r>
            <a:endParaRPr sz="17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Good sleep can mean better relationships, a brighter mood, and a better memory.</a:t>
            </a:r>
            <a:endParaRPr sz="17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341225" y="1706075"/>
            <a:ext cx="48174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Sleep recommendations by age</a:t>
            </a:r>
            <a:endParaRPr sz="1600" b="1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Children 6–12 years should sleep 9–12 hours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Teenagers 13–18 years should sleep 8–10 hours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Healthy sleep protects: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1371600" lvl="0" indent="-330200" algn="l" rtl="0">
              <a:spcBef>
                <a:spcPts val="0"/>
              </a:spcBef>
              <a:spcAft>
                <a:spcPts val="0"/>
              </a:spcAft>
              <a:buClr>
                <a:srgbClr val="727656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Cognitive functioning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1371600" lvl="0" indent="-330200" algn="l" rtl="0">
              <a:spcBef>
                <a:spcPts val="0"/>
              </a:spcBef>
              <a:spcAft>
                <a:spcPts val="0"/>
              </a:spcAft>
              <a:buClr>
                <a:srgbClr val="727656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Concentration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1371600" lvl="0" indent="-330200" algn="l" rtl="0">
              <a:spcBef>
                <a:spcPts val="0"/>
              </a:spcBef>
              <a:spcAft>
                <a:spcPts val="0"/>
              </a:spcAft>
              <a:buClr>
                <a:srgbClr val="727656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Emotional stability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3908625" y="520475"/>
            <a:ext cx="35352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Healthy Sleep:</a:t>
            </a: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Improves cardiovascular health</a:t>
            </a: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Lowers risk for cancer &amp; Alzheimer’s </a:t>
            </a: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Unhealthy Sleep:</a:t>
            </a: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More severe sick symptoms</a:t>
            </a: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6D7A8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Prolong the length of illness</a:t>
            </a: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Regular, quality sleep is a true shield of defense for the body.</a:t>
            </a: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4145100" y="1364875"/>
            <a:ext cx="45900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Each body has individualized needs.</a:t>
            </a:r>
            <a:endParaRPr sz="1800" b="1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While 8 hours may be enough for one teen…</a:t>
            </a: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Another teen may need the full 10 hours as a minimum to function at his or her best.</a:t>
            </a: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2072550" y="303300"/>
            <a:ext cx="30000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Sleeping is not lazy or unproductive</a:t>
            </a:r>
            <a:endParaRPr sz="20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Healthy sleep promotes productivity</a:t>
            </a:r>
            <a:endParaRPr sz="20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Protect time for sleep as part of your schedule</a:t>
            </a:r>
            <a:endParaRPr sz="200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B6D7A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404400" y="1352225"/>
            <a:ext cx="56514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Sleep and mood are intricately intertwined</a:t>
            </a:r>
            <a:endParaRPr sz="1800" dirty="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Ensure quality, healthy sleep each night for teens to temper concerning behavioral or emotional patterns</a:t>
            </a:r>
            <a:endParaRPr sz="1800" dirty="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B6D7A8"/>
                </a:solidFill>
                <a:latin typeface="Lora"/>
                <a:ea typeface="Lora"/>
                <a:cs typeface="Lora"/>
                <a:sym typeface="Lora"/>
              </a:rPr>
              <a:t>Protect sleep for elementary and middle school aged children for stable emotions and harmonious family life</a:t>
            </a:r>
            <a:endParaRPr sz="1800" dirty="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B6D7A8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480200" y="303300"/>
            <a:ext cx="8924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727656"/>
                </a:solidFill>
                <a:latin typeface="Comfortaa"/>
                <a:ea typeface="Comfortaa"/>
                <a:cs typeface="Comfortaa"/>
                <a:sym typeface="Comfortaa"/>
              </a:rPr>
              <a:t>QUANTITY of sleep matters     |      QUALITY of sleep matters</a:t>
            </a:r>
            <a:endParaRPr sz="17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20"/>
          <p:cNvSpPr txBox="1"/>
          <p:nvPr/>
        </p:nvSpPr>
        <p:spPr>
          <a:xfrm>
            <a:off x="3917675" y="1263750"/>
            <a:ext cx="50070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Improve QUALITY of sleep with these tips: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27656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Turn off screens 1-2 hours before bed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27656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Avoid blue light exposure from devices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27656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Sleep in cooler temperatures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727656"/>
              </a:buClr>
              <a:buSzPts val="1600"/>
              <a:buFont typeface="Lora"/>
              <a:buChar char="○"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68 to 70 degrees is optimal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350" y="0"/>
            <a:ext cx="9199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153900" y="391775"/>
            <a:ext cx="8836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727656"/>
                </a:solidFill>
                <a:latin typeface="Comfortaa"/>
                <a:ea typeface="Comfortaa"/>
                <a:cs typeface="Comfortaa"/>
                <a:sym typeface="Comfortaa"/>
              </a:rPr>
              <a:t>QUANTITY of sleep matters     |      QUALITY of sleep matters</a:t>
            </a:r>
            <a:endParaRPr sz="17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153900" y="1339600"/>
            <a:ext cx="5221800" cy="30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Improve QUALITY of sleep with these tips: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27656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Know what time you need to wake up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27656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Count backwards your recommended hours of sleep to identify your ideal bedtime the night before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727656"/>
              </a:buClr>
              <a:buSzPts val="1600"/>
              <a:buFont typeface="Lora"/>
              <a:buChar char="●"/>
            </a:pPr>
            <a:r>
              <a:rPr lang="en" sz="1600">
                <a:solidFill>
                  <a:srgbClr val="727656"/>
                </a:solidFill>
                <a:latin typeface="Lora"/>
                <a:ea typeface="Lora"/>
                <a:cs typeface="Lora"/>
                <a:sym typeface="Lora"/>
              </a:rPr>
              <a:t>Create a wind down bedtime routine that you will do for the hour leading to your bedtime</a:t>
            </a: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27656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Macintosh PowerPoint</Application>
  <PresentationFormat>On-screen Show (16:9)</PresentationFormat>
  <Paragraphs>81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Caveat</vt:lpstr>
      <vt:lpstr>Lora</vt:lpstr>
      <vt:lpstr>Arial</vt:lpstr>
      <vt:lpstr>Comfortaa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Erima Fobbs</cp:lastModifiedBy>
  <cp:revision>2</cp:revision>
  <dcterms:modified xsi:type="dcterms:W3CDTF">2023-04-19T02:54:23Z</dcterms:modified>
</cp:coreProperties>
</file>