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embeddedFontLst>
    <p:embeddedFont>
      <p:font typeface="Montserrat" pitchFamily="2" charset="77"/>
      <p:regular r:id="rId17"/>
      <p:bold r:id="rId18"/>
      <p:italic r:id="rId19"/>
      <p:boldItalic r:id="rId20"/>
    </p:embeddedFont>
    <p:embeddedFont>
      <p:font typeface="Oswald"/>
      <p:regular r:id="rId21"/>
      <p:bold r:id="rId22"/>
    </p:embeddedFont>
    <p:embeddedFont>
      <p:font typeface="Playfair Display"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p:cViewPr varScale="1">
        <p:scale>
          <a:sx n="120" d="100"/>
          <a:sy n="120" d="100"/>
        </p:scale>
        <p:origin x="8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Shape 55"/>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9pPr>
          </a:lstStyle>
          <a:p>
            <a:endParaRPr/>
          </a:p>
        </p:txBody>
      </p:sp>
      <p:sp>
        <p:nvSpPr>
          <p:cNvPr id="58" name="Shape 58"/>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9pPr>
          </a:lstStyle>
          <a:p>
            <a:endParaRPr/>
          </a:p>
        </p:txBody>
      </p:sp>
      <p:sp>
        <p:nvSpPr>
          <p:cNvPr id="59" name="Shape 5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62" name="Shape 6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63" name="Shape 6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64"/>
        <p:cNvGrpSpPr/>
        <p:nvPr/>
      </p:nvGrpSpPr>
      <p:grpSpPr>
        <a:xfrm>
          <a:off x="0" y="0"/>
          <a:ext cx="0" cy="0"/>
          <a:chOff x="0" y="0"/>
          <a:chExt cx="0" cy="0"/>
        </a:xfrm>
      </p:grpSpPr>
      <p:sp>
        <p:nvSpPr>
          <p:cNvPr id="65" name="Shape 65"/>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9pPr>
          </a:lstStyle>
          <a:p>
            <a:endParaRPr/>
          </a:p>
        </p:txBody>
      </p:sp>
      <p:sp>
        <p:nvSpPr>
          <p:cNvPr id="67" name="Shape 6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0" name="Shape 70"/>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1" name="Shape 71"/>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2" name="Shape 7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5" name="Shape 7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9pPr>
          </a:lstStyle>
          <a:p>
            <a:endParaRPr/>
          </a:p>
        </p:txBody>
      </p:sp>
      <p:sp>
        <p:nvSpPr>
          <p:cNvPr id="78" name="Shape 7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79" name="Shape 7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9pPr>
          </a:lstStyle>
          <a:p>
            <a:endParaRPr/>
          </a:p>
        </p:txBody>
      </p:sp>
      <p:sp>
        <p:nvSpPr>
          <p:cNvPr id="82" name="Shape 8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Shape 8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86" name="Shape 86"/>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1pPr>
            <a:lvl2pPr marR="0" lvl="1"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2pPr>
            <a:lvl3pPr marR="0" lvl="2"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3pPr>
            <a:lvl4pPr marR="0" lvl="3"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4pPr>
            <a:lvl5pPr marR="0" lvl="4"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5pPr>
            <a:lvl6pPr marR="0" lvl="5"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6pPr>
            <a:lvl7pPr marR="0" lvl="6"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7pPr>
            <a:lvl8pPr marR="0" lvl="7"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8pPr>
            <a:lvl9pPr marR="0" lvl="8"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9pPr>
          </a:lstStyle>
          <a:p>
            <a:endParaRPr/>
          </a:p>
        </p:txBody>
      </p:sp>
      <p:sp>
        <p:nvSpPr>
          <p:cNvPr id="87" name="Shape 87"/>
          <p:cNvSpPr txBox="1">
            <a:spLocks noGrp="1"/>
          </p:cNvSpPr>
          <p:nvPr>
            <p:ph type="subTitle" idx="1"/>
          </p:nvPr>
        </p:nvSpPr>
        <p:spPr>
          <a:xfrm>
            <a:off x="265500" y="2921400"/>
            <a:ext cx="4045200" cy="13455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9pPr>
          </a:lstStyle>
          <a:p>
            <a:endParaRPr/>
          </a:p>
        </p:txBody>
      </p:sp>
      <p:sp>
        <p:nvSpPr>
          <p:cNvPr id="88" name="Shape 8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89" name="Shape 89"/>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2" name="Shape 9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999925"/>
            <a:ext cx="8520600" cy="21462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9pPr>
          </a:lstStyle>
          <a:p>
            <a:endParaRPr/>
          </a:p>
        </p:txBody>
      </p:sp>
      <p:sp>
        <p:nvSpPr>
          <p:cNvPr id="95" name="Shape 95"/>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ctr"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96" name="Shape 9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3"/>
        <p:cNvGrpSpPr/>
        <p:nvPr/>
      </p:nvGrpSpPr>
      <p:grpSpPr>
        <a:xfrm>
          <a:off x="0" y="0"/>
          <a:ext cx="0" cy="0"/>
          <a:chOff x="0" y="0"/>
          <a:chExt cx="0" cy="0"/>
        </a:xfrm>
      </p:grpSpPr>
      <p:sp>
        <p:nvSpPr>
          <p:cNvPr id="104" name="Shape 10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5" name="Shape 105"/>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Playfair Display"/>
              <a:buNone/>
              <a:defRPr sz="6800" b="1" i="0" u="none" strike="noStrike" cap="none">
                <a:solidFill>
                  <a:schemeClr val="dk2"/>
                </a:solidFill>
                <a:latin typeface="Playfair Display"/>
                <a:ea typeface="Playfair Display"/>
                <a:cs typeface="Playfair Display"/>
                <a:sym typeface="Playfair Display"/>
              </a:defRPr>
            </a:lvl1pPr>
            <a:lvl2pPr lvl="1"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2pPr>
            <a:lvl3pPr lvl="2"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3pPr>
            <a:lvl4pPr lvl="3"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4pPr>
            <a:lvl5pPr lvl="4"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5pPr>
            <a:lvl6pPr lvl="5"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6pPr>
            <a:lvl7pPr lvl="6"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7pPr>
            <a:lvl8pPr lvl="7"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8pPr>
            <a:lvl9pPr lvl="8" indent="0" algn="ctr" rtl="0">
              <a:spcBef>
                <a:spcPts val="0"/>
              </a:spcBef>
              <a:spcAft>
                <a:spcPts val="0"/>
              </a:spcAft>
              <a:buClr>
                <a:schemeClr val="dk2"/>
              </a:buClr>
              <a:buSzPts val="1400"/>
              <a:buFont typeface="Playfair Display"/>
              <a:buNone/>
              <a:defRPr sz="6800" b="1">
                <a:solidFill>
                  <a:schemeClr val="dk2"/>
                </a:solidFill>
                <a:latin typeface="Playfair Display"/>
                <a:ea typeface="Playfair Display"/>
                <a:cs typeface="Playfair Display"/>
                <a:sym typeface="Playfair Display"/>
              </a:defRPr>
            </a:lvl9pPr>
          </a:lstStyle>
          <a:p>
            <a:endParaRPr/>
          </a:p>
        </p:txBody>
      </p:sp>
      <p:sp>
        <p:nvSpPr>
          <p:cNvPr id="107" name="Shape 107"/>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1pPr>
            <a:lvl2pPr marL="457200" marR="0" lvl="1"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2pPr>
            <a:lvl3pPr marL="914400" marR="0" lvl="2"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3pPr>
            <a:lvl4pPr marL="1371600" marR="0" lvl="3"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4pPr>
            <a:lvl5pPr marL="1828800" marR="0" lvl="4"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5pPr>
            <a:lvl6pPr marL="2286000" marR="0" lvl="5"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6pPr>
            <a:lvl7pPr marL="2743200" marR="0" lvl="6"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7pPr>
            <a:lvl8pPr marL="3200400" marR="0" lvl="7"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8pPr>
            <a:lvl9pPr marL="3657600" marR="0" lvl="8" indent="0" algn="l" rtl="0">
              <a:lnSpc>
                <a:spcPct val="100000"/>
              </a:lnSpc>
              <a:spcBef>
                <a:spcPts val="0"/>
              </a:spcBef>
              <a:spcAft>
                <a:spcPts val="0"/>
              </a:spcAft>
              <a:buClr>
                <a:schemeClr val="lt1"/>
              </a:buClr>
              <a:buSzPts val="1400"/>
              <a:buFont typeface="Montserrat"/>
              <a:buNone/>
              <a:defRPr sz="2400" b="1" i="0" u="none" strike="noStrike" cap="none">
                <a:solidFill>
                  <a:schemeClr val="lt1"/>
                </a:solidFill>
                <a:latin typeface="Montserrat"/>
                <a:ea typeface="Montserrat"/>
                <a:cs typeface="Montserrat"/>
                <a:sym typeface="Montserrat"/>
              </a:defRPr>
            </a:lvl9pPr>
          </a:lstStyle>
          <a:p>
            <a:endParaRPr/>
          </a:p>
        </p:txBody>
      </p:sp>
      <p:sp>
        <p:nvSpPr>
          <p:cNvPr id="108" name="Shape 10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09"/>
        <p:cNvGrpSpPr/>
        <p:nvPr/>
      </p:nvGrpSpPr>
      <p:grpSpPr>
        <a:xfrm>
          <a:off x="0" y="0"/>
          <a:ext cx="0" cy="0"/>
          <a:chOff x="0" y="0"/>
          <a:chExt cx="0" cy="0"/>
        </a:xfrm>
      </p:grpSpPr>
      <p:sp>
        <p:nvSpPr>
          <p:cNvPr id="110" name="Shape 110"/>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2"/>
              </a:buClr>
              <a:buSzPts val="1400"/>
              <a:buFont typeface="Playfair Display"/>
              <a:buNone/>
              <a:defRPr sz="4800" b="1" i="0" u="none" strike="noStrike" cap="none">
                <a:solidFill>
                  <a:schemeClr val="dk2"/>
                </a:solidFill>
                <a:latin typeface="Playfair Display"/>
                <a:ea typeface="Playfair Display"/>
                <a:cs typeface="Playfair Display"/>
                <a:sym typeface="Playfair Display"/>
              </a:defRPr>
            </a:lvl1pPr>
            <a:lvl2pPr lvl="1"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2pPr>
            <a:lvl3pPr lvl="2"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3pPr>
            <a:lvl4pPr lvl="3"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4pPr>
            <a:lvl5pPr lvl="4"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5pPr>
            <a:lvl6pPr lvl="5"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6pPr>
            <a:lvl7pPr lvl="6"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7pPr>
            <a:lvl8pPr lvl="7"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8pPr>
            <a:lvl9pPr lvl="8" indent="0" algn="ctr" rtl="0">
              <a:spcBef>
                <a:spcPts val="0"/>
              </a:spcBef>
              <a:spcAft>
                <a:spcPts val="0"/>
              </a:spcAft>
              <a:buClr>
                <a:schemeClr val="dk2"/>
              </a:buClr>
              <a:buSzPts val="1400"/>
              <a:buFont typeface="Playfair Display"/>
              <a:buNone/>
              <a:defRPr sz="4800" b="1">
                <a:solidFill>
                  <a:schemeClr val="dk2"/>
                </a:solidFill>
                <a:latin typeface="Playfair Display"/>
                <a:ea typeface="Playfair Display"/>
                <a:cs typeface="Playfair Display"/>
                <a:sym typeface="Playfair Display"/>
              </a:defRPr>
            </a:lvl9pPr>
          </a:lstStyle>
          <a:p>
            <a:endParaRPr/>
          </a:p>
        </p:txBody>
      </p:sp>
      <p:sp>
        <p:nvSpPr>
          <p:cNvPr id="112" name="Shape 11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115" name="Shape 11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16" name="Shape 116"/>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119" name="Shape 119"/>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120" name="Shape 120"/>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121" name="Shape 121"/>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124" name="Shape 124"/>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2"/>
              </a:buClr>
              <a:buSzPts val="1400"/>
              <a:buFont typeface="Oswald"/>
              <a:buNone/>
              <a:defRPr sz="24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2pPr>
            <a:lvl3pPr lvl="2"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3pPr>
            <a:lvl4pPr lvl="3"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4pPr>
            <a:lvl5pPr lvl="4"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5pPr>
            <a:lvl6pPr lvl="5"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6pPr>
            <a:lvl7pPr lvl="6"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7pPr>
            <a:lvl8pPr lvl="7"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8pPr>
            <a:lvl9pPr lvl="8" indent="0" rtl="0">
              <a:spcBef>
                <a:spcPts val="0"/>
              </a:spcBef>
              <a:spcAft>
                <a:spcPts val="0"/>
              </a:spcAft>
              <a:buClr>
                <a:schemeClr val="dk2"/>
              </a:buClr>
              <a:buSzPts val="1400"/>
              <a:buFont typeface="Oswald"/>
              <a:buNone/>
              <a:defRPr sz="2400">
                <a:solidFill>
                  <a:schemeClr val="dk2"/>
                </a:solidFill>
                <a:latin typeface="Oswald"/>
                <a:ea typeface="Oswald"/>
                <a:cs typeface="Oswald"/>
                <a:sym typeface="Oswald"/>
              </a:defRPr>
            </a:lvl9pPr>
          </a:lstStyle>
          <a:p>
            <a:endParaRPr/>
          </a:p>
        </p:txBody>
      </p:sp>
      <p:sp>
        <p:nvSpPr>
          <p:cNvPr id="127" name="Shape 1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200" b="0" i="0" u="none" strike="noStrike" cap="none">
                <a:solidFill>
                  <a:schemeClr val="dk2"/>
                </a:solidFill>
                <a:latin typeface="Playfair Display"/>
                <a:ea typeface="Playfair Display"/>
                <a:cs typeface="Playfair Display"/>
                <a:sym typeface="Playfair Display"/>
              </a:defRPr>
            </a:lvl9pPr>
          </a:lstStyle>
          <a:p>
            <a:endParaRPr/>
          </a:p>
        </p:txBody>
      </p:sp>
      <p:sp>
        <p:nvSpPr>
          <p:cNvPr id="128" name="Shape 12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Playfair Display"/>
              <a:buNone/>
              <a:defRPr sz="5400" b="0" i="0" u="none" strike="noStrike" cap="none">
                <a:solidFill>
                  <a:schemeClr val="lt1"/>
                </a:solidFill>
                <a:latin typeface="Playfair Display"/>
                <a:ea typeface="Playfair Display"/>
                <a:cs typeface="Playfair Display"/>
                <a:sym typeface="Playfair Display"/>
              </a:defRPr>
            </a:lvl1pPr>
            <a:lvl2pPr lvl="1"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2pPr>
            <a:lvl3pPr lvl="2"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3pPr>
            <a:lvl4pPr lvl="3"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4pPr>
            <a:lvl5pPr lvl="4"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5pPr>
            <a:lvl6pPr lvl="5"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6pPr>
            <a:lvl7pPr lvl="6"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7pPr>
            <a:lvl8pPr lvl="7"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8pPr>
            <a:lvl9pPr lvl="8" indent="0" rtl="0">
              <a:spcBef>
                <a:spcPts val="0"/>
              </a:spcBef>
              <a:spcAft>
                <a:spcPts val="0"/>
              </a:spcAft>
              <a:buClr>
                <a:schemeClr val="lt1"/>
              </a:buClr>
              <a:buSzPts val="1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131" name="Shape 131"/>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
        <p:cNvGrpSpPr/>
        <p:nvPr/>
      </p:nvGrpSpPr>
      <p:grpSpPr>
        <a:xfrm>
          <a:off x="0" y="0"/>
          <a:ext cx="0" cy="0"/>
          <a:chOff x="0" y="0"/>
          <a:chExt cx="0" cy="0"/>
        </a:xfrm>
      </p:grpSpPr>
      <p:sp>
        <p:nvSpPr>
          <p:cNvPr id="133" name="Shape 133"/>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34" name="Shape 134"/>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35" name="Shape 135"/>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Oswald"/>
              <a:buNone/>
              <a:defRPr sz="4200" b="0" i="0" u="none" strike="noStrike" cap="none">
                <a:solidFill>
                  <a:schemeClr val="dk2"/>
                </a:solidFill>
                <a:latin typeface="Oswald"/>
                <a:ea typeface="Oswald"/>
                <a:cs typeface="Oswald"/>
                <a:sym typeface="Oswald"/>
              </a:defRPr>
            </a:lvl1pPr>
            <a:lvl2pPr lvl="1"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2pPr>
            <a:lvl3pPr lvl="2"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3pPr>
            <a:lvl4pPr lvl="3"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4pPr>
            <a:lvl5pPr lvl="4"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5pPr>
            <a:lvl6pPr lvl="5"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6pPr>
            <a:lvl7pPr lvl="6"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7pPr>
            <a:lvl8pPr lvl="7"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8pPr>
            <a:lvl9pPr lvl="8" indent="0" algn="ctr" rtl="0">
              <a:spcBef>
                <a:spcPts val="0"/>
              </a:spcBef>
              <a:spcAft>
                <a:spcPts val="0"/>
              </a:spcAft>
              <a:buClr>
                <a:schemeClr val="dk2"/>
              </a:buClr>
              <a:buSzPts val="1400"/>
              <a:buFont typeface="Oswald"/>
              <a:buNone/>
              <a:defRPr sz="4200">
                <a:solidFill>
                  <a:schemeClr val="dk2"/>
                </a:solidFill>
                <a:latin typeface="Oswald"/>
                <a:ea typeface="Oswald"/>
                <a:cs typeface="Oswald"/>
                <a:sym typeface="Oswald"/>
              </a:defRPr>
            </a:lvl9pPr>
          </a:lstStyle>
          <a:p>
            <a:endParaRPr/>
          </a:p>
        </p:txBody>
      </p:sp>
      <p:sp>
        <p:nvSpPr>
          <p:cNvPr id="136" name="Shape 136"/>
          <p:cNvSpPr txBox="1">
            <a:spLocks noGrp="1"/>
          </p:cNvSpPr>
          <p:nvPr>
            <p:ph type="subTitle" idx="1"/>
          </p:nvPr>
        </p:nvSpPr>
        <p:spPr>
          <a:xfrm>
            <a:off x="265500" y="2921400"/>
            <a:ext cx="4045200" cy="13455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1pPr>
            <a:lvl2pPr marL="457200" marR="0" lvl="1"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2pPr>
            <a:lvl3pPr marL="914400" marR="0" lvl="2"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3pPr>
            <a:lvl4pPr marL="1371600" marR="0" lvl="3"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4pPr>
            <a:lvl5pPr marL="1828800" marR="0" lvl="4"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5pPr>
            <a:lvl6pPr marL="2286000" marR="0" lvl="5"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6pPr>
            <a:lvl7pPr marL="2743200" marR="0" lvl="6"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7pPr>
            <a:lvl8pPr marL="3200400" marR="0" lvl="7"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8pPr>
            <a:lvl9pPr marL="3657600" marR="0" lvl="8" indent="0" algn="ctr" rtl="0">
              <a:lnSpc>
                <a:spcPct val="100000"/>
              </a:lnSpc>
              <a:spcBef>
                <a:spcPts val="0"/>
              </a:spcBef>
              <a:spcAft>
                <a:spcPts val="0"/>
              </a:spcAft>
              <a:buClr>
                <a:schemeClr val="dk2"/>
              </a:buClr>
              <a:buSzPts val="1400"/>
              <a:buFont typeface="Playfair Display"/>
              <a:buNone/>
              <a:defRPr sz="2100" b="0" i="0" u="none" strike="noStrike" cap="none">
                <a:solidFill>
                  <a:schemeClr val="dk2"/>
                </a:solidFill>
                <a:latin typeface="Playfair Display"/>
                <a:ea typeface="Playfair Display"/>
                <a:cs typeface="Playfair Display"/>
                <a:sym typeface="Playfair Display"/>
              </a:defRPr>
            </a:lvl9pPr>
          </a:lstStyle>
          <a:p>
            <a:endParaRPr/>
          </a:p>
        </p:txBody>
      </p:sp>
      <p:sp>
        <p:nvSpPr>
          <p:cNvPr id="137" name="Shape 13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38" name="Shape 138"/>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41" name="Shape 141"/>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999925"/>
            <a:ext cx="8520600" cy="21462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Montserrat"/>
              <a:buNone/>
              <a:defRPr sz="14000" b="0" i="0" u="none" strike="noStrike" cap="none">
                <a:solidFill>
                  <a:schemeClr val="dk2"/>
                </a:solidFill>
                <a:latin typeface="Montserrat"/>
                <a:ea typeface="Montserrat"/>
                <a:cs typeface="Montserrat"/>
                <a:sym typeface="Montserrat"/>
              </a:defRPr>
            </a:lvl1pPr>
            <a:lvl2pPr lvl="1"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2pPr>
            <a:lvl3pPr lvl="2"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3pPr>
            <a:lvl4pPr lvl="3"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4pPr>
            <a:lvl5pPr lvl="4"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5pPr>
            <a:lvl6pPr lvl="5"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6pPr>
            <a:lvl7pPr lvl="6"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7pPr>
            <a:lvl8pPr lvl="7"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8pPr>
            <a:lvl9pPr lvl="8" indent="0" algn="ctr" rtl="0">
              <a:spcBef>
                <a:spcPts val="0"/>
              </a:spcBef>
              <a:spcAft>
                <a:spcPts val="0"/>
              </a:spcAft>
              <a:buClr>
                <a:schemeClr val="dk2"/>
              </a:buClr>
              <a:buSzPts val="1400"/>
              <a:buFont typeface="Montserrat"/>
              <a:buNone/>
              <a:defRPr sz="14000">
                <a:solidFill>
                  <a:schemeClr val="dk2"/>
                </a:solidFill>
                <a:latin typeface="Montserrat"/>
                <a:ea typeface="Montserrat"/>
                <a:cs typeface="Montserrat"/>
                <a:sym typeface="Montserrat"/>
              </a:defRPr>
            </a:lvl9pPr>
          </a:lstStyle>
          <a:p>
            <a:endParaRPr/>
          </a:p>
        </p:txBody>
      </p:sp>
      <p:sp>
        <p:nvSpPr>
          <p:cNvPr id="144" name="Shape 144"/>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ctr"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ctr"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45" name="Shape 145"/>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Shape 147"/>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52" name="Shape 5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53" name="Shape 53"/>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SzPts val="1000"/>
              <a:buFont typeface="Playfair Display"/>
              <a:buNone/>
              <a:defRPr sz="10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Oswald"/>
              <a:buNone/>
              <a:defRPr sz="3000" b="0" i="0" u="none" strike="noStrike" cap="none">
                <a:solidFill>
                  <a:schemeClr val="dk2"/>
                </a:solidFill>
                <a:latin typeface="Oswald"/>
                <a:ea typeface="Oswald"/>
                <a:cs typeface="Oswald"/>
                <a:sym typeface="Oswald"/>
              </a:defRPr>
            </a:lvl1pPr>
            <a:lvl2pPr lvl="1"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2pPr>
            <a:lvl3pPr lvl="2"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3pPr>
            <a:lvl4pPr lvl="3"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4pPr>
            <a:lvl5pPr lvl="4"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5pPr>
            <a:lvl6pPr lvl="5"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6pPr>
            <a:lvl7pPr lvl="6"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7pPr>
            <a:lvl8pPr lvl="7"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8pPr>
            <a:lvl9pPr lvl="8" indent="0" rtl="0">
              <a:spcBef>
                <a:spcPts val="0"/>
              </a:spcBef>
              <a:spcAft>
                <a:spcPts val="0"/>
              </a:spcAft>
              <a:buClr>
                <a:schemeClr val="dk2"/>
              </a:buClr>
              <a:buSzPts val="1400"/>
              <a:buFont typeface="Oswald"/>
              <a:buNone/>
              <a:defRPr sz="3000">
                <a:solidFill>
                  <a:schemeClr val="dk2"/>
                </a:solidFill>
                <a:latin typeface="Oswald"/>
                <a:ea typeface="Oswald"/>
                <a:cs typeface="Oswald"/>
                <a:sym typeface="Oswald"/>
              </a:defRPr>
            </a:lvl9pPr>
          </a:lstStyle>
          <a:p>
            <a:endParaRPr/>
          </a:p>
        </p:txBody>
      </p:sp>
      <p:sp>
        <p:nvSpPr>
          <p:cNvPr id="101" name="Shape 10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Playfair Display"/>
              <a:buNone/>
              <a:defRPr sz="1800" b="0" i="0" u="none" strike="noStrike" cap="none">
                <a:solidFill>
                  <a:schemeClr val="dk2"/>
                </a:solidFill>
                <a:latin typeface="Playfair Display"/>
                <a:ea typeface="Playfair Display"/>
                <a:cs typeface="Playfair Display"/>
                <a:sym typeface="Playfair Display"/>
              </a:defRPr>
            </a:lvl1pPr>
            <a:lvl2pPr marL="914400" marR="0" lvl="1"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2pPr>
            <a:lvl3pPr marL="1371600" marR="0" lvl="2"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3pPr>
            <a:lvl4pPr marL="1828800" marR="0" lvl="3"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4pPr>
            <a:lvl5pPr marL="2286000" marR="0" lvl="4"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5pPr>
            <a:lvl6pPr marL="2743200" marR="0" lvl="5"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6pPr>
            <a:lvl7pPr marL="3200400" marR="0" lvl="6"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7pPr>
            <a:lvl8pPr marL="3657600" marR="0" lvl="7" indent="-228600" algn="l" rtl="0">
              <a:lnSpc>
                <a:spcPct val="115000"/>
              </a:lnSpc>
              <a:spcBef>
                <a:spcPts val="1600"/>
              </a:spcBef>
              <a:spcAft>
                <a:spcPts val="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8pPr>
            <a:lvl9pPr marL="4114800" marR="0" lvl="8" indent="-228600" algn="l" rtl="0">
              <a:lnSpc>
                <a:spcPct val="115000"/>
              </a:lnSpc>
              <a:spcBef>
                <a:spcPts val="1600"/>
              </a:spcBef>
              <a:spcAft>
                <a:spcPts val="1600"/>
              </a:spcAft>
              <a:buClr>
                <a:schemeClr val="dk2"/>
              </a:buClr>
              <a:buSzPts val="1400"/>
              <a:buFont typeface="Playfair Display"/>
              <a:buNone/>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102" name="Shape 102"/>
          <p:cNvSpPr txBox="1">
            <a:spLocks noGrp="1"/>
          </p:cNvSpPr>
          <p:nvPr>
            <p:ph type="sldNum" idx="12"/>
          </p:nvPr>
        </p:nvSpPr>
        <p:spPr>
          <a:xfrm>
            <a:off x="8497999" y="468875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chemeClr val="dk2"/>
              </a:buClr>
              <a:buFont typeface="Playfair Display"/>
              <a:buNone/>
              <a:defRPr sz="1000" b="0" i="0" u="none" strike="noStrike" cap="none">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4qpSSwAAXI"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eMq3KX8F94"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www.youtube.com/watch?v=fmR-BBj3U1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S61XYP0lOI"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800" b="1" i="0" u="none" strike="noStrike" cap="none">
                <a:solidFill>
                  <a:srgbClr val="FF0000"/>
                </a:solidFill>
                <a:latin typeface="Arial"/>
                <a:ea typeface="Arial"/>
                <a:cs typeface="Arial"/>
                <a:sym typeface="Arial"/>
              </a:rPr>
              <a:t>All About Me</a:t>
            </a:r>
            <a:endParaRPr sz="68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400"/>
              <a:buFont typeface="Playfair Display"/>
              <a:buNone/>
            </a:pPr>
            <a:r>
              <a:rPr lang="en" sz="3000">
                <a:solidFill>
                  <a:srgbClr val="FF0000"/>
                </a:solidFill>
                <a:latin typeface="Arial"/>
                <a:ea typeface="Arial"/>
                <a:cs typeface="Arial"/>
                <a:sym typeface="Arial"/>
              </a:rPr>
              <a:t>How To Be a Friend</a:t>
            </a:r>
            <a:endParaRPr sz="3000" b="1" i="0" u="none" strike="noStrike" cap="none">
              <a:solidFill>
                <a:srgbClr val="FF0000"/>
              </a:solidFill>
              <a:latin typeface="Arial"/>
              <a:ea typeface="Arial"/>
              <a:cs typeface="Arial"/>
              <a:sym typeface="Arial"/>
            </a:endParaRPr>
          </a:p>
        </p:txBody>
      </p:sp>
      <p:sp>
        <p:nvSpPr>
          <p:cNvPr id="153" name="Shape 153"/>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Montserrat"/>
              <a:buNone/>
            </a:pPr>
            <a:r>
              <a:rPr lang="en" sz="2400" b="1" i="0" u="none" strike="noStrike" cap="none">
                <a:solidFill>
                  <a:srgbClr val="FF0000"/>
                </a:solidFill>
                <a:latin typeface="Arial"/>
                <a:ea typeface="Arial"/>
                <a:cs typeface="Arial"/>
                <a:sym typeface="Arial"/>
              </a:rPr>
              <a:t>Let’s learn about Health!</a:t>
            </a:r>
            <a:endParaRPr sz="2400" b="1" i="0" u="none" strike="noStrike" cap="none">
              <a:solidFill>
                <a:schemeClr val="lt1"/>
              </a:solidFill>
              <a:latin typeface="Montserrat"/>
              <a:ea typeface="Montserrat"/>
              <a:cs typeface="Montserrat"/>
              <a:sym typeface="Montserrat"/>
            </a:endParaRPr>
          </a:p>
        </p:txBody>
      </p:sp>
      <p:pic>
        <p:nvPicPr>
          <p:cNvPr id="154" name="Shape 154"/>
          <p:cNvPicPr preferRelativeResize="0"/>
          <p:nvPr/>
        </p:nvPicPr>
        <p:blipFill rotWithShape="1">
          <a:blip r:embed="rId3">
            <a:alphaModFix/>
          </a:blip>
          <a:srcRect/>
          <a:stretch/>
        </p:blipFill>
        <p:spPr>
          <a:xfrm>
            <a:off x="6960950" y="2835425"/>
            <a:ext cx="2183049" cy="2308075"/>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0000"/>
                </a:solidFill>
                <a:latin typeface="Arial"/>
                <a:ea typeface="Arial"/>
                <a:cs typeface="Arial"/>
                <a:sym typeface="Arial"/>
              </a:rPr>
              <a:t>Why Have Friends? </a:t>
            </a:r>
            <a:endParaRPr b="1">
              <a:solidFill>
                <a:srgbClr val="FF0000"/>
              </a:solidFill>
              <a:latin typeface="Arial"/>
              <a:ea typeface="Arial"/>
              <a:cs typeface="Arial"/>
              <a:sym typeface="Arial"/>
            </a:endParaRPr>
          </a:p>
        </p:txBody>
      </p:sp>
      <p:sp>
        <p:nvSpPr>
          <p:cNvPr id="221" name="Shape 2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Think about your friendships. Why is it important to have friends? </a:t>
            </a:r>
            <a:endParaRPr sz="2400" b="1">
              <a:solidFill>
                <a:srgbClr val="0000FF"/>
              </a:solidFill>
            </a:endParaRPr>
          </a:p>
        </p:txBody>
      </p:sp>
      <p:pic>
        <p:nvPicPr>
          <p:cNvPr id="222" name="Shape 222"/>
          <p:cNvPicPr preferRelativeResize="0"/>
          <p:nvPr/>
        </p:nvPicPr>
        <p:blipFill>
          <a:blip r:embed="rId3">
            <a:alphaModFix/>
          </a:blip>
          <a:stretch>
            <a:fillRect/>
          </a:stretch>
        </p:blipFill>
        <p:spPr>
          <a:xfrm>
            <a:off x="4082902" y="2101175"/>
            <a:ext cx="4749398" cy="2598416"/>
          </a:xfrm>
          <a:prstGeom prst="rect">
            <a:avLst/>
          </a:prstGeom>
          <a:noFill/>
          <a:ln>
            <a:noFill/>
          </a:ln>
        </p:spPr>
      </p:pic>
      <p:pic>
        <p:nvPicPr>
          <p:cNvPr id="223" name="Shape 223"/>
          <p:cNvPicPr preferRelativeResize="0"/>
          <p:nvPr/>
        </p:nvPicPr>
        <p:blipFill>
          <a:blip r:embed="rId4">
            <a:alphaModFix/>
          </a:blip>
          <a:stretch>
            <a:fillRect/>
          </a:stretch>
        </p:blipFill>
        <p:spPr>
          <a:xfrm>
            <a:off x="499730" y="2413591"/>
            <a:ext cx="3852268" cy="23716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Oswald"/>
              <a:buNone/>
            </a:pPr>
            <a:r>
              <a:rPr lang="en" sz="3600" b="1" i="0" u="none" strike="noStrike" cap="none">
                <a:solidFill>
                  <a:srgbClr val="FF0000"/>
                </a:solidFill>
                <a:latin typeface="Arial"/>
                <a:ea typeface="Arial"/>
                <a:cs typeface="Arial"/>
                <a:sym typeface="Arial"/>
              </a:rPr>
              <a:t>Let’s Move!</a:t>
            </a:r>
            <a:endParaRPr sz="3600" b="1" i="0" u="none" strike="noStrike" cap="none">
              <a:solidFill>
                <a:srgbClr val="FF0000"/>
              </a:solidFill>
              <a:latin typeface="Arial"/>
              <a:ea typeface="Arial"/>
              <a:cs typeface="Arial"/>
              <a:sym typeface="Arial"/>
            </a:endParaRPr>
          </a:p>
        </p:txBody>
      </p:sp>
      <p:sp>
        <p:nvSpPr>
          <p:cNvPr id="229" name="Shape 229"/>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Playfair Display"/>
              <a:buNone/>
            </a:pPr>
            <a:r>
              <a:rPr lang="en" sz="1800" b="0" i="0" u="sng" strike="noStrike" cap="none">
                <a:solidFill>
                  <a:schemeClr val="hlink"/>
                </a:solidFill>
                <a:latin typeface="Playfair Display"/>
                <a:ea typeface="Playfair Display"/>
                <a:cs typeface="Playfair Display"/>
                <a:sym typeface="Playfair Display"/>
                <a:hlinkClick r:id="rId3"/>
              </a:rPr>
              <a:t>https://www.youtube.com/watch?v=u4qpSSwAAXI</a:t>
            </a: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Clr>
                <a:schemeClr val="dk2"/>
              </a:buClr>
              <a:buSzPts val="1400"/>
              <a:buFont typeface="Playfair Display"/>
              <a:buNone/>
            </a:pPr>
            <a:endParaRPr sz="1800" b="0" i="0" u="none" strike="noStrike" cap="none">
              <a:solidFill>
                <a:schemeClr val="dk2"/>
              </a:solidFill>
              <a:latin typeface="Playfair Display"/>
              <a:ea typeface="Playfair Display"/>
              <a:cs typeface="Playfair Display"/>
              <a:sym typeface="Playfair Display"/>
            </a:endParaRPr>
          </a:p>
        </p:txBody>
      </p:sp>
      <p:pic>
        <p:nvPicPr>
          <p:cNvPr id="230" name="Shape 230" descr="Animals, Monkey, Elephant, Tiger, Dancing, Rhino, Dance"/>
          <p:cNvPicPr preferRelativeResize="0"/>
          <p:nvPr/>
        </p:nvPicPr>
        <p:blipFill rotWithShape="1">
          <a:blip r:embed="rId4">
            <a:alphaModFix/>
          </a:blip>
          <a:srcRect/>
          <a:stretch/>
        </p:blipFill>
        <p:spPr>
          <a:xfrm>
            <a:off x="311701" y="1773177"/>
            <a:ext cx="6360300" cy="318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400"/>
              <a:buFont typeface="Playfair Display"/>
              <a:buNone/>
            </a:pPr>
            <a:r>
              <a:rPr lang="en" sz="6000" b="1" i="0" u="none" strike="noStrike" cap="none">
                <a:solidFill>
                  <a:srgbClr val="FF00FF"/>
                </a:solidFill>
                <a:latin typeface="Arial"/>
                <a:ea typeface="Arial"/>
                <a:cs typeface="Arial"/>
                <a:sym typeface="Arial"/>
              </a:rPr>
              <a:t>The End</a:t>
            </a:r>
            <a:endParaRPr sz="4800" b="1" i="0" u="none" strike="noStrike" cap="none">
              <a:solidFill>
                <a:schemeClr val="dk2"/>
              </a:solidFill>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chemeClr val="dk2"/>
              </a:buClr>
              <a:buSzPts val="1400"/>
              <a:buFont typeface="Playfair Display"/>
              <a:buNone/>
            </a:pPr>
            <a:r>
              <a:rPr lang="en" sz="3600" b="1" i="0" u="none" strike="noStrike" cap="none">
                <a:solidFill>
                  <a:srgbClr val="FF00FF"/>
                </a:solidFill>
                <a:latin typeface="Arial"/>
                <a:ea typeface="Arial"/>
                <a:cs typeface="Arial"/>
                <a:sym typeface="Arial"/>
              </a:rPr>
              <a:t>Take care of yourself &amp; Others</a:t>
            </a:r>
            <a:endParaRPr sz="4800" b="1" i="0" u="none" strike="noStrike" cap="none">
              <a:solidFill>
                <a:schemeClr val="dk2"/>
              </a:solidFill>
              <a:latin typeface="Playfair Display"/>
              <a:ea typeface="Playfair Display"/>
              <a:cs typeface="Playfair Display"/>
              <a:sym typeface="Playfair Display"/>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solidFill>
                  <a:srgbClr val="FF0000"/>
                </a:solidFill>
              </a:rPr>
              <a:t>Friendship</a:t>
            </a:r>
            <a:endParaRPr sz="6000">
              <a:solidFill>
                <a:srgbClr val="FF0000"/>
              </a:solidFill>
            </a:endParaRPr>
          </a:p>
        </p:txBody>
      </p:sp>
      <p:pic>
        <p:nvPicPr>
          <p:cNvPr id="160" name="Shape 160"/>
          <p:cNvPicPr preferRelativeResize="0"/>
          <p:nvPr/>
        </p:nvPicPr>
        <p:blipFill>
          <a:blip r:embed="rId3">
            <a:alphaModFix/>
          </a:blip>
          <a:stretch>
            <a:fillRect/>
          </a:stretch>
        </p:blipFill>
        <p:spPr>
          <a:xfrm>
            <a:off x="6646450" y="2054550"/>
            <a:ext cx="2058475" cy="133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FF0000"/>
                </a:solidFill>
                <a:latin typeface="Arial"/>
                <a:ea typeface="Arial"/>
                <a:cs typeface="Arial"/>
                <a:sym typeface="Arial"/>
              </a:rPr>
              <a:t>How To Be a Friend</a:t>
            </a:r>
            <a:endParaRPr b="1" dirty="0">
              <a:solidFill>
                <a:srgbClr val="FF0000"/>
              </a:solidFill>
              <a:latin typeface="Arial"/>
              <a:ea typeface="Arial"/>
              <a:cs typeface="Arial"/>
              <a:sym typeface="Arial"/>
            </a:endParaRPr>
          </a:p>
        </p:txBody>
      </p:sp>
      <p:sp>
        <p:nvSpPr>
          <p:cNvPr id="166" name="Shape 16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dirty="0">
                <a:solidFill>
                  <a:srgbClr val="0000FF"/>
                </a:solidFill>
              </a:rPr>
              <a:t>Think about your relationship with a close friend. How do you treat this person? Describe how to be a friend. </a:t>
            </a:r>
            <a:endParaRPr sz="2400" b="1" dirty="0">
              <a:solidFill>
                <a:srgbClr val="0000FF"/>
              </a:solidFill>
            </a:endParaRPr>
          </a:p>
        </p:txBody>
      </p:sp>
      <p:pic>
        <p:nvPicPr>
          <p:cNvPr id="167" name="Shape 167"/>
          <p:cNvPicPr preferRelativeResize="0"/>
          <p:nvPr/>
        </p:nvPicPr>
        <p:blipFill>
          <a:blip r:embed="rId3">
            <a:alphaModFix/>
          </a:blip>
          <a:stretch>
            <a:fillRect/>
          </a:stretch>
        </p:blipFill>
        <p:spPr>
          <a:xfrm>
            <a:off x="4318036" y="97737"/>
            <a:ext cx="1274689" cy="1273863"/>
          </a:xfrm>
          <a:prstGeom prst="rect">
            <a:avLst/>
          </a:prstGeom>
          <a:noFill/>
          <a:ln>
            <a:noFill/>
          </a:ln>
        </p:spPr>
      </p:pic>
      <p:pic>
        <p:nvPicPr>
          <p:cNvPr id="168" name="Shape 168"/>
          <p:cNvPicPr preferRelativeResize="0"/>
          <p:nvPr/>
        </p:nvPicPr>
        <p:blipFill>
          <a:blip r:embed="rId4">
            <a:alphaModFix/>
          </a:blip>
          <a:stretch>
            <a:fillRect/>
          </a:stretch>
        </p:blipFill>
        <p:spPr>
          <a:xfrm>
            <a:off x="311700" y="2161662"/>
            <a:ext cx="2247900" cy="2867025"/>
          </a:xfrm>
          <a:prstGeom prst="rect">
            <a:avLst/>
          </a:prstGeom>
          <a:noFill/>
          <a:ln>
            <a:noFill/>
          </a:ln>
        </p:spPr>
      </p:pic>
      <p:pic>
        <p:nvPicPr>
          <p:cNvPr id="169" name="Shape 169"/>
          <p:cNvPicPr preferRelativeResize="0"/>
          <p:nvPr/>
        </p:nvPicPr>
        <p:blipFill>
          <a:blip r:embed="rId5">
            <a:alphaModFix/>
          </a:blip>
          <a:stretch>
            <a:fillRect/>
          </a:stretch>
        </p:blipFill>
        <p:spPr>
          <a:xfrm>
            <a:off x="2754025" y="2382275"/>
            <a:ext cx="3388775" cy="2402950"/>
          </a:xfrm>
          <a:prstGeom prst="rect">
            <a:avLst/>
          </a:prstGeom>
          <a:noFill/>
          <a:ln>
            <a:noFill/>
          </a:ln>
        </p:spPr>
      </p:pic>
      <p:pic>
        <p:nvPicPr>
          <p:cNvPr id="170" name="Shape 170"/>
          <p:cNvPicPr preferRelativeResize="0"/>
          <p:nvPr/>
        </p:nvPicPr>
        <p:blipFill>
          <a:blip r:embed="rId6">
            <a:alphaModFix/>
          </a:blip>
          <a:stretch>
            <a:fillRect/>
          </a:stretch>
        </p:blipFill>
        <p:spPr>
          <a:xfrm>
            <a:off x="6237650" y="2345275"/>
            <a:ext cx="2499800" cy="249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0000"/>
                </a:solidFill>
                <a:latin typeface="Arial"/>
                <a:ea typeface="Arial"/>
                <a:cs typeface="Arial"/>
                <a:sym typeface="Arial"/>
              </a:rPr>
              <a:t>How to Be a Friend </a:t>
            </a:r>
            <a:endParaRPr b="1">
              <a:solidFill>
                <a:srgbClr val="FF0000"/>
              </a:solidFill>
              <a:latin typeface="Arial"/>
              <a:ea typeface="Arial"/>
              <a:cs typeface="Arial"/>
              <a:sym typeface="Arial"/>
            </a:endParaRPr>
          </a:p>
        </p:txBody>
      </p:sp>
      <p:sp>
        <p:nvSpPr>
          <p:cNvPr id="176" name="Shape 17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Watch the following video and think about how you can be a good friend to others.</a:t>
            </a:r>
            <a:endParaRPr sz="2400" b="1">
              <a:solidFill>
                <a:srgbClr val="0000FF"/>
              </a:solidFill>
            </a:endParaRPr>
          </a:p>
          <a:p>
            <a:pPr marL="0" lvl="0" indent="0">
              <a:spcBef>
                <a:spcPts val="0"/>
              </a:spcBef>
              <a:spcAft>
                <a:spcPts val="0"/>
              </a:spcAft>
              <a:buNone/>
            </a:pPr>
            <a:r>
              <a:rPr lang="en" u="sng">
                <a:solidFill>
                  <a:schemeClr val="hlink"/>
                </a:solidFill>
                <a:hlinkClick r:id="rId3"/>
              </a:rPr>
              <a:t>https://www.youtube.com/watch?v=ReMq3KX8F94</a:t>
            </a:r>
            <a:r>
              <a:rPr lang="en"/>
              <a:t> </a:t>
            </a:r>
            <a:r>
              <a:rPr lang="en" sz="1000">
                <a:solidFill>
                  <a:srgbClr val="0000FF"/>
                </a:solidFill>
              </a:rPr>
              <a:t>(Little Voices: What makes a good friend?)</a:t>
            </a:r>
            <a:endParaRPr sz="1000">
              <a:solidFill>
                <a:srgbClr val="0000FF"/>
              </a:solidFill>
            </a:endParaRPr>
          </a:p>
          <a:p>
            <a:pPr marL="0" lvl="0" indent="0">
              <a:spcBef>
                <a:spcPts val="0"/>
              </a:spcBef>
              <a:spcAft>
                <a:spcPts val="0"/>
              </a:spcAft>
              <a:buNone/>
            </a:pPr>
            <a:endParaRPr sz="1000">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r>
              <a:rPr lang="en" sz="2400" b="1">
                <a:solidFill>
                  <a:srgbClr val="0000FF"/>
                </a:solidFill>
              </a:rPr>
              <a:t>What are your strengths as a friend?</a:t>
            </a:r>
            <a:endParaRPr sz="2400" b="1">
              <a:solidFill>
                <a:srgbClr val="0000FF"/>
              </a:solidFill>
            </a:endParaRPr>
          </a:p>
          <a:p>
            <a:pPr marL="0" lvl="0" indent="0">
              <a:spcBef>
                <a:spcPts val="0"/>
              </a:spcBef>
              <a:spcAft>
                <a:spcPts val="0"/>
              </a:spcAft>
              <a:buNone/>
            </a:pPr>
            <a:r>
              <a:rPr lang="en" sz="2400" b="1">
                <a:solidFill>
                  <a:srgbClr val="0000FF"/>
                </a:solidFill>
              </a:rPr>
              <a:t>What could you work on to be a better friend to others? </a:t>
            </a:r>
            <a:endParaRPr sz="2400" b="1">
              <a:solidFill>
                <a:srgbClr val="0000FF"/>
              </a:solidFill>
            </a:endParaRPr>
          </a:p>
          <a:p>
            <a:pPr marL="0" lvl="0" indent="0">
              <a:spcBef>
                <a:spcPts val="0"/>
              </a:spcBef>
              <a:spcAft>
                <a:spcPts val="0"/>
              </a:spcAft>
              <a:buNone/>
            </a:pPr>
            <a:endParaRPr/>
          </a:p>
        </p:txBody>
      </p:sp>
      <p:pic>
        <p:nvPicPr>
          <p:cNvPr id="177" name="Shape 177"/>
          <p:cNvPicPr preferRelativeResize="0"/>
          <p:nvPr/>
        </p:nvPicPr>
        <p:blipFill>
          <a:blip r:embed="rId4">
            <a:alphaModFix/>
          </a:blip>
          <a:stretch>
            <a:fillRect/>
          </a:stretch>
        </p:blipFill>
        <p:spPr>
          <a:xfrm>
            <a:off x="5711350" y="2406326"/>
            <a:ext cx="2080500" cy="194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85000"/>
              </a:lnSpc>
              <a:spcBef>
                <a:spcPts val="0"/>
              </a:spcBef>
              <a:spcAft>
                <a:spcPts val="0"/>
              </a:spcAft>
              <a:buClr>
                <a:srgbClr val="FF0000"/>
              </a:buClr>
              <a:buFont typeface="Calibri"/>
              <a:buNone/>
            </a:pPr>
            <a:r>
              <a:rPr lang="en" b="1">
                <a:solidFill>
                  <a:srgbClr val="FF0000"/>
                </a:solidFill>
                <a:latin typeface="Arial"/>
                <a:ea typeface="Arial"/>
                <a:cs typeface="Arial"/>
                <a:sym typeface="Arial"/>
              </a:rPr>
              <a:t>What Should I do? </a:t>
            </a:r>
            <a:endParaRPr b="1">
              <a:solidFill>
                <a:srgbClr val="FF0000"/>
              </a:solidFill>
              <a:latin typeface="Arial"/>
              <a:ea typeface="Arial"/>
              <a:cs typeface="Arial"/>
              <a:sym typeface="Arial"/>
            </a:endParaRPr>
          </a:p>
          <a:p>
            <a:pPr marL="0" lvl="0" indent="0">
              <a:spcBef>
                <a:spcPts val="0"/>
              </a:spcBef>
              <a:spcAft>
                <a:spcPts val="0"/>
              </a:spcAft>
              <a:buNone/>
            </a:pPr>
            <a:endParaRPr/>
          </a:p>
        </p:txBody>
      </p:sp>
      <p:sp>
        <p:nvSpPr>
          <p:cNvPr id="183" name="Shape 18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2"/>
              </a:buClr>
              <a:buSzPts val="1100"/>
              <a:buFont typeface="Arial"/>
              <a:buNone/>
            </a:pPr>
            <a:r>
              <a:rPr lang="en" sz="2400" b="1">
                <a:solidFill>
                  <a:srgbClr val="0000FF"/>
                </a:solidFill>
              </a:rPr>
              <a:t>At recess, I love to play tag with a group of friends. Carl asks to join the game, and Sam quickly answers, “You are too slow to play.” Carl puts his head down and walks away. I’m eager to get back to the game, but I feel bad that Carl is sad. He is a really good friend to me.  </a:t>
            </a:r>
            <a:endParaRPr sz="2400" b="1">
              <a:solidFill>
                <a:srgbClr val="0000FF"/>
              </a:solidFill>
            </a:endParaRPr>
          </a:p>
          <a:p>
            <a:pPr marL="0" lvl="0" indent="0" rtl="0">
              <a:lnSpc>
                <a:spcPct val="90000"/>
              </a:lnSpc>
              <a:spcBef>
                <a:spcPts val="1100"/>
              </a:spcBef>
              <a:spcAft>
                <a:spcPts val="0"/>
              </a:spcAft>
              <a:buClr>
                <a:schemeClr val="dk2"/>
              </a:buClr>
              <a:buSzPts val="1100"/>
              <a:buFont typeface="Arial"/>
              <a:buNone/>
            </a:pPr>
            <a:r>
              <a:rPr lang="en" sz="2400" b="1">
                <a:solidFill>
                  <a:srgbClr val="0000FF"/>
                </a:solidFill>
              </a:rPr>
              <a:t>What should I do? </a:t>
            </a:r>
            <a:endParaRPr sz="2400" b="1">
              <a:solidFill>
                <a:srgbClr val="0000FF"/>
              </a:solidFill>
            </a:endParaRPr>
          </a:p>
          <a:p>
            <a:pPr marL="0" lvl="0" indent="0" rtl="0">
              <a:lnSpc>
                <a:spcPct val="90000"/>
              </a:lnSpc>
              <a:spcBef>
                <a:spcPts val="1100"/>
              </a:spcBef>
              <a:spcAft>
                <a:spcPts val="0"/>
              </a:spcAft>
              <a:buClr>
                <a:schemeClr val="dk2"/>
              </a:buClr>
              <a:buSzPts val="1100"/>
              <a:buFont typeface="Arial"/>
              <a:buNone/>
            </a:pPr>
            <a:r>
              <a:rPr lang="en" sz="2400" b="1">
                <a:solidFill>
                  <a:srgbClr val="0000FF"/>
                </a:solidFill>
              </a:rPr>
              <a:t>How can I be a good friend in this situation?</a:t>
            </a:r>
            <a:endParaRPr sz="2400" b="1">
              <a:solidFill>
                <a:srgbClr val="0000FF"/>
              </a:solidFill>
            </a:endParaRPr>
          </a:p>
        </p:txBody>
      </p:sp>
      <p:pic>
        <p:nvPicPr>
          <p:cNvPr id="184" name="Shape 184" descr="Child, Boy, One, Person, Grief Disappointment, Hope"/>
          <p:cNvPicPr preferRelativeResize="0"/>
          <p:nvPr/>
        </p:nvPicPr>
        <p:blipFill rotWithShape="1">
          <a:blip r:embed="rId3">
            <a:alphaModFix/>
          </a:blip>
          <a:srcRect/>
          <a:stretch/>
        </p:blipFill>
        <p:spPr>
          <a:xfrm>
            <a:off x="6607701" y="3348750"/>
            <a:ext cx="2384700" cy="158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255350"/>
            <a:ext cx="8520600" cy="620100"/>
          </a:xfrm>
          <a:prstGeom prst="rect">
            <a:avLst/>
          </a:prstGeom>
        </p:spPr>
        <p:txBody>
          <a:bodyPr spcFirstLastPara="1" wrap="square" lIns="91425" tIns="91425" rIns="91425" bIns="91425" anchor="t" anchorCtr="0">
            <a:noAutofit/>
          </a:bodyPr>
          <a:lstStyle/>
          <a:p>
            <a:pPr marL="0" lvl="0" indent="0" rtl="0">
              <a:lnSpc>
                <a:spcPct val="85000"/>
              </a:lnSpc>
              <a:spcBef>
                <a:spcPts val="0"/>
              </a:spcBef>
              <a:spcAft>
                <a:spcPts val="0"/>
              </a:spcAft>
              <a:buClr>
                <a:schemeClr val="dk2"/>
              </a:buClr>
              <a:buSzPts val="1100"/>
              <a:buFont typeface="Arial"/>
              <a:buNone/>
            </a:pPr>
            <a:r>
              <a:rPr lang="en" b="1">
                <a:solidFill>
                  <a:srgbClr val="FF0000"/>
                </a:solidFill>
                <a:latin typeface="Arial"/>
                <a:ea typeface="Arial"/>
                <a:cs typeface="Arial"/>
                <a:sym typeface="Arial"/>
              </a:rPr>
              <a:t>What Should I do? </a:t>
            </a:r>
            <a:endParaRPr/>
          </a:p>
        </p:txBody>
      </p:sp>
      <p:sp>
        <p:nvSpPr>
          <p:cNvPr id="190" name="Shape 190"/>
          <p:cNvSpPr txBox="1">
            <a:spLocks noGrp="1"/>
          </p:cNvSpPr>
          <p:nvPr>
            <p:ph type="body" idx="1"/>
          </p:nvPr>
        </p:nvSpPr>
        <p:spPr>
          <a:xfrm>
            <a:off x="311700" y="817125"/>
            <a:ext cx="8520600" cy="3751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 b="1">
                <a:solidFill>
                  <a:srgbClr val="0000FF"/>
                </a:solidFill>
              </a:rPr>
              <a:t>Life is good! I love kindergarten, and I’m really involved in fun after school activities like soccer and karate. Mom, dad, and my older brother Jaquan all seem happy too.</a:t>
            </a:r>
            <a:endParaRPr b="1">
              <a:solidFill>
                <a:srgbClr val="0000FF"/>
              </a:solidFill>
            </a:endParaRPr>
          </a:p>
          <a:p>
            <a:pPr marL="0" lvl="0" indent="0" rtl="0">
              <a:spcBef>
                <a:spcPts val="1600"/>
              </a:spcBef>
              <a:spcAft>
                <a:spcPts val="0"/>
              </a:spcAft>
              <a:buClr>
                <a:schemeClr val="dk2"/>
              </a:buClr>
              <a:buSzPts val="1100"/>
              <a:buFont typeface="Arial"/>
              <a:buNone/>
            </a:pPr>
            <a:r>
              <a:rPr lang="en" b="1">
                <a:solidFill>
                  <a:srgbClr val="0000FF"/>
                </a:solidFill>
              </a:rPr>
              <a:t>At school today, I noticed Alex sitting by himself again. I’ve heard other kids say that he wears dirty clothes. He does, but I think he is really nice. He doesn’t have many friends either. During reading, he begins to get really frustrated. Reading is easy to me, so I thought I’d help him. While helping him, he told me he was frustrated because he had not seen his dad in two weeks and really missed him. Life doesn’t seem so good for Alex. </a:t>
            </a:r>
            <a:endParaRPr b="1">
              <a:solidFill>
                <a:srgbClr val="0000FF"/>
              </a:solidFill>
            </a:endParaRPr>
          </a:p>
          <a:p>
            <a:pPr marL="0" lvl="0" indent="0" rtl="0">
              <a:spcBef>
                <a:spcPts val="1600"/>
              </a:spcBef>
              <a:spcAft>
                <a:spcPts val="1600"/>
              </a:spcAft>
              <a:buClr>
                <a:schemeClr val="dk2"/>
              </a:buClr>
              <a:buSzPts val="1100"/>
              <a:buFont typeface="Arial"/>
              <a:buNone/>
            </a:pPr>
            <a:r>
              <a:rPr lang="en" b="1">
                <a:solidFill>
                  <a:srgbClr val="0000FF"/>
                </a:solidFill>
              </a:rPr>
              <a:t>What should I do? How can I be a friend to him? </a:t>
            </a:r>
            <a:endParaRPr b="1">
              <a:solidFill>
                <a:srgbClr val="0000FF"/>
              </a:solidFill>
            </a:endParaRPr>
          </a:p>
        </p:txBody>
      </p:sp>
      <p:pic>
        <p:nvPicPr>
          <p:cNvPr id="191" name="Shape 191" descr="Little Boy, Holiday, Curious, Adolescent, Summer"/>
          <p:cNvPicPr preferRelativeResize="0"/>
          <p:nvPr/>
        </p:nvPicPr>
        <p:blipFill rotWithShape="1">
          <a:blip r:embed="rId3">
            <a:alphaModFix/>
          </a:blip>
          <a:srcRect/>
          <a:stretch/>
        </p:blipFill>
        <p:spPr>
          <a:xfrm>
            <a:off x="6215975" y="3609100"/>
            <a:ext cx="2115600" cy="141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1" i="0" u="none" strike="noStrike" cap="none">
                <a:solidFill>
                  <a:srgbClr val="FF0000"/>
                </a:solidFill>
                <a:latin typeface="Arial"/>
                <a:ea typeface="Arial"/>
                <a:cs typeface="Arial"/>
                <a:sym typeface="Arial"/>
              </a:rPr>
              <a:t>What Should I do?</a:t>
            </a:r>
            <a:endParaRPr/>
          </a:p>
        </p:txBody>
      </p:sp>
      <p:sp>
        <p:nvSpPr>
          <p:cNvPr id="197" name="Shape 19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Playfair Display"/>
              <a:buNone/>
            </a:pPr>
            <a:r>
              <a:rPr lang="en" b="1" i="0" u="none" strike="noStrike" cap="none">
                <a:solidFill>
                  <a:srgbClr val="0000FF"/>
                </a:solidFill>
              </a:rPr>
              <a:t>Today is a rainy day. Rather than playing outside for recess, we are having free time in the classroom. I’m at the drawing station. I love art, and I’m making my dad a card. I quickly grab the good markers and start my card. Jayden sits down at the table and is excited to draw with me. I really don’t want to share my markers with him because he just scribbles and wastes the</a:t>
            </a:r>
            <a:r>
              <a:rPr lang="en" b="1">
                <a:solidFill>
                  <a:srgbClr val="0000FF"/>
                </a:solidFill>
              </a:rPr>
              <a:t> color in the markers</a:t>
            </a:r>
            <a:r>
              <a:rPr lang="en" b="1" i="0" u="none" strike="noStrike" cap="none">
                <a:solidFill>
                  <a:srgbClr val="0000FF"/>
                </a:solidFill>
              </a:rPr>
              <a:t>. There are good colored pencils he could</a:t>
            </a:r>
            <a:r>
              <a:rPr lang="en" b="1">
                <a:solidFill>
                  <a:srgbClr val="0000FF"/>
                </a:solidFill>
              </a:rPr>
              <a:t> use</a:t>
            </a:r>
            <a:r>
              <a:rPr lang="en" b="1" i="0" u="none" strike="noStrike" cap="none">
                <a:solidFill>
                  <a:srgbClr val="0000FF"/>
                </a:solidFill>
              </a:rPr>
              <a:t>. Should I tell him to use the colored pencils or share the markers?</a:t>
            </a:r>
            <a:endParaRPr b="1">
              <a:solidFill>
                <a:srgbClr val="0000FF"/>
              </a:solidFill>
            </a:endParaRPr>
          </a:p>
          <a:p>
            <a:pPr marL="0" marR="0" lvl="0" indent="0" algn="l" rtl="0">
              <a:lnSpc>
                <a:spcPct val="115000"/>
              </a:lnSpc>
              <a:spcBef>
                <a:spcPts val="1600"/>
              </a:spcBef>
              <a:spcAft>
                <a:spcPts val="0"/>
              </a:spcAft>
              <a:buClr>
                <a:schemeClr val="dk2"/>
              </a:buClr>
              <a:buFont typeface="Playfair Display"/>
              <a:buNone/>
            </a:pPr>
            <a:r>
              <a:rPr lang="en" b="1" i="0" u="none" strike="noStrike" cap="none">
                <a:solidFill>
                  <a:srgbClr val="0000FF"/>
                </a:solidFill>
              </a:rPr>
              <a:t>What should I do? </a:t>
            </a:r>
            <a:endParaRPr b="1">
              <a:solidFill>
                <a:srgbClr val="0000FF"/>
              </a:solidFill>
            </a:endParaRPr>
          </a:p>
        </p:txBody>
      </p:sp>
      <p:sp>
        <p:nvSpPr>
          <p:cNvPr id="198" name="Shape 198"/>
          <p:cNvSpPr txBox="1"/>
          <p:nvPr/>
        </p:nvSpPr>
        <p:spPr>
          <a:xfrm>
            <a:off x="190000" y="4702625"/>
            <a:ext cx="4500600" cy="32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a:p>
        </p:txBody>
      </p:sp>
      <p:pic>
        <p:nvPicPr>
          <p:cNvPr id="199" name="Shape 199"/>
          <p:cNvPicPr preferRelativeResize="0"/>
          <p:nvPr/>
        </p:nvPicPr>
        <p:blipFill>
          <a:blip r:embed="rId3">
            <a:alphaModFix/>
          </a:blip>
          <a:stretch>
            <a:fillRect/>
          </a:stretch>
        </p:blipFill>
        <p:spPr>
          <a:xfrm>
            <a:off x="5827120" y="3228950"/>
            <a:ext cx="2037701" cy="1856201"/>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Font typeface="Oswald"/>
              <a:buNone/>
            </a:pPr>
            <a:r>
              <a:rPr lang="en" sz="3000" b="1" i="0" u="none" strike="noStrike" cap="none">
                <a:solidFill>
                  <a:srgbClr val="FF0000"/>
                </a:solidFill>
                <a:latin typeface="Arial"/>
                <a:ea typeface="Arial"/>
                <a:cs typeface="Arial"/>
                <a:sym typeface="Arial"/>
              </a:rPr>
              <a:t>Why is it impor</a:t>
            </a:r>
            <a:r>
              <a:rPr lang="en" b="1">
                <a:solidFill>
                  <a:srgbClr val="FF0000"/>
                </a:solidFill>
                <a:latin typeface="Arial"/>
                <a:ea typeface="Arial"/>
                <a:cs typeface="Arial"/>
                <a:sym typeface="Arial"/>
              </a:rPr>
              <a:t>tant to </a:t>
            </a:r>
            <a:r>
              <a:rPr lang="en" sz="3000" b="1" i="0" u="none" strike="noStrike" cap="none">
                <a:solidFill>
                  <a:srgbClr val="FF0000"/>
                </a:solidFill>
                <a:latin typeface="Arial"/>
                <a:ea typeface="Arial"/>
                <a:cs typeface="Arial"/>
                <a:sym typeface="Arial"/>
              </a:rPr>
              <a:t>Share?</a:t>
            </a:r>
            <a:endParaRPr/>
          </a:p>
        </p:txBody>
      </p:sp>
      <p:pic>
        <p:nvPicPr>
          <p:cNvPr id="205" name="Shape 205"/>
          <p:cNvPicPr preferRelativeResize="0"/>
          <p:nvPr/>
        </p:nvPicPr>
        <p:blipFill rotWithShape="1">
          <a:blip r:embed="rId3">
            <a:alphaModFix/>
          </a:blip>
          <a:srcRect/>
          <a:stretch/>
        </p:blipFill>
        <p:spPr>
          <a:xfrm>
            <a:off x="1877356" y="1017725"/>
            <a:ext cx="5148000" cy="3458700"/>
          </a:xfrm>
          <a:prstGeom prst="rect">
            <a:avLst/>
          </a:prstGeom>
          <a:noFill/>
          <a:ln>
            <a:noFill/>
          </a:ln>
        </p:spPr>
      </p:pic>
      <p:sp>
        <p:nvSpPr>
          <p:cNvPr id="206" name="Shape 206"/>
          <p:cNvSpPr txBox="1"/>
          <p:nvPr/>
        </p:nvSpPr>
        <p:spPr>
          <a:xfrm>
            <a:off x="261250" y="4334500"/>
            <a:ext cx="7457700" cy="46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Font typeface="Arial"/>
              <a:buNone/>
            </a:pPr>
            <a:r>
              <a:rPr lang="en" sz="1800" u="sng">
                <a:solidFill>
                  <a:schemeClr val="hlink"/>
                </a:solidFill>
                <a:latin typeface="Playfair Display"/>
                <a:ea typeface="Playfair Display"/>
                <a:cs typeface="Playfair Display"/>
                <a:sym typeface="Playfair Display"/>
                <a:hlinkClick r:id="rId4"/>
              </a:rPr>
              <a:t>https://www.youtube.com/watch?v=fmR-BBj3U1M</a:t>
            </a:r>
            <a:r>
              <a:rPr lang="en" sz="1800">
                <a:latin typeface="Playfair Display"/>
                <a:ea typeface="Playfair Display"/>
                <a:cs typeface="Playfair Display"/>
                <a:sym typeface="Playfair Display"/>
              </a:rPr>
              <a:t> </a:t>
            </a:r>
            <a:r>
              <a:rPr lang="en" sz="1000">
                <a:solidFill>
                  <a:srgbClr val="0000FF"/>
                </a:solidFill>
                <a:latin typeface="Playfair Display"/>
                <a:ea typeface="Playfair Display"/>
                <a:cs typeface="Playfair Display"/>
                <a:sym typeface="Playfair Display"/>
              </a:rPr>
              <a:t>(Sharing: A Lesson for Everyone)</a:t>
            </a:r>
            <a:endParaRPr sz="1000">
              <a:solidFill>
                <a:srgbClr val="0000FF"/>
              </a:solidFill>
              <a:latin typeface="Playfair Display"/>
              <a:ea typeface="Playfair Display"/>
              <a:cs typeface="Playfair Display"/>
              <a:sym typeface="Playfair Display"/>
            </a:endParaRPr>
          </a:p>
          <a:p>
            <a:pPr marL="0" marR="0" lvl="0" indent="0" algn="l" rtl="0">
              <a:lnSpc>
                <a:spcPct val="115000"/>
              </a:lnSpc>
              <a:spcBef>
                <a:spcPts val="0"/>
              </a:spcBef>
              <a:spcAft>
                <a:spcPts val="0"/>
              </a:spcAft>
              <a:buClr>
                <a:schemeClr val="dk2"/>
              </a:buClr>
              <a:buFont typeface="Arial"/>
              <a:buNone/>
            </a:pPr>
            <a:endParaRPr sz="1800">
              <a:latin typeface="Playfair Display"/>
              <a:ea typeface="Playfair Display"/>
              <a:cs typeface="Playfair Display"/>
              <a:sym typeface="Playfair Display"/>
            </a:endParaRPr>
          </a:p>
          <a:p>
            <a:pPr marL="0" marR="0" lvl="0" indent="0" algn="l" rtl="0">
              <a:lnSpc>
                <a:spcPct val="100000"/>
              </a:lnSpc>
              <a:spcBef>
                <a:spcPts val="160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txBox="1"/>
          <p:nvPr/>
        </p:nvSpPr>
        <p:spPr>
          <a:xfrm>
            <a:off x="311700" y="4738250"/>
            <a:ext cx="5712000" cy="30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FF0000"/>
                </a:solidFill>
                <a:latin typeface="Arial"/>
                <a:ea typeface="Arial"/>
                <a:cs typeface="Arial"/>
                <a:sym typeface="Arial"/>
              </a:rPr>
              <a:t>Strategies for Making New Friends</a:t>
            </a:r>
            <a:endParaRPr b="1">
              <a:solidFill>
                <a:srgbClr val="FF0000"/>
              </a:solidFill>
              <a:latin typeface="Arial"/>
              <a:ea typeface="Arial"/>
              <a:cs typeface="Arial"/>
              <a:sym typeface="Arial"/>
            </a:endParaRPr>
          </a:p>
        </p:txBody>
      </p:sp>
      <p:sp>
        <p:nvSpPr>
          <p:cNvPr id="213" name="Shape 21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FF"/>
                </a:solidFill>
              </a:rPr>
              <a:t>Watch the following video and think about strategies you use to make new friends.</a:t>
            </a:r>
            <a:endParaRPr sz="2400" b="1">
              <a:solidFill>
                <a:srgbClr val="0000FF"/>
              </a:solidFill>
            </a:endParaRPr>
          </a:p>
          <a:p>
            <a:pPr marL="0" lvl="0" indent="0">
              <a:spcBef>
                <a:spcPts val="0"/>
              </a:spcBef>
              <a:spcAft>
                <a:spcPts val="0"/>
              </a:spcAft>
              <a:buNone/>
            </a:pPr>
            <a:r>
              <a:rPr lang="en" u="sng">
                <a:solidFill>
                  <a:schemeClr val="hlink"/>
                </a:solidFill>
                <a:hlinkClick r:id="rId3"/>
              </a:rPr>
              <a:t>https://www.youtube.com/watch?v=gS61XYP0lOI</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endParaRPr sz="2400" b="1">
              <a:solidFill>
                <a:srgbClr val="0000FF"/>
              </a:solidFill>
            </a:endParaRPr>
          </a:p>
          <a:p>
            <a:pPr marL="0" lvl="0" indent="0">
              <a:spcBef>
                <a:spcPts val="0"/>
              </a:spcBef>
              <a:spcAft>
                <a:spcPts val="0"/>
              </a:spcAft>
              <a:buNone/>
            </a:pPr>
            <a:r>
              <a:rPr lang="en" sz="2400" b="1">
                <a:solidFill>
                  <a:srgbClr val="0000FF"/>
                </a:solidFill>
              </a:rPr>
              <a:t>What other strategies could you use to make friends?  </a:t>
            </a:r>
            <a:endParaRPr sz="2400" b="1">
              <a:solidFill>
                <a:srgbClr val="0000FF"/>
              </a:solidFill>
            </a:endParaRPr>
          </a:p>
        </p:txBody>
      </p:sp>
      <p:pic>
        <p:nvPicPr>
          <p:cNvPr id="214" name="Shape 214"/>
          <p:cNvPicPr preferRelativeResize="0"/>
          <p:nvPr/>
        </p:nvPicPr>
        <p:blipFill>
          <a:blip r:embed="rId4">
            <a:alphaModFix/>
          </a:blip>
          <a:stretch>
            <a:fillRect/>
          </a:stretch>
        </p:blipFill>
        <p:spPr>
          <a:xfrm>
            <a:off x="6057667" y="1910523"/>
            <a:ext cx="2120225" cy="2262650"/>
          </a:xfrm>
          <a:prstGeom prst="rect">
            <a:avLst/>
          </a:prstGeom>
          <a:noFill/>
          <a:ln>
            <a:noFill/>
          </a:ln>
        </p:spPr>
      </p:pic>
      <p:pic>
        <p:nvPicPr>
          <p:cNvPr id="215" name="Shape 215"/>
          <p:cNvPicPr preferRelativeResize="0"/>
          <p:nvPr/>
        </p:nvPicPr>
        <p:blipFill>
          <a:blip r:embed="rId5">
            <a:alphaModFix/>
          </a:blip>
          <a:stretch>
            <a:fillRect/>
          </a:stretch>
        </p:blipFill>
        <p:spPr>
          <a:xfrm>
            <a:off x="509275" y="2512923"/>
            <a:ext cx="2541175" cy="1660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Macintosh PowerPoint</Application>
  <PresentationFormat>On-screen Show (16:9)</PresentationFormat>
  <Paragraphs>44</Paragraphs>
  <Slides>12</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Playfair Display</vt:lpstr>
      <vt:lpstr>Montserrat</vt:lpstr>
      <vt:lpstr>Calibri</vt:lpstr>
      <vt:lpstr>Oswald</vt:lpstr>
      <vt:lpstr>Arial</vt:lpstr>
      <vt:lpstr>Simple Light</vt:lpstr>
      <vt:lpstr>pop</vt:lpstr>
      <vt:lpstr>pop</vt:lpstr>
      <vt:lpstr>All About Me How To Be a Friend</vt:lpstr>
      <vt:lpstr>Friendship</vt:lpstr>
      <vt:lpstr>How To Be a Friend</vt:lpstr>
      <vt:lpstr>How to Be a Friend </vt:lpstr>
      <vt:lpstr>What Should I do?  </vt:lpstr>
      <vt:lpstr>What Should I do? </vt:lpstr>
      <vt:lpstr>What Should I do?</vt:lpstr>
      <vt:lpstr>Why is it important to Share?</vt:lpstr>
      <vt:lpstr>Strategies for Making New Friends</vt:lpstr>
      <vt:lpstr>Why Have Friends? </vt:lpstr>
      <vt:lpstr>Let’s Move!</vt:lpstr>
      <vt:lpstr>The End Take care of yourself &amp; Others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How To Be a Friend</dc:title>
  <cp:lastModifiedBy>Microsoft Office User</cp:lastModifiedBy>
  <cp:revision>1</cp:revision>
  <dcterms:modified xsi:type="dcterms:W3CDTF">2018-07-11T19:29:10Z</dcterms:modified>
</cp:coreProperties>
</file>