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2" r:id="rId2"/>
    <p:sldMasterId id="2147483683" r:id="rId3"/>
  </p:sldMasterIdLst>
  <p:notesMasterIdLst>
    <p:notesMasterId r:id="rId14"/>
  </p:notesMasterIdLst>
  <p:sldIdLst>
    <p:sldId id="256" r:id="rId4"/>
    <p:sldId id="257" r:id="rId5"/>
    <p:sldId id="258" r:id="rId6"/>
    <p:sldId id="259" r:id="rId7"/>
    <p:sldId id="260" r:id="rId8"/>
    <p:sldId id="261" r:id="rId9"/>
    <p:sldId id="262" r:id="rId10"/>
    <p:sldId id="263" r:id="rId11"/>
    <p:sldId id="264" r:id="rId12"/>
    <p:sldId id="265" r:id="rId13"/>
  </p:sldIdLst>
  <p:sldSz cx="9144000" cy="5143500" type="screen16x9"/>
  <p:notesSz cx="6858000" cy="9144000"/>
  <p:embeddedFontLst>
    <p:embeddedFont>
      <p:font typeface="Montserrat" pitchFamily="2" charset="77"/>
      <p:regular r:id="rId15"/>
      <p:bold r:id="rId16"/>
      <p:italic r:id="rId17"/>
      <p:boldItalic r:id="rId18"/>
    </p:embeddedFont>
    <p:embeddedFont>
      <p:font typeface="Oswald"/>
      <p:regular r:id="rId19"/>
      <p:bold r:id="rId20"/>
    </p:embeddedFont>
    <p:embeddedFont>
      <p:font typeface="Playfair Display" pitchFamily="2" charset="77"/>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43"/>
  </p:normalViewPr>
  <p:slideViewPr>
    <p:cSldViewPr snapToGrid="0">
      <p:cViewPr varScale="1">
        <p:scale>
          <a:sx n="120" d="100"/>
          <a:sy n="120" d="100"/>
        </p:scale>
        <p:origin x="864"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font" Target="fonts/font7.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0.fntdata"/><Relationship Id="rId5" Type="http://schemas.openxmlformats.org/officeDocument/2006/relationships/slide" Target="slides/slide2.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font" Target="fonts/font5.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 name="Shape 17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2" name="Shape 25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98" name="Shape 1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06" name="Shape 206"/>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4" name="Shape 21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5" name="Shape 24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54"/>
        <p:cNvGrpSpPr/>
        <p:nvPr/>
      </p:nvGrpSpPr>
      <p:grpSpPr>
        <a:xfrm>
          <a:off x="0" y="0"/>
          <a:ext cx="0" cy="0"/>
          <a:chOff x="0" y="0"/>
          <a:chExt cx="0" cy="0"/>
        </a:xfrm>
      </p:grpSpPr>
      <p:sp>
        <p:nvSpPr>
          <p:cNvPr id="55" name="Shape 55"/>
          <p:cNvSpPr/>
          <p:nvPr/>
        </p:nvSpPr>
        <p:spPr>
          <a:xfrm>
            <a:off x="4286250" y="0"/>
            <a:ext cx="72300" cy="51435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Shape 56"/>
          <p:cNvSpPr/>
          <p:nvPr/>
        </p:nvSpPr>
        <p:spPr>
          <a:xfrm>
            <a:off x="4358475" y="0"/>
            <a:ext cx="3853200" cy="5143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Shape 57"/>
          <p:cNvSpPr txBox="1">
            <a:spLocks noGrp="1"/>
          </p:cNvSpPr>
          <p:nvPr>
            <p:ph type="ctrTitle"/>
          </p:nvPr>
        </p:nvSpPr>
        <p:spPr>
          <a:xfrm>
            <a:off x="344250" y="1403850"/>
            <a:ext cx="8455500" cy="2146800"/>
          </a:xfrm>
          <a:prstGeom prst="rect">
            <a:avLst/>
          </a:prstGeom>
          <a:solidFill>
            <a:srgbClr val="FFFFFF"/>
          </a:solid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2"/>
              </a:buClr>
              <a:buSzPts val="1400"/>
              <a:buFont typeface="Playfair Display"/>
              <a:buNone/>
              <a:defRPr sz="6800" b="1" i="0" u="none" strike="noStrike" cap="none">
                <a:solidFill>
                  <a:schemeClr val="dk2"/>
                </a:solidFill>
                <a:latin typeface="Playfair Display"/>
                <a:ea typeface="Playfair Display"/>
                <a:cs typeface="Playfair Display"/>
                <a:sym typeface="Playfair Display"/>
              </a:defRPr>
            </a:lvl1pPr>
            <a:lvl2pPr marR="0" lvl="1" algn="ctr" rtl="0">
              <a:lnSpc>
                <a:spcPct val="100000"/>
              </a:lnSpc>
              <a:spcBef>
                <a:spcPts val="0"/>
              </a:spcBef>
              <a:spcAft>
                <a:spcPts val="0"/>
              </a:spcAft>
              <a:buClr>
                <a:schemeClr val="dk2"/>
              </a:buClr>
              <a:buSzPts val="1400"/>
              <a:buFont typeface="Playfair Display"/>
              <a:buNone/>
              <a:defRPr sz="6800" b="1" i="0" u="none" strike="noStrike" cap="none">
                <a:solidFill>
                  <a:schemeClr val="dk2"/>
                </a:solidFill>
                <a:latin typeface="Playfair Display"/>
                <a:ea typeface="Playfair Display"/>
                <a:cs typeface="Playfair Display"/>
                <a:sym typeface="Playfair Display"/>
              </a:defRPr>
            </a:lvl2pPr>
            <a:lvl3pPr marR="0" lvl="2" algn="ctr" rtl="0">
              <a:lnSpc>
                <a:spcPct val="100000"/>
              </a:lnSpc>
              <a:spcBef>
                <a:spcPts val="0"/>
              </a:spcBef>
              <a:spcAft>
                <a:spcPts val="0"/>
              </a:spcAft>
              <a:buClr>
                <a:schemeClr val="dk2"/>
              </a:buClr>
              <a:buSzPts val="1400"/>
              <a:buFont typeface="Playfair Display"/>
              <a:buNone/>
              <a:defRPr sz="6800" b="1" i="0" u="none" strike="noStrike" cap="none">
                <a:solidFill>
                  <a:schemeClr val="dk2"/>
                </a:solidFill>
                <a:latin typeface="Playfair Display"/>
                <a:ea typeface="Playfair Display"/>
                <a:cs typeface="Playfair Display"/>
                <a:sym typeface="Playfair Display"/>
              </a:defRPr>
            </a:lvl3pPr>
            <a:lvl4pPr marR="0" lvl="3" algn="ctr" rtl="0">
              <a:lnSpc>
                <a:spcPct val="100000"/>
              </a:lnSpc>
              <a:spcBef>
                <a:spcPts val="0"/>
              </a:spcBef>
              <a:spcAft>
                <a:spcPts val="0"/>
              </a:spcAft>
              <a:buClr>
                <a:schemeClr val="dk2"/>
              </a:buClr>
              <a:buSzPts val="1400"/>
              <a:buFont typeface="Playfair Display"/>
              <a:buNone/>
              <a:defRPr sz="6800" b="1" i="0" u="none" strike="noStrike" cap="none">
                <a:solidFill>
                  <a:schemeClr val="dk2"/>
                </a:solidFill>
                <a:latin typeface="Playfair Display"/>
                <a:ea typeface="Playfair Display"/>
                <a:cs typeface="Playfair Display"/>
                <a:sym typeface="Playfair Display"/>
              </a:defRPr>
            </a:lvl4pPr>
            <a:lvl5pPr marR="0" lvl="4" algn="ctr" rtl="0">
              <a:lnSpc>
                <a:spcPct val="100000"/>
              </a:lnSpc>
              <a:spcBef>
                <a:spcPts val="0"/>
              </a:spcBef>
              <a:spcAft>
                <a:spcPts val="0"/>
              </a:spcAft>
              <a:buClr>
                <a:schemeClr val="dk2"/>
              </a:buClr>
              <a:buSzPts val="1400"/>
              <a:buFont typeface="Playfair Display"/>
              <a:buNone/>
              <a:defRPr sz="6800" b="1" i="0" u="none" strike="noStrike" cap="none">
                <a:solidFill>
                  <a:schemeClr val="dk2"/>
                </a:solidFill>
                <a:latin typeface="Playfair Display"/>
                <a:ea typeface="Playfair Display"/>
                <a:cs typeface="Playfair Display"/>
                <a:sym typeface="Playfair Display"/>
              </a:defRPr>
            </a:lvl5pPr>
            <a:lvl6pPr marR="0" lvl="5" algn="ctr" rtl="0">
              <a:lnSpc>
                <a:spcPct val="100000"/>
              </a:lnSpc>
              <a:spcBef>
                <a:spcPts val="0"/>
              </a:spcBef>
              <a:spcAft>
                <a:spcPts val="0"/>
              </a:spcAft>
              <a:buClr>
                <a:schemeClr val="dk2"/>
              </a:buClr>
              <a:buSzPts val="1400"/>
              <a:buFont typeface="Playfair Display"/>
              <a:buNone/>
              <a:defRPr sz="6800" b="1" i="0" u="none" strike="noStrike" cap="none">
                <a:solidFill>
                  <a:schemeClr val="dk2"/>
                </a:solidFill>
                <a:latin typeface="Playfair Display"/>
                <a:ea typeface="Playfair Display"/>
                <a:cs typeface="Playfair Display"/>
                <a:sym typeface="Playfair Display"/>
              </a:defRPr>
            </a:lvl6pPr>
            <a:lvl7pPr marR="0" lvl="6" algn="ctr" rtl="0">
              <a:lnSpc>
                <a:spcPct val="100000"/>
              </a:lnSpc>
              <a:spcBef>
                <a:spcPts val="0"/>
              </a:spcBef>
              <a:spcAft>
                <a:spcPts val="0"/>
              </a:spcAft>
              <a:buClr>
                <a:schemeClr val="dk2"/>
              </a:buClr>
              <a:buSzPts val="1400"/>
              <a:buFont typeface="Playfair Display"/>
              <a:buNone/>
              <a:defRPr sz="6800" b="1" i="0" u="none" strike="noStrike" cap="none">
                <a:solidFill>
                  <a:schemeClr val="dk2"/>
                </a:solidFill>
                <a:latin typeface="Playfair Display"/>
                <a:ea typeface="Playfair Display"/>
                <a:cs typeface="Playfair Display"/>
                <a:sym typeface="Playfair Display"/>
              </a:defRPr>
            </a:lvl7pPr>
            <a:lvl8pPr marR="0" lvl="7" algn="ctr" rtl="0">
              <a:lnSpc>
                <a:spcPct val="100000"/>
              </a:lnSpc>
              <a:spcBef>
                <a:spcPts val="0"/>
              </a:spcBef>
              <a:spcAft>
                <a:spcPts val="0"/>
              </a:spcAft>
              <a:buClr>
                <a:schemeClr val="dk2"/>
              </a:buClr>
              <a:buSzPts val="1400"/>
              <a:buFont typeface="Playfair Display"/>
              <a:buNone/>
              <a:defRPr sz="6800" b="1" i="0" u="none" strike="noStrike" cap="none">
                <a:solidFill>
                  <a:schemeClr val="dk2"/>
                </a:solidFill>
                <a:latin typeface="Playfair Display"/>
                <a:ea typeface="Playfair Display"/>
                <a:cs typeface="Playfair Display"/>
                <a:sym typeface="Playfair Display"/>
              </a:defRPr>
            </a:lvl8pPr>
            <a:lvl9pPr marR="0" lvl="8" algn="ctr" rtl="0">
              <a:lnSpc>
                <a:spcPct val="100000"/>
              </a:lnSpc>
              <a:spcBef>
                <a:spcPts val="0"/>
              </a:spcBef>
              <a:spcAft>
                <a:spcPts val="0"/>
              </a:spcAft>
              <a:buClr>
                <a:schemeClr val="dk2"/>
              </a:buClr>
              <a:buSzPts val="1400"/>
              <a:buFont typeface="Playfair Display"/>
              <a:buNone/>
              <a:defRPr sz="6800" b="1" i="0" u="none" strike="noStrike" cap="none">
                <a:solidFill>
                  <a:schemeClr val="dk2"/>
                </a:solidFill>
                <a:latin typeface="Playfair Display"/>
                <a:ea typeface="Playfair Display"/>
                <a:cs typeface="Playfair Display"/>
                <a:sym typeface="Playfair Display"/>
              </a:defRPr>
            </a:lvl9pPr>
          </a:lstStyle>
          <a:p>
            <a:endParaRPr/>
          </a:p>
        </p:txBody>
      </p:sp>
      <p:sp>
        <p:nvSpPr>
          <p:cNvPr id="58" name="Shape 58"/>
          <p:cNvSpPr txBox="1">
            <a:spLocks noGrp="1"/>
          </p:cNvSpPr>
          <p:nvPr>
            <p:ph type="subTitle" idx="1"/>
          </p:nvPr>
        </p:nvSpPr>
        <p:spPr>
          <a:xfrm>
            <a:off x="344250" y="3550650"/>
            <a:ext cx="4910100" cy="577800"/>
          </a:xfrm>
          <a:prstGeom prst="rect">
            <a:avLst/>
          </a:prstGeom>
          <a:solidFill>
            <a:schemeClr val="dk2"/>
          </a:solid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1400"/>
              <a:buFont typeface="Montserrat"/>
              <a:buNone/>
              <a:defRPr sz="2400" b="1"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chemeClr val="lt1"/>
              </a:buClr>
              <a:buSzPts val="1400"/>
              <a:buFont typeface="Montserrat"/>
              <a:buNone/>
              <a:defRPr sz="2400" b="1" i="0" u="none" strike="noStrike" cap="none">
                <a:solidFill>
                  <a:schemeClr val="lt1"/>
                </a:solidFill>
                <a:latin typeface="Montserrat"/>
                <a:ea typeface="Montserrat"/>
                <a:cs typeface="Montserrat"/>
                <a:sym typeface="Montserrat"/>
              </a:defRPr>
            </a:lvl2pPr>
            <a:lvl3pPr marR="0" lvl="2" algn="l" rtl="0">
              <a:lnSpc>
                <a:spcPct val="100000"/>
              </a:lnSpc>
              <a:spcBef>
                <a:spcPts val="0"/>
              </a:spcBef>
              <a:spcAft>
                <a:spcPts val="0"/>
              </a:spcAft>
              <a:buClr>
                <a:schemeClr val="lt1"/>
              </a:buClr>
              <a:buSzPts val="1400"/>
              <a:buFont typeface="Montserrat"/>
              <a:buNone/>
              <a:defRPr sz="2400" b="1" i="0" u="none" strike="noStrike" cap="none">
                <a:solidFill>
                  <a:schemeClr val="lt1"/>
                </a:solidFill>
                <a:latin typeface="Montserrat"/>
                <a:ea typeface="Montserrat"/>
                <a:cs typeface="Montserrat"/>
                <a:sym typeface="Montserrat"/>
              </a:defRPr>
            </a:lvl3pPr>
            <a:lvl4pPr marR="0" lvl="3" algn="l" rtl="0">
              <a:lnSpc>
                <a:spcPct val="100000"/>
              </a:lnSpc>
              <a:spcBef>
                <a:spcPts val="0"/>
              </a:spcBef>
              <a:spcAft>
                <a:spcPts val="0"/>
              </a:spcAft>
              <a:buClr>
                <a:schemeClr val="lt1"/>
              </a:buClr>
              <a:buSzPts val="1400"/>
              <a:buFont typeface="Montserrat"/>
              <a:buNone/>
              <a:defRPr sz="2400" b="1" i="0" u="none" strike="noStrike" cap="none">
                <a:solidFill>
                  <a:schemeClr val="lt1"/>
                </a:solidFill>
                <a:latin typeface="Montserrat"/>
                <a:ea typeface="Montserrat"/>
                <a:cs typeface="Montserrat"/>
                <a:sym typeface="Montserrat"/>
              </a:defRPr>
            </a:lvl4pPr>
            <a:lvl5pPr marR="0" lvl="4" algn="l" rtl="0">
              <a:lnSpc>
                <a:spcPct val="100000"/>
              </a:lnSpc>
              <a:spcBef>
                <a:spcPts val="0"/>
              </a:spcBef>
              <a:spcAft>
                <a:spcPts val="0"/>
              </a:spcAft>
              <a:buClr>
                <a:schemeClr val="lt1"/>
              </a:buClr>
              <a:buSzPts val="1400"/>
              <a:buFont typeface="Montserrat"/>
              <a:buNone/>
              <a:defRPr sz="2400" b="1" i="0" u="none" strike="noStrike" cap="none">
                <a:solidFill>
                  <a:schemeClr val="lt1"/>
                </a:solidFill>
                <a:latin typeface="Montserrat"/>
                <a:ea typeface="Montserrat"/>
                <a:cs typeface="Montserrat"/>
                <a:sym typeface="Montserrat"/>
              </a:defRPr>
            </a:lvl5pPr>
            <a:lvl6pPr marR="0" lvl="5" algn="l" rtl="0">
              <a:lnSpc>
                <a:spcPct val="100000"/>
              </a:lnSpc>
              <a:spcBef>
                <a:spcPts val="0"/>
              </a:spcBef>
              <a:spcAft>
                <a:spcPts val="0"/>
              </a:spcAft>
              <a:buClr>
                <a:schemeClr val="lt1"/>
              </a:buClr>
              <a:buSzPts val="1400"/>
              <a:buFont typeface="Montserrat"/>
              <a:buNone/>
              <a:defRPr sz="2400" b="1" i="0" u="none" strike="noStrike" cap="none">
                <a:solidFill>
                  <a:schemeClr val="lt1"/>
                </a:solidFill>
                <a:latin typeface="Montserrat"/>
                <a:ea typeface="Montserrat"/>
                <a:cs typeface="Montserrat"/>
                <a:sym typeface="Montserrat"/>
              </a:defRPr>
            </a:lvl6pPr>
            <a:lvl7pPr marR="0" lvl="6" algn="l" rtl="0">
              <a:lnSpc>
                <a:spcPct val="100000"/>
              </a:lnSpc>
              <a:spcBef>
                <a:spcPts val="0"/>
              </a:spcBef>
              <a:spcAft>
                <a:spcPts val="0"/>
              </a:spcAft>
              <a:buClr>
                <a:schemeClr val="lt1"/>
              </a:buClr>
              <a:buSzPts val="1400"/>
              <a:buFont typeface="Montserrat"/>
              <a:buNone/>
              <a:defRPr sz="2400" b="1" i="0" u="none" strike="noStrike" cap="none">
                <a:solidFill>
                  <a:schemeClr val="lt1"/>
                </a:solidFill>
                <a:latin typeface="Montserrat"/>
                <a:ea typeface="Montserrat"/>
                <a:cs typeface="Montserrat"/>
                <a:sym typeface="Montserrat"/>
              </a:defRPr>
            </a:lvl7pPr>
            <a:lvl8pPr marR="0" lvl="7" algn="l" rtl="0">
              <a:lnSpc>
                <a:spcPct val="100000"/>
              </a:lnSpc>
              <a:spcBef>
                <a:spcPts val="0"/>
              </a:spcBef>
              <a:spcAft>
                <a:spcPts val="0"/>
              </a:spcAft>
              <a:buClr>
                <a:schemeClr val="lt1"/>
              </a:buClr>
              <a:buSzPts val="1400"/>
              <a:buFont typeface="Montserrat"/>
              <a:buNone/>
              <a:defRPr sz="2400" b="1" i="0" u="none" strike="noStrike" cap="none">
                <a:solidFill>
                  <a:schemeClr val="lt1"/>
                </a:solidFill>
                <a:latin typeface="Montserrat"/>
                <a:ea typeface="Montserrat"/>
                <a:cs typeface="Montserrat"/>
                <a:sym typeface="Montserrat"/>
              </a:defRPr>
            </a:lvl8pPr>
            <a:lvl9pPr marR="0" lvl="8" algn="l" rtl="0">
              <a:lnSpc>
                <a:spcPct val="100000"/>
              </a:lnSpc>
              <a:spcBef>
                <a:spcPts val="0"/>
              </a:spcBef>
              <a:spcAft>
                <a:spcPts val="0"/>
              </a:spcAft>
              <a:buClr>
                <a:schemeClr val="lt1"/>
              </a:buClr>
              <a:buSzPts val="1400"/>
              <a:buFont typeface="Montserrat"/>
              <a:buNone/>
              <a:defRPr sz="2400" b="1" i="0" u="none" strike="noStrike" cap="none">
                <a:solidFill>
                  <a:schemeClr val="lt1"/>
                </a:solidFill>
                <a:latin typeface="Montserrat"/>
                <a:ea typeface="Montserrat"/>
                <a:cs typeface="Montserrat"/>
                <a:sym typeface="Montserrat"/>
              </a:defRPr>
            </a:lvl9pPr>
          </a:lstStyle>
          <a:p>
            <a:endParaRPr/>
          </a:p>
        </p:txBody>
      </p:sp>
      <p:sp>
        <p:nvSpPr>
          <p:cNvPr id="59" name="Shape 59"/>
          <p:cNvSpPr txBox="1">
            <a:spLocks noGrp="1"/>
          </p:cNvSpPr>
          <p:nvPr>
            <p:ph type="sldNum" idx="12"/>
          </p:nvPr>
        </p:nvSpPr>
        <p:spPr>
          <a:xfrm>
            <a:off x="8497999" y="4688758"/>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1pPr>
            <a:lvl2pPr marR="0" lvl="1"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2pPr>
            <a:lvl3pPr marR="0" lvl="2"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3pPr>
            <a:lvl4pPr marR="0" lvl="3"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4pPr>
            <a:lvl5pPr marR="0" lvl="4"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5pPr>
            <a:lvl6pPr marR="0" lvl="5"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6pPr>
            <a:lvl7pPr marR="0" lvl="6"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7pPr>
            <a:lvl8pPr marR="0" lvl="7"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8pPr>
            <a:lvl9pPr marR="0" lvl="8"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9pPr>
          </a:lstStyle>
          <a:p>
            <a:endParaRPr/>
          </a:p>
        </p:txBody>
      </p:sp>
      <p:sp>
        <p:nvSpPr>
          <p:cNvPr id="62" name="Shape 62"/>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chemeClr val="dk2"/>
              </a:buClr>
              <a:buSzPts val="1400"/>
              <a:buFont typeface="Playfair Display"/>
              <a:buNone/>
              <a:defRPr sz="1800" b="0" i="0" u="none" strike="noStrike" cap="none">
                <a:solidFill>
                  <a:schemeClr val="dk2"/>
                </a:solidFill>
                <a:latin typeface="Playfair Display"/>
                <a:ea typeface="Playfair Display"/>
                <a:cs typeface="Playfair Display"/>
                <a:sym typeface="Playfair Display"/>
              </a:defRPr>
            </a:lvl1pPr>
            <a:lvl2pPr marL="914400" marR="0" lvl="1"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2pPr>
            <a:lvl3pPr marL="1371600" marR="0" lvl="2"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3pPr>
            <a:lvl4pPr marL="1828800" marR="0" lvl="3"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4pPr>
            <a:lvl5pPr marL="2286000" marR="0" lvl="4"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5pPr>
            <a:lvl6pPr marL="2743200" marR="0" lvl="5"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6pPr>
            <a:lvl7pPr marL="3200400" marR="0" lvl="6"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7pPr>
            <a:lvl8pPr marL="3657600" marR="0" lvl="7"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8pPr>
            <a:lvl9pPr marL="4114800" marR="0" lvl="8" indent="-228600" algn="l" rtl="0">
              <a:lnSpc>
                <a:spcPct val="115000"/>
              </a:lnSpc>
              <a:spcBef>
                <a:spcPts val="1600"/>
              </a:spcBef>
              <a:spcAft>
                <a:spcPts val="160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9pPr>
          </a:lstStyle>
          <a:p>
            <a:endParaRPr/>
          </a:p>
        </p:txBody>
      </p:sp>
      <p:sp>
        <p:nvSpPr>
          <p:cNvPr id="63" name="Shape 63"/>
          <p:cNvSpPr txBox="1">
            <a:spLocks noGrp="1"/>
          </p:cNvSpPr>
          <p:nvPr>
            <p:ph type="sldNum" idx="12"/>
          </p:nvPr>
        </p:nvSpPr>
        <p:spPr>
          <a:xfrm>
            <a:off x="8497999" y="4688758"/>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5"/>
        </a:solidFill>
        <a:effectLst/>
      </p:bgPr>
    </p:bg>
    <p:spTree>
      <p:nvGrpSpPr>
        <p:cNvPr id="1" name="Shape 64"/>
        <p:cNvGrpSpPr/>
        <p:nvPr/>
      </p:nvGrpSpPr>
      <p:grpSpPr>
        <a:xfrm>
          <a:off x="0" y="0"/>
          <a:ext cx="0" cy="0"/>
          <a:chOff x="0" y="0"/>
          <a:chExt cx="0" cy="0"/>
        </a:xfrm>
      </p:grpSpPr>
      <p:sp>
        <p:nvSpPr>
          <p:cNvPr id="65" name="Shape 65"/>
          <p:cNvSpPr/>
          <p:nvPr/>
        </p:nvSpPr>
        <p:spPr>
          <a:xfrm rot="5400000">
            <a:off x="4550700" y="-498600"/>
            <a:ext cx="42600" cy="84558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Shape 66"/>
          <p:cNvSpPr txBox="1">
            <a:spLocks noGrp="1"/>
          </p:cNvSpPr>
          <p:nvPr>
            <p:ph type="title"/>
          </p:nvPr>
        </p:nvSpPr>
        <p:spPr>
          <a:xfrm>
            <a:off x="344250" y="1403850"/>
            <a:ext cx="8455500" cy="2146800"/>
          </a:xfrm>
          <a:prstGeom prst="rect">
            <a:avLst/>
          </a:prstGeom>
          <a:solidFill>
            <a:srgbClr val="FFFFFF"/>
          </a:solid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2"/>
              </a:buClr>
              <a:buSzPts val="1400"/>
              <a:buFont typeface="Playfair Display"/>
              <a:buNone/>
              <a:defRPr sz="4800" b="1" i="0" u="none" strike="noStrike" cap="none">
                <a:solidFill>
                  <a:schemeClr val="dk2"/>
                </a:solidFill>
                <a:latin typeface="Playfair Display"/>
                <a:ea typeface="Playfair Display"/>
                <a:cs typeface="Playfair Display"/>
                <a:sym typeface="Playfair Display"/>
              </a:defRPr>
            </a:lvl1pPr>
            <a:lvl2pPr marR="0" lvl="1" algn="ctr" rtl="0">
              <a:lnSpc>
                <a:spcPct val="100000"/>
              </a:lnSpc>
              <a:spcBef>
                <a:spcPts val="0"/>
              </a:spcBef>
              <a:spcAft>
                <a:spcPts val="0"/>
              </a:spcAft>
              <a:buClr>
                <a:schemeClr val="dk2"/>
              </a:buClr>
              <a:buSzPts val="1400"/>
              <a:buFont typeface="Playfair Display"/>
              <a:buNone/>
              <a:defRPr sz="4800" b="1" i="0" u="none" strike="noStrike" cap="none">
                <a:solidFill>
                  <a:schemeClr val="dk2"/>
                </a:solidFill>
                <a:latin typeface="Playfair Display"/>
                <a:ea typeface="Playfair Display"/>
                <a:cs typeface="Playfair Display"/>
                <a:sym typeface="Playfair Display"/>
              </a:defRPr>
            </a:lvl2pPr>
            <a:lvl3pPr marR="0" lvl="2" algn="ctr" rtl="0">
              <a:lnSpc>
                <a:spcPct val="100000"/>
              </a:lnSpc>
              <a:spcBef>
                <a:spcPts val="0"/>
              </a:spcBef>
              <a:spcAft>
                <a:spcPts val="0"/>
              </a:spcAft>
              <a:buClr>
                <a:schemeClr val="dk2"/>
              </a:buClr>
              <a:buSzPts val="1400"/>
              <a:buFont typeface="Playfair Display"/>
              <a:buNone/>
              <a:defRPr sz="4800" b="1" i="0" u="none" strike="noStrike" cap="none">
                <a:solidFill>
                  <a:schemeClr val="dk2"/>
                </a:solidFill>
                <a:latin typeface="Playfair Display"/>
                <a:ea typeface="Playfair Display"/>
                <a:cs typeface="Playfair Display"/>
                <a:sym typeface="Playfair Display"/>
              </a:defRPr>
            </a:lvl3pPr>
            <a:lvl4pPr marR="0" lvl="3" algn="ctr" rtl="0">
              <a:lnSpc>
                <a:spcPct val="100000"/>
              </a:lnSpc>
              <a:spcBef>
                <a:spcPts val="0"/>
              </a:spcBef>
              <a:spcAft>
                <a:spcPts val="0"/>
              </a:spcAft>
              <a:buClr>
                <a:schemeClr val="dk2"/>
              </a:buClr>
              <a:buSzPts val="1400"/>
              <a:buFont typeface="Playfair Display"/>
              <a:buNone/>
              <a:defRPr sz="4800" b="1" i="0" u="none" strike="noStrike" cap="none">
                <a:solidFill>
                  <a:schemeClr val="dk2"/>
                </a:solidFill>
                <a:latin typeface="Playfair Display"/>
                <a:ea typeface="Playfair Display"/>
                <a:cs typeface="Playfair Display"/>
                <a:sym typeface="Playfair Display"/>
              </a:defRPr>
            </a:lvl4pPr>
            <a:lvl5pPr marR="0" lvl="4" algn="ctr" rtl="0">
              <a:lnSpc>
                <a:spcPct val="100000"/>
              </a:lnSpc>
              <a:spcBef>
                <a:spcPts val="0"/>
              </a:spcBef>
              <a:spcAft>
                <a:spcPts val="0"/>
              </a:spcAft>
              <a:buClr>
                <a:schemeClr val="dk2"/>
              </a:buClr>
              <a:buSzPts val="1400"/>
              <a:buFont typeface="Playfair Display"/>
              <a:buNone/>
              <a:defRPr sz="4800" b="1" i="0" u="none" strike="noStrike" cap="none">
                <a:solidFill>
                  <a:schemeClr val="dk2"/>
                </a:solidFill>
                <a:latin typeface="Playfair Display"/>
                <a:ea typeface="Playfair Display"/>
                <a:cs typeface="Playfair Display"/>
                <a:sym typeface="Playfair Display"/>
              </a:defRPr>
            </a:lvl5pPr>
            <a:lvl6pPr marR="0" lvl="5" algn="ctr" rtl="0">
              <a:lnSpc>
                <a:spcPct val="100000"/>
              </a:lnSpc>
              <a:spcBef>
                <a:spcPts val="0"/>
              </a:spcBef>
              <a:spcAft>
                <a:spcPts val="0"/>
              </a:spcAft>
              <a:buClr>
                <a:schemeClr val="dk2"/>
              </a:buClr>
              <a:buSzPts val="1400"/>
              <a:buFont typeface="Playfair Display"/>
              <a:buNone/>
              <a:defRPr sz="4800" b="1" i="0" u="none" strike="noStrike" cap="none">
                <a:solidFill>
                  <a:schemeClr val="dk2"/>
                </a:solidFill>
                <a:latin typeface="Playfair Display"/>
                <a:ea typeface="Playfair Display"/>
                <a:cs typeface="Playfair Display"/>
                <a:sym typeface="Playfair Display"/>
              </a:defRPr>
            </a:lvl6pPr>
            <a:lvl7pPr marR="0" lvl="6" algn="ctr" rtl="0">
              <a:lnSpc>
                <a:spcPct val="100000"/>
              </a:lnSpc>
              <a:spcBef>
                <a:spcPts val="0"/>
              </a:spcBef>
              <a:spcAft>
                <a:spcPts val="0"/>
              </a:spcAft>
              <a:buClr>
                <a:schemeClr val="dk2"/>
              </a:buClr>
              <a:buSzPts val="1400"/>
              <a:buFont typeface="Playfair Display"/>
              <a:buNone/>
              <a:defRPr sz="4800" b="1" i="0" u="none" strike="noStrike" cap="none">
                <a:solidFill>
                  <a:schemeClr val="dk2"/>
                </a:solidFill>
                <a:latin typeface="Playfair Display"/>
                <a:ea typeface="Playfair Display"/>
                <a:cs typeface="Playfair Display"/>
                <a:sym typeface="Playfair Display"/>
              </a:defRPr>
            </a:lvl7pPr>
            <a:lvl8pPr marR="0" lvl="7" algn="ctr" rtl="0">
              <a:lnSpc>
                <a:spcPct val="100000"/>
              </a:lnSpc>
              <a:spcBef>
                <a:spcPts val="0"/>
              </a:spcBef>
              <a:spcAft>
                <a:spcPts val="0"/>
              </a:spcAft>
              <a:buClr>
                <a:schemeClr val="dk2"/>
              </a:buClr>
              <a:buSzPts val="1400"/>
              <a:buFont typeface="Playfair Display"/>
              <a:buNone/>
              <a:defRPr sz="4800" b="1" i="0" u="none" strike="noStrike" cap="none">
                <a:solidFill>
                  <a:schemeClr val="dk2"/>
                </a:solidFill>
                <a:latin typeface="Playfair Display"/>
                <a:ea typeface="Playfair Display"/>
                <a:cs typeface="Playfair Display"/>
                <a:sym typeface="Playfair Display"/>
              </a:defRPr>
            </a:lvl8pPr>
            <a:lvl9pPr marR="0" lvl="8" algn="ctr" rtl="0">
              <a:lnSpc>
                <a:spcPct val="100000"/>
              </a:lnSpc>
              <a:spcBef>
                <a:spcPts val="0"/>
              </a:spcBef>
              <a:spcAft>
                <a:spcPts val="0"/>
              </a:spcAft>
              <a:buClr>
                <a:schemeClr val="dk2"/>
              </a:buClr>
              <a:buSzPts val="1400"/>
              <a:buFont typeface="Playfair Display"/>
              <a:buNone/>
              <a:defRPr sz="4800" b="1" i="0" u="none" strike="noStrike" cap="none">
                <a:solidFill>
                  <a:schemeClr val="dk2"/>
                </a:solidFill>
                <a:latin typeface="Playfair Display"/>
                <a:ea typeface="Playfair Display"/>
                <a:cs typeface="Playfair Display"/>
                <a:sym typeface="Playfair Display"/>
              </a:defRPr>
            </a:lvl9pPr>
          </a:lstStyle>
          <a:p>
            <a:endParaRPr/>
          </a:p>
        </p:txBody>
      </p:sp>
      <p:sp>
        <p:nvSpPr>
          <p:cNvPr id="67" name="Shape 67"/>
          <p:cNvSpPr txBox="1">
            <a:spLocks noGrp="1"/>
          </p:cNvSpPr>
          <p:nvPr>
            <p:ph type="sldNum" idx="12"/>
          </p:nvPr>
        </p:nvSpPr>
        <p:spPr>
          <a:xfrm>
            <a:off x="8497999" y="4688758"/>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1pPr>
            <a:lvl2pPr marR="0" lvl="1"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2pPr>
            <a:lvl3pPr marR="0" lvl="2"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3pPr>
            <a:lvl4pPr marR="0" lvl="3"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4pPr>
            <a:lvl5pPr marR="0" lvl="4"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5pPr>
            <a:lvl6pPr marR="0" lvl="5"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6pPr>
            <a:lvl7pPr marR="0" lvl="6"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7pPr>
            <a:lvl8pPr marR="0" lvl="7"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8pPr>
            <a:lvl9pPr marR="0" lvl="8"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9pPr>
          </a:lstStyle>
          <a:p>
            <a:endParaRPr/>
          </a:p>
        </p:txBody>
      </p:sp>
      <p:sp>
        <p:nvSpPr>
          <p:cNvPr id="70" name="Shape 70"/>
          <p:cNvSpPr txBox="1">
            <a:spLocks noGrp="1"/>
          </p:cNvSpPr>
          <p:nvPr>
            <p:ph type="body" idx="1"/>
          </p:nvPr>
        </p:nvSpPr>
        <p:spPr>
          <a:xfrm>
            <a:off x="311700" y="1234050"/>
            <a:ext cx="3999900" cy="3334800"/>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1pPr>
            <a:lvl2pPr marL="914400" marR="0" lvl="1" indent="-228600" algn="l" rtl="0">
              <a:lnSpc>
                <a:spcPct val="115000"/>
              </a:lnSpc>
              <a:spcBef>
                <a:spcPts val="160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2pPr>
            <a:lvl3pPr marL="1371600" marR="0" lvl="2" indent="-228600" algn="l" rtl="0">
              <a:lnSpc>
                <a:spcPct val="115000"/>
              </a:lnSpc>
              <a:spcBef>
                <a:spcPts val="160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3pPr>
            <a:lvl4pPr marL="1828800" marR="0" lvl="3" indent="-228600" algn="l" rtl="0">
              <a:lnSpc>
                <a:spcPct val="115000"/>
              </a:lnSpc>
              <a:spcBef>
                <a:spcPts val="160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4pPr>
            <a:lvl5pPr marL="2286000" marR="0" lvl="4" indent="-228600" algn="l" rtl="0">
              <a:lnSpc>
                <a:spcPct val="115000"/>
              </a:lnSpc>
              <a:spcBef>
                <a:spcPts val="160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5pPr>
            <a:lvl6pPr marL="2743200" marR="0" lvl="5" indent="-228600" algn="l" rtl="0">
              <a:lnSpc>
                <a:spcPct val="115000"/>
              </a:lnSpc>
              <a:spcBef>
                <a:spcPts val="160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6pPr>
            <a:lvl7pPr marL="3200400" marR="0" lvl="6" indent="-228600" algn="l" rtl="0">
              <a:lnSpc>
                <a:spcPct val="115000"/>
              </a:lnSpc>
              <a:spcBef>
                <a:spcPts val="160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7pPr>
            <a:lvl8pPr marL="3657600" marR="0" lvl="7" indent="-228600" algn="l" rtl="0">
              <a:lnSpc>
                <a:spcPct val="115000"/>
              </a:lnSpc>
              <a:spcBef>
                <a:spcPts val="160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8pPr>
            <a:lvl9pPr marL="4114800" marR="0" lvl="8" indent="-228600" algn="l" rtl="0">
              <a:lnSpc>
                <a:spcPct val="115000"/>
              </a:lnSpc>
              <a:spcBef>
                <a:spcPts val="1600"/>
              </a:spcBef>
              <a:spcAft>
                <a:spcPts val="160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9pPr>
          </a:lstStyle>
          <a:p>
            <a:endParaRPr/>
          </a:p>
        </p:txBody>
      </p:sp>
      <p:sp>
        <p:nvSpPr>
          <p:cNvPr id="71" name="Shape 71"/>
          <p:cNvSpPr txBox="1">
            <a:spLocks noGrp="1"/>
          </p:cNvSpPr>
          <p:nvPr>
            <p:ph type="body" idx="2"/>
          </p:nvPr>
        </p:nvSpPr>
        <p:spPr>
          <a:xfrm>
            <a:off x="4832400" y="1234050"/>
            <a:ext cx="3999900" cy="3334800"/>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1pPr>
            <a:lvl2pPr marL="914400" marR="0" lvl="1" indent="-228600" algn="l" rtl="0">
              <a:lnSpc>
                <a:spcPct val="115000"/>
              </a:lnSpc>
              <a:spcBef>
                <a:spcPts val="160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2pPr>
            <a:lvl3pPr marL="1371600" marR="0" lvl="2" indent="-228600" algn="l" rtl="0">
              <a:lnSpc>
                <a:spcPct val="115000"/>
              </a:lnSpc>
              <a:spcBef>
                <a:spcPts val="160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3pPr>
            <a:lvl4pPr marL="1828800" marR="0" lvl="3" indent="-228600" algn="l" rtl="0">
              <a:lnSpc>
                <a:spcPct val="115000"/>
              </a:lnSpc>
              <a:spcBef>
                <a:spcPts val="160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4pPr>
            <a:lvl5pPr marL="2286000" marR="0" lvl="4" indent="-228600" algn="l" rtl="0">
              <a:lnSpc>
                <a:spcPct val="115000"/>
              </a:lnSpc>
              <a:spcBef>
                <a:spcPts val="160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5pPr>
            <a:lvl6pPr marL="2743200" marR="0" lvl="5" indent="-228600" algn="l" rtl="0">
              <a:lnSpc>
                <a:spcPct val="115000"/>
              </a:lnSpc>
              <a:spcBef>
                <a:spcPts val="160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6pPr>
            <a:lvl7pPr marL="3200400" marR="0" lvl="6" indent="-228600" algn="l" rtl="0">
              <a:lnSpc>
                <a:spcPct val="115000"/>
              </a:lnSpc>
              <a:spcBef>
                <a:spcPts val="160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7pPr>
            <a:lvl8pPr marL="3657600" marR="0" lvl="7" indent="-228600" algn="l" rtl="0">
              <a:lnSpc>
                <a:spcPct val="115000"/>
              </a:lnSpc>
              <a:spcBef>
                <a:spcPts val="160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8pPr>
            <a:lvl9pPr marL="4114800" marR="0" lvl="8" indent="-228600" algn="l" rtl="0">
              <a:lnSpc>
                <a:spcPct val="115000"/>
              </a:lnSpc>
              <a:spcBef>
                <a:spcPts val="1600"/>
              </a:spcBef>
              <a:spcAft>
                <a:spcPts val="160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9pPr>
          </a:lstStyle>
          <a:p>
            <a:endParaRPr/>
          </a:p>
        </p:txBody>
      </p:sp>
      <p:sp>
        <p:nvSpPr>
          <p:cNvPr id="72" name="Shape 72"/>
          <p:cNvSpPr txBox="1">
            <a:spLocks noGrp="1"/>
          </p:cNvSpPr>
          <p:nvPr>
            <p:ph type="sldNum" idx="12"/>
          </p:nvPr>
        </p:nvSpPr>
        <p:spPr>
          <a:xfrm>
            <a:off x="8497999" y="4688758"/>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1pPr>
            <a:lvl2pPr marR="0" lvl="1"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2pPr>
            <a:lvl3pPr marR="0" lvl="2"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3pPr>
            <a:lvl4pPr marR="0" lvl="3"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4pPr>
            <a:lvl5pPr marR="0" lvl="4"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5pPr>
            <a:lvl6pPr marR="0" lvl="5"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6pPr>
            <a:lvl7pPr marR="0" lvl="6"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7pPr>
            <a:lvl8pPr marR="0" lvl="7"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8pPr>
            <a:lvl9pPr marR="0" lvl="8"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9pPr>
          </a:lstStyle>
          <a:p>
            <a:endParaRPr/>
          </a:p>
        </p:txBody>
      </p:sp>
      <p:sp>
        <p:nvSpPr>
          <p:cNvPr id="75" name="Shape 75"/>
          <p:cNvSpPr txBox="1">
            <a:spLocks noGrp="1"/>
          </p:cNvSpPr>
          <p:nvPr>
            <p:ph type="sldNum" idx="12"/>
          </p:nvPr>
        </p:nvSpPr>
        <p:spPr>
          <a:xfrm>
            <a:off x="8497999" y="4688758"/>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2"/>
              </a:buClr>
              <a:buSzPts val="1400"/>
              <a:buFont typeface="Oswald"/>
              <a:buNone/>
              <a:defRPr sz="2400" b="0" i="0" u="none" strike="noStrike" cap="none">
                <a:solidFill>
                  <a:schemeClr val="dk2"/>
                </a:solidFill>
                <a:latin typeface="Oswald"/>
                <a:ea typeface="Oswald"/>
                <a:cs typeface="Oswald"/>
                <a:sym typeface="Oswald"/>
              </a:defRPr>
            </a:lvl1pPr>
            <a:lvl2pPr marR="0" lvl="1" algn="l" rtl="0">
              <a:lnSpc>
                <a:spcPct val="100000"/>
              </a:lnSpc>
              <a:spcBef>
                <a:spcPts val="0"/>
              </a:spcBef>
              <a:spcAft>
                <a:spcPts val="0"/>
              </a:spcAft>
              <a:buClr>
                <a:schemeClr val="dk2"/>
              </a:buClr>
              <a:buSzPts val="1400"/>
              <a:buFont typeface="Oswald"/>
              <a:buNone/>
              <a:defRPr sz="2400" b="0" i="0" u="none" strike="noStrike" cap="none">
                <a:solidFill>
                  <a:schemeClr val="dk2"/>
                </a:solidFill>
                <a:latin typeface="Oswald"/>
                <a:ea typeface="Oswald"/>
                <a:cs typeface="Oswald"/>
                <a:sym typeface="Oswald"/>
              </a:defRPr>
            </a:lvl2pPr>
            <a:lvl3pPr marR="0" lvl="2" algn="l" rtl="0">
              <a:lnSpc>
                <a:spcPct val="100000"/>
              </a:lnSpc>
              <a:spcBef>
                <a:spcPts val="0"/>
              </a:spcBef>
              <a:spcAft>
                <a:spcPts val="0"/>
              </a:spcAft>
              <a:buClr>
                <a:schemeClr val="dk2"/>
              </a:buClr>
              <a:buSzPts val="1400"/>
              <a:buFont typeface="Oswald"/>
              <a:buNone/>
              <a:defRPr sz="2400" b="0" i="0" u="none" strike="noStrike" cap="none">
                <a:solidFill>
                  <a:schemeClr val="dk2"/>
                </a:solidFill>
                <a:latin typeface="Oswald"/>
                <a:ea typeface="Oswald"/>
                <a:cs typeface="Oswald"/>
                <a:sym typeface="Oswald"/>
              </a:defRPr>
            </a:lvl3pPr>
            <a:lvl4pPr marR="0" lvl="3" algn="l" rtl="0">
              <a:lnSpc>
                <a:spcPct val="100000"/>
              </a:lnSpc>
              <a:spcBef>
                <a:spcPts val="0"/>
              </a:spcBef>
              <a:spcAft>
                <a:spcPts val="0"/>
              </a:spcAft>
              <a:buClr>
                <a:schemeClr val="dk2"/>
              </a:buClr>
              <a:buSzPts val="1400"/>
              <a:buFont typeface="Oswald"/>
              <a:buNone/>
              <a:defRPr sz="2400" b="0" i="0" u="none" strike="noStrike" cap="none">
                <a:solidFill>
                  <a:schemeClr val="dk2"/>
                </a:solidFill>
                <a:latin typeface="Oswald"/>
                <a:ea typeface="Oswald"/>
                <a:cs typeface="Oswald"/>
                <a:sym typeface="Oswald"/>
              </a:defRPr>
            </a:lvl4pPr>
            <a:lvl5pPr marR="0" lvl="4" algn="l" rtl="0">
              <a:lnSpc>
                <a:spcPct val="100000"/>
              </a:lnSpc>
              <a:spcBef>
                <a:spcPts val="0"/>
              </a:spcBef>
              <a:spcAft>
                <a:spcPts val="0"/>
              </a:spcAft>
              <a:buClr>
                <a:schemeClr val="dk2"/>
              </a:buClr>
              <a:buSzPts val="1400"/>
              <a:buFont typeface="Oswald"/>
              <a:buNone/>
              <a:defRPr sz="2400" b="0" i="0" u="none" strike="noStrike" cap="none">
                <a:solidFill>
                  <a:schemeClr val="dk2"/>
                </a:solidFill>
                <a:latin typeface="Oswald"/>
                <a:ea typeface="Oswald"/>
                <a:cs typeface="Oswald"/>
                <a:sym typeface="Oswald"/>
              </a:defRPr>
            </a:lvl5pPr>
            <a:lvl6pPr marR="0" lvl="5" algn="l" rtl="0">
              <a:lnSpc>
                <a:spcPct val="100000"/>
              </a:lnSpc>
              <a:spcBef>
                <a:spcPts val="0"/>
              </a:spcBef>
              <a:spcAft>
                <a:spcPts val="0"/>
              </a:spcAft>
              <a:buClr>
                <a:schemeClr val="dk2"/>
              </a:buClr>
              <a:buSzPts val="1400"/>
              <a:buFont typeface="Oswald"/>
              <a:buNone/>
              <a:defRPr sz="2400" b="0" i="0" u="none" strike="noStrike" cap="none">
                <a:solidFill>
                  <a:schemeClr val="dk2"/>
                </a:solidFill>
                <a:latin typeface="Oswald"/>
                <a:ea typeface="Oswald"/>
                <a:cs typeface="Oswald"/>
                <a:sym typeface="Oswald"/>
              </a:defRPr>
            </a:lvl6pPr>
            <a:lvl7pPr marR="0" lvl="6" algn="l" rtl="0">
              <a:lnSpc>
                <a:spcPct val="100000"/>
              </a:lnSpc>
              <a:spcBef>
                <a:spcPts val="0"/>
              </a:spcBef>
              <a:spcAft>
                <a:spcPts val="0"/>
              </a:spcAft>
              <a:buClr>
                <a:schemeClr val="dk2"/>
              </a:buClr>
              <a:buSzPts val="1400"/>
              <a:buFont typeface="Oswald"/>
              <a:buNone/>
              <a:defRPr sz="2400" b="0" i="0" u="none" strike="noStrike" cap="none">
                <a:solidFill>
                  <a:schemeClr val="dk2"/>
                </a:solidFill>
                <a:latin typeface="Oswald"/>
                <a:ea typeface="Oswald"/>
                <a:cs typeface="Oswald"/>
                <a:sym typeface="Oswald"/>
              </a:defRPr>
            </a:lvl7pPr>
            <a:lvl8pPr marR="0" lvl="7" algn="l" rtl="0">
              <a:lnSpc>
                <a:spcPct val="100000"/>
              </a:lnSpc>
              <a:spcBef>
                <a:spcPts val="0"/>
              </a:spcBef>
              <a:spcAft>
                <a:spcPts val="0"/>
              </a:spcAft>
              <a:buClr>
                <a:schemeClr val="dk2"/>
              </a:buClr>
              <a:buSzPts val="1400"/>
              <a:buFont typeface="Oswald"/>
              <a:buNone/>
              <a:defRPr sz="2400" b="0" i="0" u="none" strike="noStrike" cap="none">
                <a:solidFill>
                  <a:schemeClr val="dk2"/>
                </a:solidFill>
                <a:latin typeface="Oswald"/>
                <a:ea typeface="Oswald"/>
                <a:cs typeface="Oswald"/>
                <a:sym typeface="Oswald"/>
              </a:defRPr>
            </a:lvl8pPr>
            <a:lvl9pPr marR="0" lvl="8" algn="l" rtl="0">
              <a:lnSpc>
                <a:spcPct val="100000"/>
              </a:lnSpc>
              <a:spcBef>
                <a:spcPts val="0"/>
              </a:spcBef>
              <a:spcAft>
                <a:spcPts val="0"/>
              </a:spcAft>
              <a:buClr>
                <a:schemeClr val="dk2"/>
              </a:buClr>
              <a:buSzPts val="1400"/>
              <a:buFont typeface="Oswald"/>
              <a:buNone/>
              <a:defRPr sz="2400" b="0" i="0" u="none" strike="noStrike" cap="none">
                <a:solidFill>
                  <a:schemeClr val="dk2"/>
                </a:solidFill>
                <a:latin typeface="Oswald"/>
                <a:ea typeface="Oswald"/>
                <a:cs typeface="Oswald"/>
                <a:sym typeface="Oswald"/>
              </a:defRPr>
            </a:lvl9pPr>
          </a:lstStyle>
          <a:p>
            <a:endParaRPr/>
          </a:p>
        </p:txBody>
      </p:sp>
      <p:sp>
        <p:nvSpPr>
          <p:cNvPr id="78" name="Shape 7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1pPr>
            <a:lvl2pPr marL="914400" marR="0" lvl="1" indent="-228600" algn="l" rtl="0">
              <a:lnSpc>
                <a:spcPct val="115000"/>
              </a:lnSpc>
              <a:spcBef>
                <a:spcPts val="160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2pPr>
            <a:lvl3pPr marL="1371600" marR="0" lvl="2" indent="-228600" algn="l" rtl="0">
              <a:lnSpc>
                <a:spcPct val="115000"/>
              </a:lnSpc>
              <a:spcBef>
                <a:spcPts val="160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3pPr>
            <a:lvl4pPr marL="1828800" marR="0" lvl="3" indent="-228600" algn="l" rtl="0">
              <a:lnSpc>
                <a:spcPct val="115000"/>
              </a:lnSpc>
              <a:spcBef>
                <a:spcPts val="160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4pPr>
            <a:lvl5pPr marL="2286000" marR="0" lvl="4" indent="-228600" algn="l" rtl="0">
              <a:lnSpc>
                <a:spcPct val="115000"/>
              </a:lnSpc>
              <a:spcBef>
                <a:spcPts val="160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5pPr>
            <a:lvl6pPr marL="2743200" marR="0" lvl="5" indent="-228600" algn="l" rtl="0">
              <a:lnSpc>
                <a:spcPct val="115000"/>
              </a:lnSpc>
              <a:spcBef>
                <a:spcPts val="160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6pPr>
            <a:lvl7pPr marL="3200400" marR="0" lvl="6" indent="-228600" algn="l" rtl="0">
              <a:lnSpc>
                <a:spcPct val="115000"/>
              </a:lnSpc>
              <a:spcBef>
                <a:spcPts val="160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7pPr>
            <a:lvl8pPr marL="3657600" marR="0" lvl="7" indent="-228600" algn="l" rtl="0">
              <a:lnSpc>
                <a:spcPct val="115000"/>
              </a:lnSpc>
              <a:spcBef>
                <a:spcPts val="160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8pPr>
            <a:lvl9pPr marL="4114800" marR="0" lvl="8" indent="-228600" algn="l" rtl="0">
              <a:lnSpc>
                <a:spcPct val="115000"/>
              </a:lnSpc>
              <a:spcBef>
                <a:spcPts val="1600"/>
              </a:spcBef>
              <a:spcAft>
                <a:spcPts val="160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9pPr>
          </a:lstStyle>
          <a:p>
            <a:endParaRPr/>
          </a:p>
        </p:txBody>
      </p:sp>
      <p:sp>
        <p:nvSpPr>
          <p:cNvPr id="79" name="Shape 79"/>
          <p:cNvSpPr txBox="1">
            <a:spLocks noGrp="1"/>
          </p:cNvSpPr>
          <p:nvPr>
            <p:ph type="sldNum" idx="12"/>
          </p:nvPr>
        </p:nvSpPr>
        <p:spPr>
          <a:xfrm>
            <a:off x="8497999" y="4688758"/>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3"/>
        </a:solidFill>
        <a:effectLst/>
      </p:bgPr>
    </p:bg>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490250" y="526350"/>
            <a:ext cx="5618700" cy="40908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1400"/>
              <a:buFont typeface="Playfair Display"/>
              <a:buNone/>
              <a:defRPr sz="5400" b="0" i="0" u="none" strike="noStrike" cap="none">
                <a:solidFill>
                  <a:schemeClr val="lt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chemeClr val="lt1"/>
              </a:buClr>
              <a:buSzPts val="1400"/>
              <a:buFont typeface="Playfair Display"/>
              <a:buNone/>
              <a:defRPr sz="5400" b="0" i="0" u="none" strike="noStrike" cap="none">
                <a:solidFill>
                  <a:schemeClr val="lt1"/>
                </a:solidFill>
                <a:latin typeface="Playfair Display"/>
                <a:ea typeface="Playfair Display"/>
                <a:cs typeface="Playfair Display"/>
                <a:sym typeface="Playfair Display"/>
              </a:defRPr>
            </a:lvl2pPr>
            <a:lvl3pPr marR="0" lvl="2" algn="l" rtl="0">
              <a:lnSpc>
                <a:spcPct val="100000"/>
              </a:lnSpc>
              <a:spcBef>
                <a:spcPts val="0"/>
              </a:spcBef>
              <a:spcAft>
                <a:spcPts val="0"/>
              </a:spcAft>
              <a:buClr>
                <a:schemeClr val="lt1"/>
              </a:buClr>
              <a:buSzPts val="1400"/>
              <a:buFont typeface="Playfair Display"/>
              <a:buNone/>
              <a:defRPr sz="5400" b="0" i="0" u="none" strike="noStrike" cap="none">
                <a:solidFill>
                  <a:schemeClr val="lt1"/>
                </a:solidFill>
                <a:latin typeface="Playfair Display"/>
                <a:ea typeface="Playfair Display"/>
                <a:cs typeface="Playfair Display"/>
                <a:sym typeface="Playfair Display"/>
              </a:defRPr>
            </a:lvl3pPr>
            <a:lvl4pPr marR="0" lvl="3" algn="l" rtl="0">
              <a:lnSpc>
                <a:spcPct val="100000"/>
              </a:lnSpc>
              <a:spcBef>
                <a:spcPts val="0"/>
              </a:spcBef>
              <a:spcAft>
                <a:spcPts val="0"/>
              </a:spcAft>
              <a:buClr>
                <a:schemeClr val="lt1"/>
              </a:buClr>
              <a:buSzPts val="1400"/>
              <a:buFont typeface="Playfair Display"/>
              <a:buNone/>
              <a:defRPr sz="5400" b="0" i="0" u="none" strike="noStrike" cap="none">
                <a:solidFill>
                  <a:schemeClr val="lt1"/>
                </a:solidFill>
                <a:latin typeface="Playfair Display"/>
                <a:ea typeface="Playfair Display"/>
                <a:cs typeface="Playfair Display"/>
                <a:sym typeface="Playfair Display"/>
              </a:defRPr>
            </a:lvl4pPr>
            <a:lvl5pPr marR="0" lvl="4" algn="l" rtl="0">
              <a:lnSpc>
                <a:spcPct val="100000"/>
              </a:lnSpc>
              <a:spcBef>
                <a:spcPts val="0"/>
              </a:spcBef>
              <a:spcAft>
                <a:spcPts val="0"/>
              </a:spcAft>
              <a:buClr>
                <a:schemeClr val="lt1"/>
              </a:buClr>
              <a:buSzPts val="1400"/>
              <a:buFont typeface="Playfair Display"/>
              <a:buNone/>
              <a:defRPr sz="5400" b="0" i="0" u="none" strike="noStrike" cap="none">
                <a:solidFill>
                  <a:schemeClr val="lt1"/>
                </a:solidFill>
                <a:latin typeface="Playfair Display"/>
                <a:ea typeface="Playfair Display"/>
                <a:cs typeface="Playfair Display"/>
                <a:sym typeface="Playfair Display"/>
              </a:defRPr>
            </a:lvl5pPr>
            <a:lvl6pPr marR="0" lvl="5" algn="l" rtl="0">
              <a:lnSpc>
                <a:spcPct val="100000"/>
              </a:lnSpc>
              <a:spcBef>
                <a:spcPts val="0"/>
              </a:spcBef>
              <a:spcAft>
                <a:spcPts val="0"/>
              </a:spcAft>
              <a:buClr>
                <a:schemeClr val="lt1"/>
              </a:buClr>
              <a:buSzPts val="1400"/>
              <a:buFont typeface="Playfair Display"/>
              <a:buNone/>
              <a:defRPr sz="5400" b="0" i="0" u="none" strike="noStrike" cap="none">
                <a:solidFill>
                  <a:schemeClr val="lt1"/>
                </a:solidFill>
                <a:latin typeface="Playfair Display"/>
                <a:ea typeface="Playfair Display"/>
                <a:cs typeface="Playfair Display"/>
                <a:sym typeface="Playfair Display"/>
              </a:defRPr>
            </a:lvl6pPr>
            <a:lvl7pPr marR="0" lvl="6" algn="l" rtl="0">
              <a:lnSpc>
                <a:spcPct val="100000"/>
              </a:lnSpc>
              <a:spcBef>
                <a:spcPts val="0"/>
              </a:spcBef>
              <a:spcAft>
                <a:spcPts val="0"/>
              </a:spcAft>
              <a:buClr>
                <a:schemeClr val="lt1"/>
              </a:buClr>
              <a:buSzPts val="1400"/>
              <a:buFont typeface="Playfair Display"/>
              <a:buNone/>
              <a:defRPr sz="5400" b="0" i="0" u="none" strike="noStrike" cap="none">
                <a:solidFill>
                  <a:schemeClr val="lt1"/>
                </a:solidFill>
                <a:latin typeface="Playfair Display"/>
                <a:ea typeface="Playfair Display"/>
                <a:cs typeface="Playfair Display"/>
                <a:sym typeface="Playfair Display"/>
              </a:defRPr>
            </a:lvl7pPr>
            <a:lvl8pPr marR="0" lvl="7" algn="l" rtl="0">
              <a:lnSpc>
                <a:spcPct val="100000"/>
              </a:lnSpc>
              <a:spcBef>
                <a:spcPts val="0"/>
              </a:spcBef>
              <a:spcAft>
                <a:spcPts val="0"/>
              </a:spcAft>
              <a:buClr>
                <a:schemeClr val="lt1"/>
              </a:buClr>
              <a:buSzPts val="1400"/>
              <a:buFont typeface="Playfair Display"/>
              <a:buNone/>
              <a:defRPr sz="5400" b="0" i="0" u="none" strike="noStrike" cap="none">
                <a:solidFill>
                  <a:schemeClr val="lt1"/>
                </a:solidFill>
                <a:latin typeface="Playfair Display"/>
                <a:ea typeface="Playfair Display"/>
                <a:cs typeface="Playfair Display"/>
                <a:sym typeface="Playfair Display"/>
              </a:defRPr>
            </a:lvl8pPr>
            <a:lvl9pPr marR="0" lvl="8" algn="l" rtl="0">
              <a:lnSpc>
                <a:spcPct val="100000"/>
              </a:lnSpc>
              <a:spcBef>
                <a:spcPts val="0"/>
              </a:spcBef>
              <a:spcAft>
                <a:spcPts val="0"/>
              </a:spcAft>
              <a:buClr>
                <a:schemeClr val="lt1"/>
              </a:buClr>
              <a:buSzPts val="1400"/>
              <a:buFont typeface="Playfair Display"/>
              <a:buNone/>
              <a:defRPr sz="5400" b="0" i="0" u="none" strike="noStrike" cap="none">
                <a:solidFill>
                  <a:schemeClr val="lt1"/>
                </a:solidFill>
                <a:latin typeface="Playfair Display"/>
                <a:ea typeface="Playfair Display"/>
                <a:cs typeface="Playfair Display"/>
                <a:sym typeface="Playfair Display"/>
              </a:defRPr>
            </a:lvl9pPr>
          </a:lstStyle>
          <a:p>
            <a:endParaRPr/>
          </a:p>
        </p:txBody>
      </p:sp>
      <p:sp>
        <p:nvSpPr>
          <p:cNvPr id="82" name="Shape 82"/>
          <p:cNvSpPr txBox="1">
            <a:spLocks noGrp="1"/>
          </p:cNvSpPr>
          <p:nvPr>
            <p:ph type="sldNum" idx="12"/>
          </p:nvPr>
        </p:nvSpPr>
        <p:spPr>
          <a:xfrm>
            <a:off x="8497999" y="4688758"/>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3"/>
        <p:cNvGrpSpPr/>
        <p:nvPr/>
      </p:nvGrpSpPr>
      <p:grpSpPr>
        <a:xfrm>
          <a:off x="0" y="0"/>
          <a:ext cx="0" cy="0"/>
          <a:chOff x="0" y="0"/>
          <a:chExt cx="0" cy="0"/>
        </a:xfrm>
      </p:grpSpPr>
      <p:sp>
        <p:nvSpPr>
          <p:cNvPr id="84" name="Shape 84"/>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85" name="Shape 85"/>
          <p:cNvCxnSpPr/>
          <p:nvPr/>
        </p:nvCxnSpPr>
        <p:spPr>
          <a:xfrm>
            <a:off x="5029675" y="4495500"/>
            <a:ext cx="468300" cy="0"/>
          </a:xfrm>
          <a:prstGeom prst="straightConnector1">
            <a:avLst/>
          </a:prstGeom>
          <a:noFill/>
          <a:ln w="19050" cap="flat" cmpd="sng">
            <a:solidFill>
              <a:schemeClr val="dk2"/>
            </a:solidFill>
            <a:prstDash val="solid"/>
            <a:round/>
            <a:headEnd type="none" w="sm" len="sm"/>
            <a:tailEnd type="none" w="sm" len="sm"/>
          </a:ln>
        </p:spPr>
      </p:cxnSp>
      <p:sp>
        <p:nvSpPr>
          <p:cNvPr id="86" name="Shape 86"/>
          <p:cNvSpPr txBox="1">
            <a:spLocks noGrp="1"/>
          </p:cNvSpPr>
          <p:nvPr>
            <p:ph type="title"/>
          </p:nvPr>
        </p:nvSpPr>
        <p:spPr>
          <a:xfrm>
            <a:off x="265500" y="1081675"/>
            <a:ext cx="4045200" cy="17862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2"/>
              </a:buClr>
              <a:buSzPts val="1400"/>
              <a:buFont typeface="Oswald"/>
              <a:buNone/>
              <a:defRPr sz="4200" b="0" i="0" u="none" strike="noStrike" cap="none">
                <a:solidFill>
                  <a:schemeClr val="dk2"/>
                </a:solidFill>
                <a:latin typeface="Oswald"/>
                <a:ea typeface="Oswald"/>
                <a:cs typeface="Oswald"/>
                <a:sym typeface="Oswald"/>
              </a:defRPr>
            </a:lvl1pPr>
            <a:lvl2pPr marR="0" lvl="1" algn="ctr" rtl="0">
              <a:lnSpc>
                <a:spcPct val="100000"/>
              </a:lnSpc>
              <a:spcBef>
                <a:spcPts val="0"/>
              </a:spcBef>
              <a:spcAft>
                <a:spcPts val="0"/>
              </a:spcAft>
              <a:buClr>
                <a:schemeClr val="dk2"/>
              </a:buClr>
              <a:buSzPts val="1400"/>
              <a:buFont typeface="Oswald"/>
              <a:buNone/>
              <a:defRPr sz="4200" b="0" i="0" u="none" strike="noStrike" cap="none">
                <a:solidFill>
                  <a:schemeClr val="dk2"/>
                </a:solidFill>
                <a:latin typeface="Oswald"/>
                <a:ea typeface="Oswald"/>
                <a:cs typeface="Oswald"/>
                <a:sym typeface="Oswald"/>
              </a:defRPr>
            </a:lvl2pPr>
            <a:lvl3pPr marR="0" lvl="2" algn="ctr" rtl="0">
              <a:lnSpc>
                <a:spcPct val="100000"/>
              </a:lnSpc>
              <a:spcBef>
                <a:spcPts val="0"/>
              </a:spcBef>
              <a:spcAft>
                <a:spcPts val="0"/>
              </a:spcAft>
              <a:buClr>
                <a:schemeClr val="dk2"/>
              </a:buClr>
              <a:buSzPts val="1400"/>
              <a:buFont typeface="Oswald"/>
              <a:buNone/>
              <a:defRPr sz="4200" b="0" i="0" u="none" strike="noStrike" cap="none">
                <a:solidFill>
                  <a:schemeClr val="dk2"/>
                </a:solidFill>
                <a:latin typeface="Oswald"/>
                <a:ea typeface="Oswald"/>
                <a:cs typeface="Oswald"/>
                <a:sym typeface="Oswald"/>
              </a:defRPr>
            </a:lvl3pPr>
            <a:lvl4pPr marR="0" lvl="3" algn="ctr" rtl="0">
              <a:lnSpc>
                <a:spcPct val="100000"/>
              </a:lnSpc>
              <a:spcBef>
                <a:spcPts val="0"/>
              </a:spcBef>
              <a:spcAft>
                <a:spcPts val="0"/>
              </a:spcAft>
              <a:buClr>
                <a:schemeClr val="dk2"/>
              </a:buClr>
              <a:buSzPts val="1400"/>
              <a:buFont typeface="Oswald"/>
              <a:buNone/>
              <a:defRPr sz="4200" b="0" i="0" u="none" strike="noStrike" cap="none">
                <a:solidFill>
                  <a:schemeClr val="dk2"/>
                </a:solidFill>
                <a:latin typeface="Oswald"/>
                <a:ea typeface="Oswald"/>
                <a:cs typeface="Oswald"/>
                <a:sym typeface="Oswald"/>
              </a:defRPr>
            </a:lvl4pPr>
            <a:lvl5pPr marR="0" lvl="4" algn="ctr" rtl="0">
              <a:lnSpc>
                <a:spcPct val="100000"/>
              </a:lnSpc>
              <a:spcBef>
                <a:spcPts val="0"/>
              </a:spcBef>
              <a:spcAft>
                <a:spcPts val="0"/>
              </a:spcAft>
              <a:buClr>
                <a:schemeClr val="dk2"/>
              </a:buClr>
              <a:buSzPts val="1400"/>
              <a:buFont typeface="Oswald"/>
              <a:buNone/>
              <a:defRPr sz="4200" b="0" i="0" u="none" strike="noStrike" cap="none">
                <a:solidFill>
                  <a:schemeClr val="dk2"/>
                </a:solidFill>
                <a:latin typeface="Oswald"/>
                <a:ea typeface="Oswald"/>
                <a:cs typeface="Oswald"/>
                <a:sym typeface="Oswald"/>
              </a:defRPr>
            </a:lvl5pPr>
            <a:lvl6pPr marR="0" lvl="5" algn="ctr" rtl="0">
              <a:lnSpc>
                <a:spcPct val="100000"/>
              </a:lnSpc>
              <a:spcBef>
                <a:spcPts val="0"/>
              </a:spcBef>
              <a:spcAft>
                <a:spcPts val="0"/>
              </a:spcAft>
              <a:buClr>
                <a:schemeClr val="dk2"/>
              </a:buClr>
              <a:buSzPts val="1400"/>
              <a:buFont typeface="Oswald"/>
              <a:buNone/>
              <a:defRPr sz="4200" b="0" i="0" u="none" strike="noStrike" cap="none">
                <a:solidFill>
                  <a:schemeClr val="dk2"/>
                </a:solidFill>
                <a:latin typeface="Oswald"/>
                <a:ea typeface="Oswald"/>
                <a:cs typeface="Oswald"/>
                <a:sym typeface="Oswald"/>
              </a:defRPr>
            </a:lvl6pPr>
            <a:lvl7pPr marR="0" lvl="6" algn="ctr" rtl="0">
              <a:lnSpc>
                <a:spcPct val="100000"/>
              </a:lnSpc>
              <a:spcBef>
                <a:spcPts val="0"/>
              </a:spcBef>
              <a:spcAft>
                <a:spcPts val="0"/>
              </a:spcAft>
              <a:buClr>
                <a:schemeClr val="dk2"/>
              </a:buClr>
              <a:buSzPts val="1400"/>
              <a:buFont typeface="Oswald"/>
              <a:buNone/>
              <a:defRPr sz="4200" b="0" i="0" u="none" strike="noStrike" cap="none">
                <a:solidFill>
                  <a:schemeClr val="dk2"/>
                </a:solidFill>
                <a:latin typeface="Oswald"/>
                <a:ea typeface="Oswald"/>
                <a:cs typeface="Oswald"/>
                <a:sym typeface="Oswald"/>
              </a:defRPr>
            </a:lvl7pPr>
            <a:lvl8pPr marR="0" lvl="7" algn="ctr" rtl="0">
              <a:lnSpc>
                <a:spcPct val="100000"/>
              </a:lnSpc>
              <a:spcBef>
                <a:spcPts val="0"/>
              </a:spcBef>
              <a:spcAft>
                <a:spcPts val="0"/>
              </a:spcAft>
              <a:buClr>
                <a:schemeClr val="dk2"/>
              </a:buClr>
              <a:buSzPts val="1400"/>
              <a:buFont typeface="Oswald"/>
              <a:buNone/>
              <a:defRPr sz="4200" b="0" i="0" u="none" strike="noStrike" cap="none">
                <a:solidFill>
                  <a:schemeClr val="dk2"/>
                </a:solidFill>
                <a:latin typeface="Oswald"/>
                <a:ea typeface="Oswald"/>
                <a:cs typeface="Oswald"/>
                <a:sym typeface="Oswald"/>
              </a:defRPr>
            </a:lvl8pPr>
            <a:lvl9pPr marR="0" lvl="8" algn="ctr" rtl="0">
              <a:lnSpc>
                <a:spcPct val="100000"/>
              </a:lnSpc>
              <a:spcBef>
                <a:spcPts val="0"/>
              </a:spcBef>
              <a:spcAft>
                <a:spcPts val="0"/>
              </a:spcAft>
              <a:buClr>
                <a:schemeClr val="dk2"/>
              </a:buClr>
              <a:buSzPts val="1400"/>
              <a:buFont typeface="Oswald"/>
              <a:buNone/>
              <a:defRPr sz="4200" b="0" i="0" u="none" strike="noStrike" cap="none">
                <a:solidFill>
                  <a:schemeClr val="dk2"/>
                </a:solidFill>
                <a:latin typeface="Oswald"/>
                <a:ea typeface="Oswald"/>
                <a:cs typeface="Oswald"/>
                <a:sym typeface="Oswald"/>
              </a:defRPr>
            </a:lvl9pPr>
          </a:lstStyle>
          <a:p>
            <a:endParaRPr/>
          </a:p>
        </p:txBody>
      </p:sp>
      <p:sp>
        <p:nvSpPr>
          <p:cNvPr id="87" name="Shape 87"/>
          <p:cNvSpPr txBox="1">
            <a:spLocks noGrp="1"/>
          </p:cNvSpPr>
          <p:nvPr>
            <p:ph type="subTitle" idx="1"/>
          </p:nvPr>
        </p:nvSpPr>
        <p:spPr>
          <a:xfrm>
            <a:off x="265500" y="2921400"/>
            <a:ext cx="4045200" cy="13455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2"/>
              </a:buClr>
              <a:buSzPts val="1400"/>
              <a:buFont typeface="Playfair Display"/>
              <a:buNone/>
              <a:defRPr sz="2100" b="0" i="0" u="none" strike="noStrike" cap="none">
                <a:solidFill>
                  <a:schemeClr val="dk2"/>
                </a:solidFill>
                <a:latin typeface="Playfair Display"/>
                <a:ea typeface="Playfair Display"/>
                <a:cs typeface="Playfair Display"/>
                <a:sym typeface="Playfair Display"/>
              </a:defRPr>
            </a:lvl1pPr>
            <a:lvl2pPr marR="0" lvl="1" algn="ctr" rtl="0">
              <a:lnSpc>
                <a:spcPct val="100000"/>
              </a:lnSpc>
              <a:spcBef>
                <a:spcPts val="0"/>
              </a:spcBef>
              <a:spcAft>
                <a:spcPts val="0"/>
              </a:spcAft>
              <a:buClr>
                <a:schemeClr val="dk2"/>
              </a:buClr>
              <a:buSzPts val="1400"/>
              <a:buFont typeface="Playfair Display"/>
              <a:buNone/>
              <a:defRPr sz="2100" b="0" i="0" u="none" strike="noStrike" cap="none">
                <a:solidFill>
                  <a:schemeClr val="dk2"/>
                </a:solidFill>
                <a:latin typeface="Playfair Display"/>
                <a:ea typeface="Playfair Display"/>
                <a:cs typeface="Playfair Display"/>
                <a:sym typeface="Playfair Display"/>
              </a:defRPr>
            </a:lvl2pPr>
            <a:lvl3pPr marR="0" lvl="2" algn="ctr" rtl="0">
              <a:lnSpc>
                <a:spcPct val="100000"/>
              </a:lnSpc>
              <a:spcBef>
                <a:spcPts val="0"/>
              </a:spcBef>
              <a:spcAft>
                <a:spcPts val="0"/>
              </a:spcAft>
              <a:buClr>
                <a:schemeClr val="dk2"/>
              </a:buClr>
              <a:buSzPts val="1400"/>
              <a:buFont typeface="Playfair Display"/>
              <a:buNone/>
              <a:defRPr sz="2100" b="0" i="0" u="none" strike="noStrike" cap="none">
                <a:solidFill>
                  <a:schemeClr val="dk2"/>
                </a:solidFill>
                <a:latin typeface="Playfair Display"/>
                <a:ea typeface="Playfair Display"/>
                <a:cs typeface="Playfair Display"/>
                <a:sym typeface="Playfair Display"/>
              </a:defRPr>
            </a:lvl3pPr>
            <a:lvl4pPr marR="0" lvl="3" algn="ctr" rtl="0">
              <a:lnSpc>
                <a:spcPct val="100000"/>
              </a:lnSpc>
              <a:spcBef>
                <a:spcPts val="0"/>
              </a:spcBef>
              <a:spcAft>
                <a:spcPts val="0"/>
              </a:spcAft>
              <a:buClr>
                <a:schemeClr val="dk2"/>
              </a:buClr>
              <a:buSzPts val="1400"/>
              <a:buFont typeface="Playfair Display"/>
              <a:buNone/>
              <a:defRPr sz="2100" b="0" i="0" u="none" strike="noStrike" cap="none">
                <a:solidFill>
                  <a:schemeClr val="dk2"/>
                </a:solidFill>
                <a:latin typeface="Playfair Display"/>
                <a:ea typeface="Playfair Display"/>
                <a:cs typeface="Playfair Display"/>
                <a:sym typeface="Playfair Display"/>
              </a:defRPr>
            </a:lvl4pPr>
            <a:lvl5pPr marR="0" lvl="4" algn="ctr" rtl="0">
              <a:lnSpc>
                <a:spcPct val="100000"/>
              </a:lnSpc>
              <a:spcBef>
                <a:spcPts val="0"/>
              </a:spcBef>
              <a:spcAft>
                <a:spcPts val="0"/>
              </a:spcAft>
              <a:buClr>
                <a:schemeClr val="dk2"/>
              </a:buClr>
              <a:buSzPts val="1400"/>
              <a:buFont typeface="Playfair Display"/>
              <a:buNone/>
              <a:defRPr sz="2100" b="0" i="0" u="none" strike="noStrike" cap="none">
                <a:solidFill>
                  <a:schemeClr val="dk2"/>
                </a:solidFill>
                <a:latin typeface="Playfair Display"/>
                <a:ea typeface="Playfair Display"/>
                <a:cs typeface="Playfair Display"/>
                <a:sym typeface="Playfair Display"/>
              </a:defRPr>
            </a:lvl5pPr>
            <a:lvl6pPr marR="0" lvl="5" algn="ctr" rtl="0">
              <a:lnSpc>
                <a:spcPct val="100000"/>
              </a:lnSpc>
              <a:spcBef>
                <a:spcPts val="0"/>
              </a:spcBef>
              <a:spcAft>
                <a:spcPts val="0"/>
              </a:spcAft>
              <a:buClr>
                <a:schemeClr val="dk2"/>
              </a:buClr>
              <a:buSzPts val="1400"/>
              <a:buFont typeface="Playfair Display"/>
              <a:buNone/>
              <a:defRPr sz="2100" b="0" i="0" u="none" strike="noStrike" cap="none">
                <a:solidFill>
                  <a:schemeClr val="dk2"/>
                </a:solidFill>
                <a:latin typeface="Playfair Display"/>
                <a:ea typeface="Playfair Display"/>
                <a:cs typeface="Playfair Display"/>
                <a:sym typeface="Playfair Display"/>
              </a:defRPr>
            </a:lvl6pPr>
            <a:lvl7pPr marR="0" lvl="6" algn="ctr" rtl="0">
              <a:lnSpc>
                <a:spcPct val="100000"/>
              </a:lnSpc>
              <a:spcBef>
                <a:spcPts val="0"/>
              </a:spcBef>
              <a:spcAft>
                <a:spcPts val="0"/>
              </a:spcAft>
              <a:buClr>
                <a:schemeClr val="dk2"/>
              </a:buClr>
              <a:buSzPts val="1400"/>
              <a:buFont typeface="Playfair Display"/>
              <a:buNone/>
              <a:defRPr sz="2100" b="0" i="0" u="none" strike="noStrike" cap="none">
                <a:solidFill>
                  <a:schemeClr val="dk2"/>
                </a:solidFill>
                <a:latin typeface="Playfair Display"/>
                <a:ea typeface="Playfair Display"/>
                <a:cs typeface="Playfair Display"/>
                <a:sym typeface="Playfair Display"/>
              </a:defRPr>
            </a:lvl7pPr>
            <a:lvl8pPr marR="0" lvl="7" algn="ctr" rtl="0">
              <a:lnSpc>
                <a:spcPct val="100000"/>
              </a:lnSpc>
              <a:spcBef>
                <a:spcPts val="0"/>
              </a:spcBef>
              <a:spcAft>
                <a:spcPts val="0"/>
              </a:spcAft>
              <a:buClr>
                <a:schemeClr val="dk2"/>
              </a:buClr>
              <a:buSzPts val="1400"/>
              <a:buFont typeface="Playfair Display"/>
              <a:buNone/>
              <a:defRPr sz="2100" b="0" i="0" u="none" strike="noStrike" cap="none">
                <a:solidFill>
                  <a:schemeClr val="dk2"/>
                </a:solidFill>
                <a:latin typeface="Playfair Display"/>
                <a:ea typeface="Playfair Display"/>
                <a:cs typeface="Playfair Display"/>
                <a:sym typeface="Playfair Display"/>
              </a:defRPr>
            </a:lvl8pPr>
            <a:lvl9pPr marR="0" lvl="8" algn="ctr" rtl="0">
              <a:lnSpc>
                <a:spcPct val="100000"/>
              </a:lnSpc>
              <a:spcBef>
                <a:spcPts val="0"/>
              </a:spcBef>
              <a:spcAft>
                <a:spcPts val="0"/>
              </a:spcAft>
              <a:buClr>
                <a:schemeClr val="dk2"/>
              </a:buClr>
              <a:buSzPts val="1400"/>
              <a:buFont typeface="Playfair Display"/>
              <a:buNone/>
              <a:defRPr sz="2100" b="0" i="0" u="none" strike="noStrike" cap="none">
                <a:solidFill>
                  <a:schemeClr val="dk2"/>
                </a:solidFill>
                <a:latin typeface="Playfair Display"/>
                <a:ea typeface="Playfair Display"/>
                <a:cs typeface="Playfair Display"/>
                <a:sym typeface="Playfair Display"/>
              </a:defRPr>
            </a:lvl9pPr>
          </a:lstStyle>
          <a:p>
            <a:endParaRPr/>
          </a:p>
        </p:txBody>
      </p:sp>
      <p:sp>
        <p:nvSpPr>
          <p:cNvPr id="88" name="Shape 88"/>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lstStyle>
            <a:lvl1pPr marL="457200" marR="0" lvl="0" indent="-228600" algn="l" rtl="0">
              <a:lnSpc>
                <a:spcPct val="115000"/>
              </a:lnSpc>
              <a:spcBef>
                <a:spcPts val="0"/>
              </a:spcBef>
              <a:spcAft>
                <a:spcPts val="0"/>
              </a:spcAft>
              <a:buClr>
                <a:schemeClr val="dk2"/>
              </a:buClr>
              <a:buSzPts val="1400"/>
              <a:buFont typeface="Playfair Display"/>
              <a:buNone/>
              <a:defRPr sz="1800" b="0" i="0" u="none" strike="noStrike" cap="none">
                <a:solidFill>
                  <a:schemeClr val="dk2"/>
                </a:solidFill>
                <a:latin typeface="Playfair Display"/>
                <a:ea typeface="Playfair Display"/>
                <a:cs typeface="Playfair Display"/>
                <a:sym typeface="Playfair Display"/>
              </a:defRPr>
            </a:lvl1pPr>
            <a:lvl2pPr marL="914400" marR="0" lvl="1"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2pPr>
            <a:lvl3pPr marL="1371600" marR="0" lvl="2"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3pPr>
            <a:lvl4pPr marL="1828800" marR="0" lvl="3"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4pPr>
            <a:lvl5pPr marL="2286000" marR="0" lvl="4"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5pPr>
            <a:lvl6pPr marL="2743200" marR="0" lvl="5"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6pPr>
            <a:lvl7pPr marL="3200400" marR="0" lvl="6"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7pPr>
            <a:lvl8pPr marL="3657600" marR="0" lvl="7"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8pPr>
            <a:lvl9pPr marL="4114800" marR="0" lvl="8" indent="-228600" algn="l" rtl="0">
              <a:lnSpc>
                <a:spcPct val="115000"/>
              </a:lnSpc>
              <a:spcBef>
                <a:spcPts val="1600"/>
              </a:spcBef>
              <a:spcAft>
                <a:spcPts val="160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9pPr>
          </a:lstStyle>
          <a:p>
            <a:endParaRPr/>
          </a:p>
        </p:txBody>
      </p:sp>
      <p:sp>
        <p:nvSpPr>
          <p:cNvPr id="89" name="Shape 89"/>
          <p:cNvSpPr txBox="1">
            <a:spLocks noGrp="1"/>
          </p:cNvSpPr>
          <p:nvPr>
            <p:ph type="sldNum" idx="12"/>
          </p:nvPr>
        </p:nvSpPr>
        <p:spPr>
          <a:xfrm>
            <a:off x="8497999" y="4688758"/>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dk2"/>
              </a:buClr>
              <a:buSzPts val="1400"/>
              <a:buFont typeface="Playfair Display"/>
              <a:buNone/>
              <a:defRPr sz="1800" b="0" i="0" u="none" strike="noStrike" cap="none">
                <a:solidFill>
                  <a:schemeClr val="dk2"/>
                </a:solidFill>
                <a:latin typeface="Playfair Display"/>
                <a:ea typeface="Playfair Display"/>
                <a:cs typeface="Playfair Display"/>
                <a:sym typeface="Playfair Display"/>
              </a:defRPr>
            </a:lvl1pPr>
            <a:lvl2pPr marL="914400" marR="0" lvl="1" indent="-228600" algn="l" rtl="0">
              <a:lnSpc>
                <a:spcPct val="115000"/>
              </a:lnSpc>
              <a:spcBef>
                <a:spcPts val="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2pPr>
            <a:lvl3pPr marL="1371600" marR="0" lvl="2"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3pPr>
            <a:lvl4pPr marL="1828800" marR="0" lvl="3"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4pPr>
            <a:lvl5pPr marL="2286000" marR="0" lvl="4"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5pPr>
            <a:lvl6pPr marL="2743200" marR="0" lvl="5"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6pPr>
            <a:lvl7pPr marL="3200400" marR="0" lvl="6"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7pPr>
            <a:lvl8pPr marL="3657600" marR="0" lvl="7"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8pPr>
            <a:lvl9pPr marL="4114800" marR="0" lvl="8" indent="-228600" algn="l" rtl="0">
              <a:lnSpc>
                <a:spcPct val="115000"/>
              </a:lnSpc>
              <a:spcBef>
                <a:spcPts val="1600"/>
              </a:spcBef>
              <a:spcAft>
                <a:spcPts val="160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9pPr>
          </a:lstStyle>
          <a:p>
            <a:endParaRPr/>
          </a:p>
        </p:txBody>
      </p:sp>
      <p:sp>
        <p:nvSpPr>
          <p:cNvPr id="92" name="Shape 92"/>
          <p:cNvSpPr txBox="1">
            <a:spLocks noGrp="1"/>
          </p:cNvSpPr>
          <p:nvPr>
            <p:ph type="sldNum" idx="12"/>
          </p:nvPr>
        </p:nvSpPr>
        <p:spPr>
          <a:xfrm>
            <a:off x="8497999" y="4688758"/>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311700" y="999925"/>
            <a:ext cx="8520600" cy="21462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2"/>
              </a:buClr>
              <a:buSzPts val="1400"/>
              <a:buFont typeface="Montserrat"/>
              <a:buNone/>
              <a:defRPr sz="14000" b="0" i="0" u="none" strike="noStrike" cap="none">
                <a:solidFill>
                  <a:schemeClr val="dk2"/>
                </a:solidFill>
                <a:latin typeface="Montserrat"/>
                <a:ea typeface="Montserrat"/>
                <a:cs typeface="Montserrat"/>
                <a:sym typeface="Montserrat"/>
              </a:defRPr>
            </a:lvl1pPr>
            <a:lvl2pPr marR="0" lvl="1" algn="ctr" rtl="0">
              <a:lnSpc>
                <a:spcPct val="100000"/>
              </a:lnSpc>
              <a:spcBef>
                <a:spcPts val="0"/>
              </a:spcBef>
              <a:spcAft>
                <a:spcPts val="0"/>
              </a:spcAft>
              <a:buClr>
                <a:schemeClr val="dk2"/>
              </a:buClr>
              <a:buSzPts val="1400"/>
              <a:buFont typeface="Montserrat"/>
              <a:buNone/>
              <a:defRPr sz="14000" b="0" i="0" u="none" strike="noStrike" cap="none">
                <a:solidFill>
                  <a:schemeClr val="dk2"/>
                </a:solidFill>
                <a:latin typeface="Montserrat"/>
                <a:ea typeface="Montserrat"/>
                <a:cs typeface="Montserrat"/>
                <a:sym typeface="Montserrat"/>
              </a:defRPr>
            </a:lvl2pPr>
            <a:lvl3pPr marR="0" lvl="2" algn="ctr" rtl="0">
              <a:lnSpc>
                <a:spcPct val="100000"/>
              </a:lnSpc>
              <a:spcBef>
                <a:spcPts val="0"/>
              </a:spcBef>
              <a:spcAft>
                <a:spcPts val="0"/>
              </a:spcAft>
              <a:buClr>
                <a:schemeClr val="dk2"/>
              </a:buClr>
              <a:buSzPts val="1400"/>
              <a:buFont typeface="Montserrat"/>
              <a:buNone/>
              <a:defRPr sz="14000" b="0" i="0" u="none" strike="noStrike" cap="none">
                <a:solidFill>
                  <a:schemeClr val="dk2"/>
                </a:solidFill>
                <a:latin typeface="Montserrat"/>
                <a:ea typeface="Montserrat"/>
                <a:cs typeface="Montserrat"/>
                <a:sym typeface="Montserrat"/>
              </a:defRPr>
            </a:lvl3pPr>
            <a:lvl4pPr marR="0" lvl="3" algn="ctr" rtl="0">
              <a:lnSpc>
                <a:spcPct val="100000"/>
              </a:lnSpc>
              <a:spcBef>
                <a:spcPts val="0"/>
              </a:spcBef>
              <a:spcAft>
                <a:spcPts val="0"/>
              </a:spcAft>
              <a:buClr>
                <a:schemeClr val="dk2"/>
              </a:buClr>
              <a:buSzPts val="1400"/>
              <a:buFont typeface="Montserrat"/>
              <a:buNone/>
              <a:defRPr sz="14000" b="0" i="0" u="none" strike="noStrike" cap="none">
                <a:solidFill>
                  <a:schemeClr val="dk2"/>
                </a:solidFill>
                <a:latin typeface="Montserrat"/>
                <a:ea typeface="Montserrat"/>
                <a:cs typeface="Montserrat"/>
                <a:sym typeface="Montserrat"/>
              </a:defRPr>
            </a:lvl4pPr>
            <a:lvl5pPr marR="0" lvl="4" algn="ctr" rtl="0">
              <a:lnSpc>
                <a:spcPct val="100000"/>
              </a:lnSpc>
              <a:spcBef>
                <a:spcPts val="0"/>
              </a:spcBef>
              <a:spcAft>
                <a:spcPts val="0"/>
              </a:spcAft>
              <a:buClr>
                <a:schemeClr val="dk2"/>
              </a:buClr>
              <a:buSzPts val="1400"/>
              <a:buFont typeface="Montserrat"/>
              <a:buNone/>
              <a:defRPr sz="14000" b="0" i="0" u="none" strike="noStrike" cap="none">
                <a:solidFill>
                  <a:schemeClr val="dk2"/>
                </a:solidFill>
                <a:latin typeface="Montserrat"/>
                <a:ea typeface="Montserrat"/>
                <a:cs typeface="Montserrat"/>
                <a:sym typeface="Montserrat"/>
              </a:defRPr>
            </a:lvl5pPr>
            <a:lvl6pPr marR="0" lvl="5" algn="ctr" rtl="0">
              <a:lnSpc>
                <a:spcPct val="100000"/>
              </a:lnSpc>
              <a:spcBef>
                <a:spcPts val="0"/>
              </a:spcBef>
              <a:spcAft>
                <a:spcPts val="0"/>
              </a:spcAft>
              <a:buClr>
                <a:schemeClr val="dk2"/>
              </a:buClr>
              <a:buSzPts val="1400"/>
              <a:buFont typeface="Montserrat"/>
              <a:buNone/>
              <a:defRPr sz="14000" b="0" i="0" u="none" strike="noStrike" cap="none">
                <a:solidFill>
                  <a:schemeClr val="dk2"/>
                </a:solidFill>
                <a:latin typeface="Montserrat"/>
                <a:ea typeface="Montserrat"/>
                <a:cs typeface="Montserrat"/>
                <a:sym typeface="Montserrat"/>
              </a:defRPr>
            </a:lvl6pPr>
            <a:lvl7pPr marR="0" lvl="6" algn="ctr" rtl="0">
              <a:lnSpc>
                <a:spcPct val="100000"/>
              </a:lnSpc>
              <a:spcBef>
                <a:spcPts val="0"/>
              </a:spcBef>
              <a:spcAft>
                <a:spcPts val="0"/>
              </a:spcAft>
              <a:buClr>
                <a:schemeClr val="dk2"/>
              </a:buClr>
              <a:buSzPts val="1400"/>
              <a:buFont typeface="Montserrat"/>
              <a:buNone/>
              <a:defRPr sz="14000" b="0" i="0" u="none" strike="noStrike" cap="none">
                <a:solidFill>
                  <a:schemeClr val="dk2"/>
                </a:solidFill>
                <a:latin typeface="Montserrat"/>
                <a:ea typeface="Montserrat"/>
                <a:cs typeface="Montserrat"/>
                <a:sym typeface="Montserrat"/>
              </a:defRPr>
            </a:lvl7pPr>
            <a:lvl8pPr marR="0" lvl="7" algn="ctr" rtl="0">
              <a:lnSpc>
                <a:spcPct val="100000"/>
              </a:lnSpc>
              <a:spcBef>
                <a:spcPts val="0"/>
              </a:spcBef>
              <a:spcAft>
                <a:spcPts val="0"/>
              </a:spcAft>
              <a:buClr>
                <a:schemeClr val="dk2"/>
              </a:buClr>
              <a:buSzPts val="1400"/>
              <a:buFont typeface="Montserrat"/>
              <a:buNone/>
              <a:defRPr sz="14000" b="0" i="0" u="none" strike="noStrike" cap="none">
                <a:solidFill>
                  <a:schemeClr val="dk2"/>
                </a:solidFill>
                <a:latin typeface="Montserrat"/>
                <a:ea typeface="Montserrat"/>
                <a:cs typeface="Montserrat"/>
                <a:sym typeface="Montserrat"/>
              </a:defRPr>
            </a:lvl8pPr>
            <a:lvl9pPr marR="0" lvl="8" algn="ctr" rtl="0">
              <a:lnSpc>
                <a:spcPct val="100000"/>
              </a:lnSpc>
              <a:spcBef>
                <a:spcPts val="0"/>
              </a:spcBef>
              <a:spcAft>
                <a:spcPts val="0"/>
              </a:spcAft>
              <a:buClr>
                <a:schemeClr val="dk2"/>
              </a:buClr>
              <a:buSzPts val="1400"/>
              <a:buFont typeface="Montserrat"/>
              <a:buNone/>
              <a:defRPr sz="14000" b="0" i="0" u="none" strike="noStrike" cap="none">
                <a:solidFill>
                  <a:schemeClr val="dk2"/>
                </a:solidFill>
                <a:latin typeface="Montserrat"/>
                <a:ea typeface="Montserrat"/>
                <a:cs typeface="Montserrat"/>
                <a:sym typeface="Montserrat"/>
              </a:defRPr>
            </a:lvl9pPr>
          </a:lstStyle>
          <a:p>
            <a:endParaRPr/>
          </a:p>
        </p:txBody>
      </p:sp>
      <p:sp>
        <p:nvSpPr>
          <p:cNvPr id="95" name="Shape 95"/>
          <p:cNvSpPr txBox="1">
            <a:spLocks noGrp="1"/>
          </p:cNvSpPr>
          <p:nvPr>
            <p:ph type="body" idx="1"/>
          </p:nvPr>
        </p:nvSpPr>
        <p:spPr>
          <a:xfrm>
            <a:off x="311700" y="3228425"/>
            <a:ext cx="8520600" cy="1300800"/>
          </a:xfrm>
          <a:prstGeom prst="rect">
            <a:avLst/>
          </a:prstGeom>
          <a:noFill/>
          <a:ln>
            <a:noFill/>
          </a:ln>
        </p:spPr>
        <p:txBody>
          <a:bodyPr spcFirstLastPara="1" wrap="square" lIns="91425" tIns="91425" rIns="91425" bIns="91425" anchor="t" anchorCtr="0"/>
          <a:lstStyle>
            <a:lvl1pPr marL="457200" marR="0" lvl="0" indent="-228600" algn="ctr" rtl="0">
              <a:lnSpc>
                <a:spcPct val="115000"/>
              </a:lnSpc>
              <a:spcBef>
                <a:spcPts val="0"/>
              </a:spcBef>
              <a:spcAft>
                <a:spcPts val="0"/>
              </a:spcAft>
              <a:buClr>
                <a:schemeClr val="dk2"/>
              </a:buClr>
              <a:buSzPts val="1400"/>
              <a:buFont typeface="Playfair Display"/>
              <a:buNone/>
              <a:defRPr sz="1800" b="0" i="0" u="none" strike="noStrike" cap="none">
                <a:solidFill>
                  <a:schemeClr val="dk2"/>
                </a:solidFill>
                <a:latin typeface="Playfair Display"/>
                <a:ea typeface="Playfair Display"/>
                <a:cs typeface="Playfair Display"/>
                <a:sym typeface="Playfair Display"/>
              </a:defRPr>
            </a:lvl1pPr>
            <a:lvl2pPr marL="914400" marR="0" lvl="1" indent="-228600" algn="ctr"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2pPr>
            <a:lvl3pPr marL="1371600" marR="0" lvl="2" indent="-228600" algn="ctr"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3pPr>
            <a:lvl4pPr marL="1828800" marR="0" lvl="3" indent="-228600" algn="ctr"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4pPr>
            <a:lvl5pPr marL="2286000" marR="0" lvl="4" indent="-228600" algn="ctr"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5pPr>
            <a:lvl6pPr marL="2743200" marR="0" lvl="5" indent="-228600" algn="ctr"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6pPr>
            <a:lvl7pPr marL="3200400" marR="0" lvl="6" indent="-228600" algn="ctr"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7pPr>
            <a:lvl8pPr marL="3657600" marR="0" lvl="7" indent="-228600" algn="ctr"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8pPr>
            <a:lvl9pPr marL="4114800" marR="0" lvl="8" indent="-228600" algn="ctr" rtl="0">
              <a:lnSpc>
                <a:spcPct val="115000"/>
              </a:lnSpc>
              <a:spcBef>
                <a:spcPts val="1600"/>
              </a:spcBef>
              <a:spcAft>
                <a:spcPts val="160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9pPr>
          </a:lstStyle>
          <a:p>
            <a:endParaRPr/>
          </a:p>
        </p:txBody>
      </p:sp>
      <p:sp>
        <p:nvSpPr>
          <p:cNvPr id="96" name="Shape 96"/>
          <p:cNvSpPr txBox="1">
            <a:spLocks noGrp="1"/>
          </p:cNvSpPr>
          <p:nvPr>
            <p:ph type="sldNum" idx="12"/>
          </p:nvPr>
        </p:nvSpPr>
        <p:spPr>
          <a:xfrm>
            <a:off x="8497999" y="4688758"/>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7"/>
        <p:cNvGrpSpPr/>
        <p:nvPr/>
      </p:nvGrpSpPr>
      <p:grpSpPr>
        <a:xfrm>
          <a:off x="0" y="0"/>
          <a:ext cx="0" cy="0"/>
          <a:chOff x="0" y="0"/>
          <a:chExt cx="0" cy="0"/>
        </a:xfrm>
      </p:grpSpPr>
      <p:sp>
        <p:nvSpPr>
          <p:cNvPr id="98" name="Shape 98"/>
          <p:cNvSpPr txBox="1">
            <a:spLocks noGrp="1"/>
          </p:cNvSpPr>
          <p:nvPr>
            <p:ph type="sldNum" idx="12"/>
          </p:nvPr>
        </p:nvSpPr>
        <p:spPr>
          <a:xfrm>
            <a:off x="8497999" y="4688758"/>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5"/>
        <p:cNvGrpSpPr/>
        <p:nvPr/>
      </p:nvGrpSpPr>
      <p:grpSpPr>
        <a:xfrm>
          <a:off x="0" y="0"/>
          <a:ext cx="0" cy="0"/>
          <a:chOff x="0" y="0"/>
          <a:chExt cx="0" cy="0"/>
        </a:xfrm>
      </p:grpSpPr>
      <p:sp>
        <p:nvSpPr>
          <p:cNvPr id="106" name="Shape 106"/>
          <p:cNvSpPr txBox="1">
            <a:spLocks noGrp="1"/>
          </p:cNvSpPr>
          <p:nvPr>
            <p:ph type="ctrTitle"/>
          </p:nvPr>
        </p:nvSpPr>
        <p:spPr>
          <a:xfrm>
            <a:off x="1143000" y="841772"/>
            <a:ext cx="6858000" cy="1790700"/>
          </a:xfrm>
          <a:prstGeom prst="rect">
            <a:avLst/>
          </a:prstGeom>
          <a:noFill/>
          <a:ln>
            <a:noFill/>
          </a:ln>
        </p:spPr>
        <p:txBody>
          <a:bodyPr spcFirstLastPara="1" wrap="square" lIns="68575" tIns="68575" rIns="68575" bIns="68575" anchor="b" anchorCtr="0"/>
          <a:lstStyle>
            <a:lvl1pPr marL="0" marR="0" lvl="0" indent="0" algn="ctr" rtl="0">
              <a:lnSpc>
                <a:spcPct val="90000"/>
              </a:lnSpc>
              <a:spcBef>
                <a:spcPts val="0"/>
              </a:spcBef>
              <a:spcAft>
                <a:spcPts val="0"/>
              </a:spcAft>
              <a:buClr>
                <a:schemeClr val="dk1"/>
              </a:buClr>
              <a:buSzPts val="1100"/>
              <a:buFont typeface="Calibri"/>
              <a:buNone/>
              <a:defRPr sz="4500" b="0" i="0" u="none" strike="noStrike" cap="none">
                <a:solidFill>
                  <a:schemeClr val="dk1"/>
                </a:solidFill>
                <a:latin typeface="Calibri"/>
                <a:ea typeface="Calibri"/>
                <a:cs typeface="Calibri"/>
                <a:sym typeface="Calibri"/>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107" name="Shape 107"/>
          <p:cNvSpPr txBox="1">
            <a:spLocks noGrp="1"/>
          </p:cNvSpPr>
          <p:nvPr>
            <p:ph type="subTitle" idx="1"/>
          </p:nvPr>
        </p:nvSpPr>
        <p:spPr>
          <a:xfrm>
            <a:off x="1143000" y="2701528"/>
            <a:ext cx="6858000" cy="1241700"/>
          </a:xfrm>
          <a:prstGeom prst="rect">
            <a:avLst/>
          </a:prstGeom>
          <a:noFill/>
          <a:ln>
            <a:noFill/>
          </a:ln>
        </p:spPr>
        <p:txBody>
          <a:bodyPr spcFirstLastPara="1" wrap="square" lIns="68575" tIns="68575" rIns="68575" bIns="68575" anchor="t" anchorCtr="0"/>
          <a:lstStyle>
            <a:lvl1pPr marL="0" marR="0" lvl="0" indent="0" algn="ctr" rtl="0">
              <a:lnSpc>
                <a:spcPct val="90000"/>
              </a:lnSpc>
              <a:spcBef>
                <a:spcPts val="800"/>
              </a:spcBef>
              <a:spcAft>
                <a:spcPts val="0"/>
              </a:spcAft>
              <a:buClr>
                <a:schemeClr val="dk1"/>
              </a:buClr>
              <a:buSzPts val="2100"/>
              <a:buFont typeface="Arial"/>
              <a:buNone/>
              <a:defRPr sz="1800" b="0" i="0" u="none" strike="noStrike" cap="none">
                <a:solidFill>
                  <a:schemeClr val="dk1"/>
                </a:solidFill>
                <a:latin typeface="Calibri"/>
                <a:ea typeface="Calibri"/>
                <a:cs typeface="Calibri"/>
                <a:sym typeface="Calibri"/>
              </a:defRPr>
            </a:lvl1pPr>
            <a:lvl2pPr marL="342900" marR="0" lvl="1" indent="0" algn="ctr" rtl="0">
              <a:lnSpc>
                <a:spcPct val="90000"/>
              </a:lnSpc>
              <a:spcBef>
                <a:spcPts val="400"/>
              </a:spcBef>
              <a:spcAft>
                <a:spcPts val="0"/>
              </a:spcAft>
              <a:buClr>
                <a:schemeClr val="dk1"/>
              </a:buClr>
              <a:buSzPts val="1800"/>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400"/>
              </a:spcBef>
              <a:spcAft>
                <a:spcPts val="0"/>
              </a:spcAft>
              <a:buClr>
                <a:schemeClr val="dk1"/>
              </a:buClr>
              <a:buSzPts val="1500"/>
              <a:buFont typeface="Arial"/>
              <a:buNone/>
              <a:defRPr sz="140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400"/>
              </a:spcBef>
              <a:spcAft>
                <a:spcPts val="0"/>
              </a:spcAft>
              <a:buClr>
                <a:schemeClr val="dk1"/>
              </a:buClr>
              <a:buSzPts val="1400"/>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400"/>
              </a:spcBef>
              <a:spcAft>
                <a:spcPts val="0"/>
              </a:spcAft>
              <a:buClr>
                <a:schemeClr val="dk1"/>
              </a:buClr>
              <a:buSzPts val="1400"/>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400"/>
              </a:spcBef>
              <a:spcAft>
                <a:spcPts val="0"/>
              </a:spcAft>
              <a:buClr>
                <a:schemeClr val="dk1"/>
              </a:buClr>
              <a:buSzPts val="1400"/>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400"/>
              </a:spcBef>
              <a:spcAft>
                <a:spcPts val="0"/>
              </a:spcAft>
              <a:buClr>
                <a:schemeClr val="dk1"/>
              </a:buClr>
              <a:buSzPts val="1400"/>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400"/>
              </a:spcBef>
              <a:spcAft>
                <a:spcPts val="0"/>
              </a:spcAft>
              <a:buClr>
                <a:schemeClr val="dk1"/>
              </a:buClr>
              <a:buSzPts val="1400"/>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400"/>
              </a:spcBef>
              <a:spcAft>
                <a:spcPts val="0"/>
              </a:spcAft>
              <a:buClr>
                <a:schemeClr val="dk1"/>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08" name="Shape 108"/>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09" name="Shape 109"/>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10" name="Shape 11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1"/>
        <p:cNvGrpSpPr/>
        <p:nvPr/>
      </p:nvGrpSpPr>
      <p:grpSpPr>
        <a:xfrm>
          <a:off x="0" y="0"/>
          <a:ext cx="0" cy="0"/>
          <a:chOff x="0" y="0"/>
          <a:chExt cx="0" cy="0"/>
        </a:xfrm>
      </p:grpSpPr>
      <p:sp>
        <p:nvSpPr>
          <p:cNvPr id="112" name="Shape 112"/>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13" name="Shape 113"/>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14" name="Shape 1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628650" y="273844"/>
            <a:ext cx="7886700" cy="994200"/>
          </a:xfrm>
          <a:prstGeom prst="rect">
            <a:avLst/>
          </a:prstGeom>
          <a:noFill/>
          <a:ln>
            <a:noFill/>
          </a:ln>
        </p:spPr>
        <p:txBody>
          <a:bodyPr spcFirstLastPara="1" wrap="square" lIns="68575" tIns="68575" rIns="68575" bIns="68575" anchor="ctr" anchorCtr="0"/>
          <a:lstStyle>
            <a:lvl1pPr marL="0" marR="0" lvl="0" indent="0" algn="l" rtl="0">
              <a:lnSpc>
                <a:spcPct val="90000"/>
              </a:lnSpc>
              <a:spcBef>
                <a:spcPts val="0"/>
              </a:spcBef>
              <a:spcAft>
                <a:spcPts val="0"/>
              </a:spcAft>
              <a:buClr>
                <a:schemeClr val="dk1"/>
              </a:buClr>
              <a:buSzPts val="1100"/>
              <a:buFont typeface="Calibri"/>
              <a:buNone/>
              <a:defRPr sz="3300" b="0" i="0" u="none" strike="noStrike" cap="none">
                <a:solidFill>
                  <a:schemeClr val="dk1"/>
                </a:solidFill>
                <a:latin typeface="Calibri"/>
                <a:ea typeface="Calibri"/>
                <a:cs typeface="Calibri"/>
                <a:sym typeface="Calibri"/>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117" name="Shape 117"/>
          <p:cNvSpPr txBox="1">
            <a:spLocks noGrp="1"/>
          </p:cNvSpPr>
          <p:nvPr>
            <p:ph type="body" idx="1"/>
          </p:nvPr>
        </p:nvSpPr>
        <p:spPr>
          <a:xfrm>
            <a:off x="628650" y="1369219"/>
            <a:ext cx="7886700" cy="32634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19" name="Shape 119"/>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20" name="Shape 1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628650" y="273844"/>
            <a:ext cx="7886700" cy="994200"/>
          </a:xfrm>
          <a:prstGeom prst="rect">
            <a:avLst/>
          </a:prstGeom>
          <a:noFill/>
          <a:ln>
            <a:noFill/>
          </a:ln>
        </p:spPr>
        <p:txBody>
          <a:bodyPr spcFirstLastPara="1" wrap="square" lIns="68575" tIns="68575" rIns="68575" bIns="68575" anchor="ctr" anchorCtr="0"/>
          <a:lstStyle>
            <a:lvl1pPr marL="0" marR="0" lvl="0" indent="0" algn="l" rtl="0">
              <a:lnSpc>
                <a:spcPct val="90000"/>
              </a:lnSpc>
              <a:spcBef>
                <a:spcPts val="0"/>
              </a:spcBef>
              <a:spcAft>
                <a:spcPts val="0"/>
              </a:spcAft>
              <a:buClr>
                <a:schemeClr val="dk1"/>
              </a:buClr>
              <a:buSzPts val="1100"/>
              <a:buFont typeface="Calibri"/>
              <a:buNone/>
              <a:defRPr sz="3300" b="0" i="0" u="none" strike="noStrike" cap="none">
                <a:solidFill>
                  <a:schemeClr val="dk1"/>
                </a:solidFill>
                <a:latin typeface="Calibri"/>
                <a:ea typeface="Calibri"/>
                <a:cs typeface="Calibri"/>
                <a:sym typeface="Calibri"/>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123" name="Shape 123"/>
          <p:cNvSpPr txBox="1">
            <a:spLocks noGrp="1"/>
          </p:cNvSpPr>
          <p:nvPr>
            <p:ph type="body" idx="1"/>
          </p:nvPr>
        </p:nvSpPr>
        <p:spPr>
          <a:xfrm>
            <a:off x="628650" y="1369219"/>
            <a:ext cx="3886200" cy="32634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4" name="Shape 124"/>
          <p:cNvSpPr txBox="1">
            <a:spLocks noGrp="1"/>
          </p:cNvSpPr>
          <p:nvPr>
            <p:ph type="body" idx="2"/>
          </p:nvPr>
        </p:nvSpPr>
        <p:spPr>
          <a:xfrm>
            <a:off x="4629150" y="1369219"/>
            <a:ext cx="3886200" cy="32634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5" name="Shape 125"/>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900">
                <a:solidFill>
                  <a:srgbClr val="888888"/>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26" name="Shape 126"/>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900">
                <a:solidFill>
                  <a:srgbClr val="888888"/>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27" name="Shape 12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623888" y="1282304"/>
            <a:ext cx="7886700" cy="2139600"/>
          </a:xfrm>
          <a:prstGeom prst="rect">
            <a:avLst/>
          </a:prstGeom>
          <a:noFill/>
          <a:ln>
            <a:noFill/>
          </a:ln>
        </p:spPr>
        <p:txBody>
          <a:bodyPr spcFirstLastPara="1" wrap="square" lIns="68575" tIns="68575" rIns="68575" bIns="68575" anchor="b" anchorCtr="0"/>
          <a:lstStyle>
            <a:lvl1pPr marL="0" marR="0" lvl="0" indent="0" algn="l" rtl="0">
              <a:lnSpc>
                <a:spcPct val="90000"/>
              </a:lnSpc>
              <a:spcBef>
                <a:spcPts val="0"/>
              </a:spcBef>
              <a:spcAft>
                <a:spcPts val="0"/>
              </a:spcAft>
              <a:buClr>
                <a:schemeClr val="dk1"/>
              </a:buClr>
              <a:buSzPts val="1100"/>
              <a:buFont typeface="Calibri"/>
              <a:buNone/>
              <a:defRPr sz="4500" b="0" i="0" u="none" strike="noStrike" cap="none">
                <a:solidFill>
                  <a:schemeClr val="dk1"/>
                </a:solidFill>
                <a:latin typeface="Calibri"/>
                <a:ea typeface="Calibri"/>
                <a:cs typeface="Calibri"/>
                <a:sym typeface="Calibri"/>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130" name="Shape 130"/>
          <p:cNvSpPr txBox="1">
            <a:spLocks noGrp="1"/>
          </p:cNvSpPr>
          <p:nvPr>
            <p:ph type="body" idx="1"/>
          </p:nvPr>
        </p:nvSpPr>
        <p:spPr>
          <a:xfrm>
            <a:off x="623888" y="3442097"/>
            <a:ext cx="7886700" cy="1125300"/>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800"/>
              </a:spcBef>
              <a:spcAft>
                <a:spcPts val="0"/>
              </a:spcAft>
              <a:buClr>
                <a:srgbClr val="888888"/>
              </a:buClr>
              <a:buSzPts val="2100"/>
              <a:buFont typeface="Arial"/>
              <a:buNone/>
              <a:defRPr sz="18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400"/>
              </a:spcBef>
              <a:spcAft>
                <a:spcPts val="0"/>
              </a:spcAft>
              <a:buClr>
                <a:srgbClr val="888888"/>
              </a:buClr>
              <a:buSzPts val="1800"/>
              <a:buFont typeface="Arial"/>
              <a:buNone/>
              <a:defRPr sz="15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400"/>
              </a:spcBef>
              <a:spcAft>
                <a:spcPts val="0"/>
              </a:spcAft>
              <a:buClr>
                <a:srgbClr val="888888"/>
              </a:buClr>
              <a:buSzPts val="1500"/>
              <a:buFont typeface="Arial"/>
              <a:buNone/>
              <a:defRPr sz="14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400"/>
              </a:spcBef>
              <a:spcAft>
                <a:spcPts val="0"/>
              </a:spcAft>
              <a:buClr>
                <a:srgbClr val="888888"/>
              </a:buClr>
              <a:buSzPts val="1400"/>
              <a:buFont typeface="Arial"/>
              <a:buNone/>
              <a:defRPr sz="12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400"/>
              </a:spcBef>
              <a:spcAft>
                <a:spcPts val="0"/>
              </a:spcAft>
              <a:buClr>
                <a:srgbClr val="888888"/>
              </a:buClr>
              <a:buSzPts val="1400"/>
              <a:buFont typeface="Arial"/>
              <a:buNone/>
              <a:defRPr sz="12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400"/>
              </a:spcBef>
              <a:spcAft>
                <a:spcPts val="0"/>
              </a:spcAft>
              <a:buClr>
                <a:srgbClr val="888888"/>
              </a:buClr>
              <a:buSzPts val="1400"/>
              <a:buFont typeface="Arial"/>
              <a:buNone/>
              <a:defRPr sz="12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400"/>
              </a:spcBef>
              <a:spcAft>
                <a:spcPts val="0"/>
              </a:spcAft>
              <a:buClr>
                <a:srgbClr val="888888"/>
              </a:buClr>
              <a:buSzPts val="1400"/>
              <a:buFont typeface="Arial"/>
              <a:buNone/>
              <a:defRPr sz="12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400"/>
              </a:spcBef>
              <a:spcAft>
                <a:spcPts val="0"/>
              </a:spcAft>
              <a:buClr>
                <a:srgbClr val="888888"/>
              </a:buClr>
              <a:buSzPts val="1400"/>
              <a:buFont typeface="Arial"/>
              <a:buNone/>
              <a:defRPr sz="12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400"/>
              </a:spcBef>
              <a:spcAft>
                <a:spcPts val="0"/>
              </a:spcAft>
              <a:buClr>
                <a:srgbClr val="888888"/>
              </a:buClr>
              <a:buSzPts val="140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131" name="Shape 131"/>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900">
                <a:solidFill>
                  <a:srgbClr val="888888"/>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32" name="Shape 132"/>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900">
                <a:solidFill>
                  <a:srgbClr val="888888"/>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33" name="Shape 13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629841" y="273844"/>
            <a:ext cx="7886700" cy="994200"/>
          </a:xfrm>
          <a:prstGeom prst="rect">
            <a:avLst/>
          </a:prstGeom>
          <a:noFill/>
          <a:ln>
            <a:noFill/>
          </a:ln>
        </p:spPr>
        <p:txBody>
          <a:bodyPr spcFirstLastPara="1" wrap="square" lIns="68575" tIns="68575" rIns="68575" bIns="68575" anchor="ctr" anchorCtr="0"/>
          <a:lstStyle>
            <a:lvl1pPr marL="0" marR="0" lvl="0" indent="0" algn="l" rtl="0">
              <a:lnSpc>
                <a:spcPct val="90000"/>
              </a:lnSpc>
              <a:spcBef>
                <a:spcPts val="0"/>
              </a:spcBef>
              <a:spcAft>
                <a:spcPts val="0"/>
              </a:spcAft>
              <a:buClr>
                <a:schemeClr val="dk1"/>
              </a:buClr>
              <a:buSzPts val="1100"/>
              <a:buFont typeface="Calibri"/>
              <a:buNone/>
              <a:defRPr sz="3300" b="0" i="0" u="none" strike="noStrike" cap="none">
                <a:solidFill>
                  <a:schemeClr val="dk1"/>
                </a:solidFill>
                <a:latin typeface="Calibri"/>
                <a:ea typeface="Calibri"/>
                <a:cs typeface="Calibri"/>
                <a:sym typeface="Calibri"/>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136" name="Shape 136"/>
          <p:cNvSpPr txBox="1">
            <a:spLocks noGrp="1"/>
          </p:cNvSpPr>
          <p:nvPr>
            <p:ph type="body" idx="1"/>
          </p:nvPr>
        </p:nvSpPr>
        <p:spPr>
          <a:xfrm>
            <a:off x="629841" y="1260872"/>
            <a:ext cx="3868500" cy="618000"/>
          </a:xfrm>
          <a:prstGeom prst="rect">
            <a:avLst/>
          </a:prstGeom>
          <a:noFill/>
          <a:ln>
            <a:noFill/>
          </a:ln>
        </p:spPr>
        <p:txBody>
          <a:bodyPr spcFirstLastPara="1" wrap="square" lIns="68575" tIns="68575" rIns="68575" bIns="68575" anchor="b" anchorCtr="0"/>
          <a:lstStyle>
            <a:lvl1pPr marL="457200" marR="0" lvl="0" indent="-228600" algn="l" rtl="0">
              <a:lnSpc>
                <a:spcPct val="90000"/>
              </a:lnSpc>
              <a:spcBef>
                <a:spcPts val="800"/>
              </a:spcBef>
              <a:spcAft>
                <a:spcPts val="0"/>
              </a:spcAft>
              <a:buClr>
                <a:schemeClr val="dk1"/>
              </a:buClr>
              <a:buSzPts val="21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18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500"/>
              <a:buFont typeface="Arial"/>
              <a:buNone/>
              <a:defRPr sz="14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4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4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4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4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4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4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137" name="Shape 137"/>
          <p:cNvSpPr txBox="1">
            <a:spLocks noGrp="1"/>
          </p:cNvSpPr>
          <p:nvPr>
            <p:ph type="body" idx="2"/>
          </p:nvPr>
        </p:nvSpPr>
        <p:spPr>
          <a:xfrm>
            <a:off x="629841" y="1878806"/>
            <a:ext cx="3868500" cy="27633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8" name="Shape 138"/>
          <p:cNvSpPr txBox="1">
            <a:spLocks noGrp="1"/>
          </p:cNvSpPr>
          <p:nvPr>
            <p:ph type="body" idx="3"/>
          </p:nvPr>
        </p:nvSpPr>
        <p:spPr>
          <a:xfrm>
            <a:off x="4629150" y="1260872"/>
            <a:ext cx="3887400" cy="618000"/>
          </a:xfrm>
          <a:prstGeom prst="rect">
            <a:avLst/>
          </a:prstGeom>
          <a:noFill/>
          <a:ln>
            <a:noFill/>
          </a:ln>
        </p:spPr>
        <p:txBody>
          <a:bodyPr spcFirstLastPara="1" wrap="square" lIns="68575" tIns="68575" rIns="68575" bIns="68575" anchor="b" anchorCtr="0"/>
          <a:lstStyle>
            <a:lvl1pPr marL="457200" marR="0" lvl="0" indent="-228600" algn="l" rtl="0">
              <a:lnSpc>
                <a:spcPct val="90000"/>
              </a:lnSpc>
              <a:spcBef>
                <a:spcPts val="800"/>
              </a:spcBef>
              <a:spcAft>
                <a:spcPts val="0"/>
              </a:spcAft>
              <a:buClr>
                <a:schemeClr val="dk1"/>
              </a:buClr>
              <a:buSzPts val="21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18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500"/>
              <a:buFont typeface="Arial"/>
              <a:buNone/>
              <a:defRPr sz="14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4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4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4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4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4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4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139" name="Shape 139"/>
          <p:cNvSpPr txBox="1">
            <a:spLocks noGrp="1"/>
          </p:cNvSpPr>
          <p:nvPr>
            <p:ph type="body" idx="4"/>
          </p:nvPr>
        </p:nvSpPr>
        <p:spPr>
          <a:xfrm>
            <a:off x="4629150" y="1878806"/>
            <a:ext cx="3887400" cy="27633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40" name="Shape 140"/>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900">
                <a:solidFill>
                  <a:srgbClr val="888888"/>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41" name="Shape 141"/>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900">
                <a:solidFill>
                  <a:srgbClr val="888888"/>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42" name="Shape 14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628650" y="273844"/>
            <a:ext cx="7886700" cy="994200"/>
          </a:xfrm>
          <a:prstGeom prst="rect">
            <a:avLst/>
          </a:prstGeom>
          <a:noFill/>
          <a:ln>
            <a:noFill/>
          </a:ln>
        </p:spPr>
        <p:txBody>
          <a:bodyPr spcFirstLastPara="1" wrap="square" lIns="68575" tIns="68575" rIns="68575" bIns="68575" anchor="ctr" anchorCtr="0"/>
          <a:lstStyle>
            <a:lvl1pPr marL="0" marR="0" lvl="0" indent="0" algn="l" rtl="0">
              <a:lnSpc>
                <a:spcPct val="90000"/>
              </a:lnSpc>
              <a:spcBef>
                <a:spcPts val="0"/>
              </a:spcBef>
              <a:spcAft>
                <a:spcPts val="0"/>
              </a:spcAft>
              <a:buClr>
                <a:schemeClr val="dk1"/>
              </a:buClr>
              <a:buSzPts val="1100"/>
              <a:buFont typeface="Calibri"/>
              <a:buNone/>
              <a:defRPr sz="3300" b="0" i="0" u="none" strike="noStrike" cap="none">
                <a:solidFill>
                  <a:schemeClr val="dk1"/>
                </a:solidFill>
                <a:latin typeface="Calibri"/>
                <a:ea typeface="Calibri"/>
                <a:cs typeface="Calibri"/>
                <a:sym typeface="Calibri"/>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145" name="Shape 145"/>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900">
                <a:solidFill>
                  <a:srgbClr val="888888"/>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46" name="Shape 146"/>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900">
                <a:solidFill>
                  <a:srgbClr val="888888"/>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47" name="Shape 14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629841" y="342900"/>
            <a:ext cx="2949000" cy="1200300"/>
          </a:xfrm>
          <a:prstGeom prst="rect">
            <a:avLst/>
          </a:prstGeom>
          <a:noFill/>
          <a:ln>
            <a:noFill/>
          </a:ln>
        </p:spPr>
        <p:txBody>
          <a:bodyPr spcFirstLastPara="1" wrap="square" lIns="68575" tIns="68575" rIns="68575" bIns="68575" anchor="b" anchorCtr="0"/>
          <a:lstStyle>
            <a:lvl1pPr marL="0" marR="0" lvl="0" indent="0" algn="l" rtl="0">
              <a:lnSpc>
                <a:spcPct val="90000"/>
              </a:lnSpc>
              <a:spcBef>
                <a:spcPts val="0"/>
              </a:spcBef>
              <a:spcAft>
                <a:spcPts val="0"/>
              </a:spcAft>
              <a:buClr>
                <a:schemeClr val="dk1"/>
              </a:buClr>
              <a:buSzPts val="1100"/>
              <a:buFont typeface="Calibri"/>
              <a:buNone/>
              <a:defRPr sz="2400" b="0" i="0" u="none" strike="noStrike" cap="none">
                <a:solidFill>
                  <a:schemeClr val="dk1"/>
                </a:solidFill>
                <a:latin typeface="Calibri"/>
                <a:ea typeface="Calibri"/>
                <a:cs typeface="Calibri"/>
                <a:sym typeface="Calibri"/>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150" name="Shape 150"/>
          <p:cNvSpPr txBox="1">
            <a:spLocks noGrp="1"/>
          </p:cNvSpPr>
          <p:nvPr>
            <p:ph type="body" idx="1"/>
          </p:nvPr>
        </p:nvSpPr>
        <p:spPr>
          <a:xfrm>
            <a:off x="3887391" y="740569"/>
            <a:ext cx="4629300" cy="3655200"/>
          </a:xfrm>
          <a:prstGeom prst="rect">
            <a:avLst/>
          </a:prstGeom>
          <a:noFill/>
          <a:ln>
            <a:noFill/>
          </a:ln>
        </p:spPr>
        <p:txBody>
          <a:bodyPr spcFirstLastPara="1" wrap="square" lIns="68575" tIns="68575" rIns="68575" bIns="68575" anchor="t" anchorCtr="0"/>
          <a:lstStyle>
            <a:lvl1pPr marL="457200" marR="0" lvl="0" indent="-381000" algn="l" rtl="0">
              <a:lnSpc>
                <a:spcPct val="90000"/>
              </a:lnSpc>
              <a:spcBef>
                <a:spcPts val="8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lnSpc>
                <a:spcPct val="90000"/>
              </a:lnSpc>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51" name="Shape 151"/>
          <p:cNvSpPr txBox="1">
            <a:spLocks noGrp="1"/>
          </p:cNvSpPr>
          <p:nvPr>
            <p:ph type="body" idx="2"/>
          </p:nvPr>
        </p:nvSpPr>
        <p:spPr>
          <a:xfrm>
            <a:off x="629841" y="1543050"/>
            <a:ext cx="2949000" cy="2858700"/>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800"/>
              </a:spcBef>
              <a:spcAft>
                <a:spcPts val="0"/>
              </a:spcAft>
              <a:buClr>
                <a:schemeClr val="dk1"/>
              </a:buClr>
              <a:buSzPts val="21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1800"/>
              <a:buFont typeface="Arial"/>
              <a:buNone/>
              <a:defRPr sz="11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5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400"/>
              <a:buFont typeface="Arial"/>
              <a:buNone/>
              <a:defRPr sz="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400"/>
              <a:buFont typeface="Arial"/>
              <a:buNone/>
              <a:defRPr sz="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4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4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4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4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152" name="Shape 152"/>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900">
                <a:solidFill>
                  <a:srgbClr val="888888"/>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53" name="Shape 153"/>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900">
                <a:solidFill>
                  <a:srgbClr val="888888"/>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54" name="Shape 15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629841" y="342900"/>
            <a:ext cx="2949000" cy="1200300"/>
          </a:xfrm>
          <a:prstGeom prst="rect">
            <a:avLst/>
          </a:prstGeom>
          <a:noFill/>
          <a:ln>
            <a:noFill/>
          </a:ln>
        </p:spPr>
        <p:txBody>
          <a:bodyPr spcFirstLastPara="1" wrap="square" lIns="68575" tIns="68575" rIns="68575" bIns="68575" anchor="b" anchorCtr="0"/>
          <a:lstStyle>
            <a:lvl1pPr marL="0" marR="0" lvl="0" indent="0" algn="l" rtl="0">
              <a:lnSpc>
                <a:spcPct val="90000"/>
              </a:lnSpc>
              <a:spcBef>
                <a:spcPts val="0"/>
              </a:spcBef>
              <a:spcAft>
                <a:spcPts val="0"/>
              </a:spcAft>
              <a:buClr>
                <a:schemeClr val="dk1"/>
              </a:buClr>
              <a:buSzPts val="1100"/>
              <a:buFont typeface="Calibri"/>
              <a:buNone/>
              <a:defRPr sz="2400" b="0" i="0" u="none" strike="noStrike" cap="none">
                <a:solidFill>
                  <a:schemeClr val="dk1"/>
                </a:solidFill>
                <a:latin typeface="Calibri"/>
                <a:ea typeface="Calibri"/>
                <a:cs typeface="Calibri"/>
                <a:sym typeface="Calibri"/>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157" name="Shape 157"/>
          <p:cNvSpPr>
            <a:spLocks noGrp="1"/>
          </p:cNvSpPr>
          <p:nvPr>
            <p:ph type="pic" idx="2"/>
          </p:nvPr>
        </p:nvSpPr>
        <p:spPr>
          <a:xfrm>
            <a:off x="3887391" y="740569"/>
            <a:ext cx="4629300" cy="3655200"/>
          </a:xfrm>
          <a:prstGeom prst="rect">
            <a:avLst/>
          </a:prstGeom>
          <a:noFill/>
          <a:ln>
            <a:noFill/>
          </a:ln>
        </p:spPr>
        <p:txBody>
          <a:bodyPr spcFirstLastPara="1" wrap="square" lIns="68575" tIns="68575" rIns="68575" bIns="68575" anchor="t" anchorCtr="0"/>
          <a:lstStyle>
            <a:lvl1pPr marL="0" marR="0" lvl="0" indent="0" algn="l" rtl="0">
              <a:lnSpc>
                <a:spcPct val="90000"/>
              </a:lnSpc>
              <a:spcBef>
                <a:spcPts val="800"/>
              </a:spcBef>
              <a:spcAft>
                <a:spcPts val="0"/>
              </a:spcAft>
              <a:buClr>
                <a:schemeClr val="dk1"/>
              </a:buClr>
              <a:buSzPts val="1100"/>
              <a:buFont typeface="Arial"/>
              <a:buNone/>
              <a:defRPr sz="2400" b="0" i="0"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spcAft>
                <a:spcPts val="0"/>
              </a:spcAft>
              <a:buClr>
                <a:schemeClr val="dk1"/>
              </a:buClr>
              <a:buSzPts val="1100"/>
              <a:buFont typeface="Arial"/>
              <a:buNone/>
              <a:defRPr sz="2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spcAft>
                <a:spcPts val="0"/>
              </a:spcAft>
              <a:buClr>
                <a:schemeClr val="dk1"/>
              </a:buClr>
              <a:buSzPts val="1100"/>
              <a:buFont typeface="Arial"/>
              <a:buNone/>
              <a:defRPr sz="18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spcAft>
                <a:spcPts val="0"/>
              </a:spcAft>
              <a:buClr>
                <a:schemeClr val="dk1"/>
              </a:buClr>
              <a:buSzPts val="1100"/>
              <a:buFont typeface="Arial"/>
              <a:buNone/>
              <a:defRPr sz="15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spcAft>
                <a:spcPts val="0"/>
              </a:spcAft>
              <a:buClr>
                <a:schemeClr val="dk1"/>
              </a:buClr>
              <a:buSzPts val="1100"/>
              <a:buFont typeface="Arial"/>
              <a:buNone/>
              <a:defRPr sz="15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400"/>
              </a:spcBef>
              <a:spcAft>
                <a:spcPts val="0"/>
              </a:spcAft>
              <a:buClr>
                <a:schemeClr val="dk1"/>
              </a:buClr>
              <a:buSzPts val="1100"/>
              <a:buFont typeface="Arial"/>
              <a:buNone/>
              <a:defRPr sz="15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400"/>
              </a:spcBef>
              <a:spcAft>
                <a:spcPts val="0"/>
              </a:spcAft>
              <a:buClr>
                <a:schemeClr val="dk1"/>
              </a:buClr>
              <a:buSzPts val="1100"/>
              <a:buFont typeface="Arial"/>
              <a:buNone/>
              <a:defRPr sz="15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400"/>
              </a:spcBef>
              <a:spcAft>
                <a:spcPts val="0"/>
              </a:spcAft>
              <a:buClr>
                <a:schemeClr val="dk1"/>
              </a:buClr>
              <a:buSzPts val="1100"/>
              <a:buFont typeface="Arial"/>
              <a:buNone/>
              <a:defRPr sz="15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400"/>
              </a:spcBef>
              <a:spcAft>
                <a:spcPts val="0"/>
              </a:spcAft>
              <a:buClr>
                <a:schemeClr val="dk1"/>
              </a:buClr>
              <a:buSzPts val="11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58" name="Shape 158"/>
          <p:cNvSpPr txBox="1">
            <a:spLocks noGrp="1"/>
          </p:cNvSpPr>
          <p:nvPr>
            <p:ph type="body" idx="1"/>
          </p:nvPr>
        </p:nvSpPr>
        <p:spPr>
          <a:xfrm>
            <a:off x="629841" y="1543050"/>
            <a:ext cx="2949000" cy="2858700"/>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800"/>
              </a:spcBef>
              <a:spcAft>
                <a:spcPts val="0"/>
              </a:spcAft>
              <a:buClr>
                <a:schemeClr val="dk1"/>
              </a:buClr>
              <a:buSzPts val="21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1800"/>
              <a:buFont typeface="Arial"/>
              <a:buNone/>
              <a:defRPr sz="11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5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400"/>
              <a:buFont typeface="Arial"/>
              <a:buNone/>
              <a:defRPr sz="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400"/>
              <a:buFont typeface="Arial"/>
              <a:buNone/>
              <a:defRPr sz="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4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4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4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4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159" name="Shape 159"/>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900">
                <a:solidFill>
                  <a:srgbClr val="888888"/>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60" name="Shape 160"/>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900">
                <a:solidFill>
                  <a:srgbClr val="888888"/>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61" name="Shape 16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628650" y="273844"/>
            <a:ext cx="7886700" cy="994200"/>
          </a:xfrm>
          <a:prstGeom prst="rect">
            <a:avLst/>
          </a:prstGeom>
          <a:noFill/>
          <a:ln>
            <a:noFill/>
          </a:ln>
        </p:spPr>
        <p:txBody>
          <a:bodyPr spcFirstLastPara="1" wrap="square" lIns="68575" tIns="68575" rIns="68575" bIns="68575" anchor="ctr" anchorCtr="0"/>
          <a:lstStyle>
            <a:lvl1pPr marL="0" marR="0" lvl="0" indent="0" algn="l" rtl="0">
              <a:lnSpc>
                <a:spcPct val="90000"/>
              </a:lnSpc>
              <a:spcBef>
                <a:spcPts val="0"/>
              </a:spcBef>
              <a:spcAft>
                <a:spcPts val="0"/>
              </a:spcAft>
              <a:buClr>
                <a:schemeClr val="dk1"/>
              </a:buClr>
              <a:buSzPts val="1100"/>
              <a:buFont typeface="Calibri"/>
              <a:buNone/>
              <a:defRPr sz="3300" b="0" i="0" u="none" strike="noStrike" cap="none">
                <a:solidFill>
                  <a:schemeClr val="dk1"/>
                </a:solidFill>
                <a:latin typeface="Calibri"/>
                <a:ea typeface="Calibri"/>
                <a:cs typeface="Calibri"/>
                <a:sym typeface="Calibri"/>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164" name="Shape 164"/>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5" name="Shape 165"/>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900">
                <a:solidFill>
                  <a:srgbClr val="888888"/>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66" name="Shape 166"/>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900">
                <a:solidFill>
                  <a:srgbClr val="888888"/>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67" name="Shape 16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rot="5400000">
            <a:off x="5350050" y="1467544"/>
            <a:ext cx="4359000" cy="1971600"/>
          </a:xfrm>
          <a:prstGeom prst="rect">
            <a:avLst/>
          </a:prstGeom>
          <a:noFill/>
          <a:ln>
            <a:noFill/>
          </a:ln>
        </p:spPr>
        <p:txBody>
          <a:bodyPr spcFirstLastPara="1" wrap="square" lIns="68575" tIns="68575" rIns="68575" bIns="68575" anchor="ctr" anchorCtr="0"/>
          <a:lstStyle>
            <a:lvl1pPr marL="0" marR="0" lvl="0" indent="0" algn="l" rtl="0">
              <a:lnSpc>
                <a:spcPct val="90000"/>
              </a:lnSpc>
              <a:spcBef>
                <a:spcPts val="0"/>
              </a:spcBef>
              <a:spcAft>
                <a:spcPts val="0"/>
              </a:spcAft>
              <a:buClr>
                <a:schemeClr val="dk1"/>
              </a:buClr>
              <a:buSzPts val="1100"/>
              <a:buFont typeface="Calibri"/>
              <a:buNone/>
              <a:defRPr sz="3300" b="0" i="0" u="none" strike="noStrike" cap="none">
                <a:solidFill>
                  <a:schemeClr val="dk1"/>
                </a:solidFill>
                <a:latin typeface="Calibri"/>
                <a:ea typeface="Calibri"/>
                <a:cs typeface="Calibri"/>
                <a:sym typeface="Calibri"/>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170" name="Shape 170"/>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71" name="Shape 171"/>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900">
                <a:solidFill>
                  <a:srgbClr val="888888"/>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72" name="Shape 172"/>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900">
                <a:solidFill>
                  <a:srgbClr val="888888"/>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73" name="Shape 17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1pPr>
            <a:lvl2pPr marR="0" lvl="1"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2pPr>
            <a:lvl3pPr marR="0" lvl="2"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3pPr>
            <a:lvl4pPr marR="0" lvl="3"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4pPr>
            <a:lvl5pPr marR="0" lvl="4"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5pPr>
            <a:lvl6pPr marR="0" lvl="5"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6pPr>
            <a:lvl7pPr marR="0" lvl="6"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7pPr>
            <a:lvl8pPr marR="0" lvl="7"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8pPr>
            <a:lvl9pPr marR="0" lvl="8"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9pPr>
          </a:lstStyle>
          <a:p>
            <a:endParaRPr/>
          </a:p>
        </p:txBody>
      </p:sp>
      <p:sp>
        <p:nvSpPr>
          <p:cNvPr id="52" name="Shape 52"/>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chemeClr val="dk2"/>
              </a:buClr>
              <a:buSzPts val="1400"/>
              <a:buFont typeface="Playfair Display"/>
              <a:buNone/>
              <a:defRPr sz="1800" b="0" i="0" u="none" strike="noStrike" cap="none">
                <a:solidFill>
                  <a:schemeClr val="dk2"/>
                </a:solidFill>
                <a:latin typeface="Playfair Display"/>
                <a:ea typeface="Playfair Display"/>
                <a:cs typeface="Playfair Display"/>
                <a:sym typeface="Playfair Display"/>
              </a:defRPr>
            </a:lvl1pPr>
            <a:lvl2pPr marL="914400" marR="0" lvl="1"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2pPr>
            <a:lvl3pPr marL="1371600" marR="0" lvl="2"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3pPr>
            <a:lvl4pPr marL="1828800" marR="0" lvl="3"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4pPr>
            <a:lvl5pPr marL="2286000" marR="0" lvl="4"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5pPr>
            <a:lvl6pPr marL="2743200" marR="0" lvl="5"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6pPr>
            <a:lvl7pPr marL="3200400" marR="0" lvl="6"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7pPr>
            <a:lvl8pPr marL="3657600" marR="0" lvl="7"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8pPr>
            <a:lvl9pPr marL="4114800" marR="0" lvl="8" indent="-228600" algn="l" rtl="0">
              <a:lnSpc>
                <a:spcPct val="115000"/>
              </a:lnSpc>
              <a:spcBef>
                <a:spcPts val="1600"/>
              </a:spcBef>
              <a:spcAft>
                <a:spcPts val="160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9pPr>
          </a:lstStyle>
          <a:p>
            <a:endParaRPr/>
          </a:p>
        </p:txBody>
      </p:sp>
      <p:sp>
        <p:nvSpPr>
          <p:cNvPr id="53" name="Shape 53"/>
          <p:cNvSpPr txBox="1">
            <a:spLocks noGrp="1"/>
          </p:cNvSpPr>
          <p:nvPr>
            <p:ph type="sldNum" idx="12"/>
          </p:nvPr>
        </p:nvSpPr>
        <p:spPr>
          <a:xfrm>
            <a:off x="8497999" y="468875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chemeClr val="dk2"/>
              </a:buClr>
              <a:buSzPts val="1000"/>
              <a:buFont typeface="Playfair Display"/>
              <a:buNone/>
              <a:defRPr sz="1000" b="0" i="0" u="none" strike="noStrike" cap="none">
                <a:solidFill>
                  <a:schemeClr val="dk2"/>
                </a:solidFill>
                <a:latin typeface="Playfair Display"/>
                <a:ea typeface="Playfair Display"/>
                <a:cs typeface="Playfair Display"/>
                <a:sym typeface="Playfair Display"/>
              </a:defRPr>
            </a:lvl1pPr>
            <a:lvl2pPr marL="0" marR="0" lvl="1" indent="0" algn="r" rtl="0">
              <a:lnSpc>
                <a:spcPct val="100000"/>
              </a:lnSpc>
              <a:spcBef>
                <a:spcPts val="0"/>
              </a:spcBef>
              <a:spcAft>
                <a:spcPts val="0"/>
              </a:spcAft>
              <a:buClr>
                <a:schemeClr val="dk2"/>
              </a:buClr>
              <a:buSzPts val="1000"/>
              <a:buFont typeface="Playfair Display"/>
              <a:buNone/>
              <a:defRPr sz="1000" b="0" i="0" u="none" strike="noStrike" cap="none">
                <a:solidFill>
                  <a:schemeClr val="dk2"/>
                </a:solidFill>
                <a:latin typeface="Playfair Display"/>
                <a:ea typeface="Playfair Display"/>
                <a:cs typeface="Playfair Display"/>
                <a:sym typeface="Playfair Display"/>
              </a:defRPr>
            </a:lvl2pPr>
            <a:lvl3pPr marL="0" marR="0" lvl="2" indent="0" algn="r" rtl="0">
              <a:lnSpc>
                <a:spcPct val="100000"/>
              </a:lnSpc>
              <a:spcBef>
                <a:spcPts val="0"/>
              </a:spcBef>
              <a:spcAft>
                <a:spcPts val="0"/>
              </a:spcAft>
              <a:buClr>
                <a:schemeClr val="dk2"/>
              </a:buClr>
              <a:buSzPts val="1000"/>
              <a:buFont typeface="Playfair Display"/>
              <a:buNone/>
              <a:defRPr sz="1000" b="0" i="0" u="none" strike="noStrike" cap="none">
                <a:solidFill>
                  <a:schemeClr val="dk2"/>
                </a:solidFill>
                <a:latin typeface="Playfair Display"/>
                <a:ea typeface="Playfair Display"/>
                <a:cs typeface="Playfair Display"/>
                <a:sym typeface="Playfair Display"/>
              </a:defRPr>
            </a:lvl3pPr>
            <a:lvl4pPr marL="0" marR="0" lvl="3" indent="0" algn="r" rtl="0">
              <a:lnSpc>
                <a:spcPct val="100000"/>
              </a:lnSpc>
              <a:spcBef>
                <a:spcPts val="0"/>
              </a:spcBef>
              <a:spcAft>
                <a:spcPts val="0"/>
              </a:spcAft>
              <a:buClr>
                <a:schemeClr val="dk2"/>
              </a:buClr>
              <a:buSzPts val="1000"/>
              <a:buFont typeface="Playfair Display"/>
              <a:buNone/>
              <a:defRPr sz="1000" b="0" i="0" u="none" strike="noStrike" cap="none">
                <a:solidFill>
                  <a:schemeClr val="dk2"/>
                </a:solidFill>
                <a:latin typeface="Playfair Display"/>
                <a:ea typeface="Playfair Display"/>
                <a:cs typeface="Playfair Display"/>
                <a:sym typeface="Playfair Display"/>
              </a:defRPr>
            </a:lvl4pPr>
            <a:lvl5pPr marL="0" marR="0" lvl="4" indent="0" algn="r" rtl="0">
              <a:lnSpc>
                <a:spcPct val="100000"/>
              </a:lnSpc>
              <a:spcBef>
                <a:spcPts val="0"/>
              </a:spcBef>
              <a:spcAft>
                <a:spcPts val="0"/>
              </a:spcAft>
              <a:buClr>
                <a:schemeClr val="dk2"/>
              </a:buClr>
              <a:buSzPts val="1000"/>
              <a:buFont typeface="Playfair Display"/>
              <a:buNone/>
              <a:defRPr sz="1000" b="0" i="0" u="none" strike="noStrike" cap="none">
                <a:solidFill>
                  <a:schemeClr val="dk2"/>
                </a:solidFill>
                <a:latin typeface="Playfair Display"/>
                <a:ea typeface="Playfair Display"/>
                <a:cs typeface="Playfair Display"/>
                <a:sym typeface="Playfair Display"/>
              </a:defRPr>
            </a:lvl5pPr>
            <a:lvl6pPr marL="0" marR="0" lvl="5" indent="0" algn="r" rtl="0">
              <a:lnSpc>
                <a:spcPct val="100000"/>
              </a:lnSpc>
              <a:spcBef>
                <a:spcPts val="0"/>
              </a:spcBef>
              <a:spcAft>
                <a:spcPts val="0"/>
              </a:spcAft>
              <a:buClr>
                <a:schemeClr val="dk2"/>
              </a:buClr>
              <a:buSzPts val="1000"/>
              <a:buFont typeface="Playfair Display"/>
              <a:buNone/>
              <a:defRPr sz="1000" b="0" i="0" u="none" strike="noStrike" cap="none">
                <a:solidFill>
                  <a:schemeClr val="dk2"/>
                </a:solidFill>
                <a:latin typeface="Playfair Display"/>
                <a:ea typeface="Playfair Display"/>
                <a:cs typeface="Playfair Display"/>
                <a:sym typeface="Playfair Display"/>
              </a:defRPr>
            </a:lvl6pPr>
            <a:lvl7pPr marL="0" marR="0" lvl="6" indent="0" algn="r" rtl="0">
              <a:lnSpc>
                <a:spcPct val="100000"/>
              </a:lnSpc>
              <a:spcBef>
                <a:spcPts val="0"/>
              </a:spcBef>
              <a:spcAft>
                <a:spcPts val="0"/>
              </a:spcAft>
              <a:buClr>
                <a:schemeClr val="dk2"/>
              </a:buClr>
              <a:buSzPts val="1000"/>
              <a:buFont typeface="Playfair Display"/>
              <a:buNone/>
              <a:defRPr sz="1000" b="0" i="0" u="none" strike="noStrike" cap="none">
                <a:solidFill>
                  <a:schemeClr val="dk2"/>
                </a:solidFill>
                <a:latin typeface="Playfair Display"/>
                <a:ea typeface="Playfair Display"/>
                <a:cs typeface="Playfair Display"/>
                <a:sym typeface="Playfair Display"/>
              </a:defRPr>
            </a:lvl7pPr>
            <a:lvl8pPr marL="0" marR="0" lvl="7" indent="0" algn="r" rtl="0">
              <a:lnSpc>
                <a:spcPct val="100000"/>
              </a:lnSpc>
              <a:spcBef>
                <a:spcPts val="0"/>
              </a:spcBef>
              <a:spcAft>
                <a:spcPts val="0"/>
              </a:spcAft>
              <a:buClr>
                <a:schemeClr val="dk2"/>
              </a:buClr>
              <a:buSzPts val="1000"/>
              <a:buFont typeface="Playfair Display"/>
              <a:buNone/>
              <a:defRPr sz="1000" b="0" i="0" u="none" strike="noStrike" cap="none">
                <a:solidFill>
                  <a:schemeClr val="dk2"/>
                </a:solidFill>
                <a:latin typeface="Playfair Display"/>
                <a:ea typeface="Playfair Display"/>
                <a:cs typeface="Playfair Display"/>
                <a:sym typeface="Playfair Display"/>
              </a:defRPr>
            </a:lvl8pPr>
            <a:lvl9pPr marL="0" marR="0" lvl="8" indent="0" algn="r" rtl="0">
              <a:lnSpc>
                <a:spcPct val="100000"/>
              </a:lnSpc>
              <a:spcBef>
                <a:spcPts val="0"/>
              </a:spcBef>
              <a:spcAft>
                <a:spcPts val="0"/>
              </a:spcAft>
              <a:buClr>
                <a:schemeClr val="dk2"/>
              </a:buClr>
              <a:buSzPts val="1000"/>
              <a:buFont typeface="Playfair Display"/>
              <a:buNone/>
              <a:defRPr sz="1000" b="0" i="0" u="none" strike="noStrike" cap="none">
                <a:solidFill>
                  <a:schemeClr val="dk2"/>
                </a:solidFill>
                <a:latin typeface="Playfair Display"/>
                <a:ea typeface="Playfair Display"/>
                <a:cs typeface="Playfair Display"/>
                <a:sym typeface="Playfair Display"/>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628650" y="273844"/>
            <a:ext cx="7886700" cy="994200"/>
          </a:xfrm>
          <a:prstGeom prst="rect">
            <a:avLst/>
          </a:prstGeom>
          <a:noFill/>
          <a:ln>
            <a:noFill/>
          </a:ln>
        </p:spPr>
        <p:txBody>
          <a:bodyPr spcFirstLastPara="1" wrap="square" lIns="68575" tIns="68575" rIns="68575" bIns="68575" anchor="ctr" anchorCtr="0"/>
          <a:lstStyle>
            <a:lvl1pPr marL="0" marR="0" lvl="0" indent="0" algn="l" rtl="0">
              <a:lnSpc>
                <a:spcPct val="90000"/>
              </a:lnSpc>
              <a:spcBef>
                <a:spcPts val="0"/>
              </a:spcBef>
              <a:spcAft>
                <a:spcPts val="0"/>
              </a:spcAft>
              <a:buClr>
                <a:schemeClr val="dk1"/>
              </a:buClr>
              <a:buSzPts val="1100"/>
              <a:buFont typeface="Calibri"/>
              <a:buNone/>
              <a:defRPr sz="3300" b="0" i="0" u="none" strike="noStrike" cap="none">
                <a:solidFill>
                  <a:schemeClr val="dk1"/>
                </a:solidFill>
                <a:latin typeface="Calibri"/>
                <a:ea typeface="Calibri"/>
                <a:cs typeface="Calibri"/>
                <a:sym typeface="Calibri"/>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101" name="Shape 101"/>
          <p:cNvSpPr txBox="1">
            <a:spLocks noGrp="1"/>
          </p:cNvSpPr>
          <p:nvPr>
            <p:ph type="body" idx="1"/>
          </p:nvPr>
        </p:nvSpPr>
        <p:spPr>
          <a:xfrm>
            <a:off x="628650" y="1369219"/>
            <a:ext cx="7886700" cy="32634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T7ghJsZug60"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u4qpSSwAAXI"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ctrTitle"/>
          </p:nvPr>
        </p:nvSpPr>
        <p:spPr>
          <a:xfrm>
            <a:off x="344250" y="1403850"/>
            <a:ext cx="8455500" cy="21468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SzPts val="1400"/>
              <a:buFont typeface="Playfair Display"/>
              <a:buNone/>
            </a:pPr>
            <a:r>
              <a:rPr lang="en" sz="6800" b="1" i="0" u="none" strike="noStrike" cap="none">
                <a:solidFill>
                  <a:srgbClr val="FF0000"/>
                </a:solidFill>
                <a:latin typeface="Arial"/>
                <a:ea typeface="Arial"/>
                <a:cs typeface="Arial"/>
                <a:sym typeface="Arial"/>
              </a:rPr>
              <a:t>All About Me</a:t>
            </a:r>
            <a:endParaRPr sz="6800" b="1" i="0" u="none" strike="noStrike" cap="none">
              <a:solidFill>
                <a:srgbClr val="FF0000"/>
              </a:solidFill>
              <a:latin typeface="Arial"/>
              <a:ea typeface="Arial"/>
              <a:cs typeface="Arial"/>
              <a:sym typeface="Arial"/>
            </a:endParaRPr>
          </a:p>
          <a:p>
            <a:pPr marL="0" marR="0" lvl="0" indent="0" algn="ctr" rtl="0">
              <a:lnSpc>
                <a:spcPct val="100000"/>
              </a:lnSpc>
              <a:spcBef>
                <a:spcPts val="0"/>
              </a:spcBef>
              <a:spcAft>
                <a:spcPts val="0"/>
              </a:spcAft>
              <a:buClr>
                <a:schemeClr val="dk2"/>
              </a:buClr>
              <a:buSzPts val="1400"/>
              <a:buFont typeface="Playfair Display"/>
              <a:buNone/>
            </a:pPr>
            <a:r>
              <a:rPr lang="en" sz="3000">
                <a:solidFill>
                  <a:srgbClr val="FF0000"/>
                </a:solidFill>
                <a:latin typeface="Arial"/>
                <a:ea typeface="Arial"/>
                <a:cs typeface="Arial"/>
                <a:sym typeface="Arial"/>
              </a:rPr>
              <a:t>Sun Safety</a:t>
            </a:r>
            <a:endParaRPr sz="3000" b="1" i="0" u="none" strike="noStrike" cap="none">
              <a:solidFill>
                <a:srgbClr val="FF0000"/>
              </a:solidFill>
              <a:latin typeface="Arial"/>
              <a:ea typeface="Arial"/>
              <a:cs typeface="Arial"/>
              <a:sym typeface="Arial"/>
            </a:endParaRPr>
          </a:p>
        </p:txBody>
      </p:sp>
      <p:sp>
        <p:nvSpPr>
          <p:cNvPr id="179" name="Shape 179"/>
          <p:cNvSpPr txBox="1">
            <a:spLocks noGrp="1"/>
          </p:cNvSpPr>
          <p:nvPr>
            <p:ph type="subTitle" idx="1"/>
          </p:nvPr>
        </p:nvSpPr>
        <p:spPr>
          <a:xfrm>
            <a:off x="344250" y="3550650"/>
            <a:ext cx="4910100" cy="5778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400"/>
              <a:buFont typeface="Montserrat"/>
              <a:buNone/>
            </a:pPr>
            <a:r>
              <a:rPr lang="en" sz="2400" b="1" i="0" u="none" strike="noStrike" cap="none">
                <a:solidFill>
                  <a:srgbClr val="FF0000"/>
                </a:solidFill>
                <a:latin typeface="Arial"/>
                <a:ea typeface="Arial"/>
                <a:cs typeface="Arial"/>
                <a:sym typeface="Arial"/>
              </a:rPr>
              <a:t>Let’s learn about Health!</a:t>
            </a:r>
            <a:endParaRPr sz="2400" b="1" i="0" u="none" strike="noStrike" cap="none">
              <a:solidFill>
                <a:schemeClr val="lt1"/>
              </a:solidFill>
              <a:latin typeface="Montserrat"/>
              <a:ea typeface="Montserrat"/>
              <a:cs typeface="Montserrat"/>
              <a:sym typeface="Montserrat"/>
            </a:endParaRPr>
          </a:p>
        </p:txBody>
      </p:sp>
      <p:pic>
        <p:nvPicPr>
          <p:cNvPr id="180" name="Shape 180"/>
          <p:cNvPicPr preferRelativeResize="0"/>
          <p:nvPr/>
        </p:nvPicPr>
        <p:blipFill rotWithShape="1">
          <a:blip r:embed="rId3">
            <a:alphaModFix/>
          </a:blip>
          <a:srcRect/>
          <a:stretch/>
        </p:blipFill>
        <p:spPr>
          <a:xfrm>
            <a:off x="6960950" y="2835425"/>
            <a:ext cx="2183049" cy="2308075"/>
          </a:xfrm>
          <a:prstGeom prst="rect">
            <a:avLst/>
          </a:prstGeom>
          <a:noFill/>
          <a:ln>
            <a:noFill/>
          </a:ln>
        </p:spPr>
      </p:pic>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344250" y="1403850"/>
            <a:ext cx="8455500" cy="21468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SzPts val="1400"/>
              <a:buFont typeface="Playfair Display"/>
              <a:buNone/>
            </a:pPr>
            <a:r>
              <a:rPr lang="en" sz="6000" b="1" i="0" u="none" strike="noStrike" cap="none">
                <a:solidFill>
                  <a:srgbClr val="FF00FF"/>
                </a:solidFill>
                <a:latin typeface="Arial"/>
                <a:ea typeface="Arial"/>
                <a:cs typeface="Arial"/>
                <a:sym typeface="Arial"/>
              </a:rPr>
              <a:t>The End</a:t>
            </a:r>
            <a:endParaRPr sz="4800" b="1" i="0" u="none" strike="noStrike" cap="none">
              <a:solidFill>
                <a:schemeClr val="dk2"/>
              </a:solidFill>
              <a:latin typeface="Playfair Display"/>
              <a:ea typeface="Playfair Display"/>
              <a:cs typeface="Playfair Display"/>
              <a:sym typeface="Playfair Display"/>
            </a:endParaRPr>
          </a:p>
          <a:p>
            <a:pPr marL="0" marR="0" lvl="0" indent="0" algn="ctr" rtl="0">
              <a:lnSpc>
                <a:spcPct val="100000"/>
              </a:lnSpc>
              <a:spcBef>
                <a:spcPts val="0"/>
              </a:spcBef>
              <a:spcAft>
                <a:spcPts val="0"/>
              </a:spcAft>
              <a:buClr>
                <a:schemeClr val="dk2"/>
              </a:buClr>
              <a:buSzPts val="1400"/>
              <a:buFont typeface="Playfair Display"/>
              <a:buNone/>
            </a:pPr>
            <a:r>
              <a:rPr lang="en" sz="3600" b="1" i="0" u="none" strike="noStrike" cap="none">
                <a:solidFill>
                  <a:srgbClr val="FF00FF"/>
                </a:solidFill>
                <a:latin typeface="Arial"/>
                <a:ea typeface="Arial"/>
                <a:cs typeface="Arial"/>
                <a:sym typeface="Arial"/>
              </a:rPr>
              <a:t>Take care of yourself &amp; Others</a:t>
            </a:r>
            <a:endParaRPr sz="4800" b="1" i="0" u="none" strike="noStrike" cap="none">
              <a:solidFill>
                <a:schemeClr val="dk2"/>
              </a:solidFill>
              <a:latin typeface="Playfair Display"/>
              <a:ea typeface="Playfair Display"/>
              <a:cs typeface="Playfair Display"/>
              <a:sym typeface="Playfair Display"/>
            </a:endParaRPr>
          </a:p>
        </p:txBody>
      </p:sp>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lnSpc>
                <a:spcPct val="85000"/>
              </a:lnSpc>
              <a:spcBef>
                <a:spcPts val="0"/>
              </a:spcBef>
              <a:spcAft>
                <a:spcPts val="0"/>
              </a:spcAft>
              <a:buClr>
                <a:srgbClr val="FF0000"/>
              </a:buClr>
              <a:buFont typeface="Calibri"/>
              <a:buNone/>
            </a:pPr>
            <a:r>
              <a:rPr lang="en" sz="3600" b="1">
                <a:solidFill>
                  <a:srgbClr val="FF0000"/>
                </a:solidFill>
                <a:latin typeface="Arial"/>
                <a:ea typeface="Arial"/>
                <a:cs typeface="Arial"/>
                <a:sym typeface="Arial"/>
              </a:rPr>
              <a:t>What Should I do? </a:t>
            </a:r>
            <a:endParaRPr sz="3600" b="1">
              <a:solidFill>
                <a:srgbClr val="FF0000"/>
              </a:solidFill>
              <a:latin typeface="Arial"/>
              <a:ea typeface="Arial"/>
              <a:cs typeface="Arial"/>
              <a:sym typeface="Arial"/>
            </a:endParaRPr>
          </a:p>
          <a:p>
            <a:pPr marL="0" lvl="0" indent="0">
              <a:spcBef>
                <a:spcPts val="0"/>
              </a:spcBef>
              <a:spcAft>
                <a:spcPts val="0"/>
              </a:spcAft>
              <a:buNone/>
            </a:pPr>
            <a:endParaRPr/>
          </a:p>
        </p:txBody>
      </p:sp>
      <p:sp>
        <p:nvSpPr>
          <p:cNvPr id="186" name="Shape 186"/>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rtl="0">
              <a:lnSpc>
                <a:spcPct val="90000"/>
              </a:lnSpc>
              <a:spcBef>
                <a:spcPts val="0"/>
              </a:spcBef>
              <a:spcAft>
                <a:spcPts val="0"/>
              </a:spcAft>
              <a:buClr>
                <a:schemeClr val="dk2"/>
              </a:buClr>
              <a:buSzPts val="1100"/>
              <a:buFont typeface="Arial"/>
              <a:buNone/>
            </a:pPr>
            <a:r>
              <a:rPr lang="en" sz="2100">
                <a:solidFill>
                  <a:srgbClr val="0070C0"/>
                </a:solidFill>
                <a:latin typeface="Calibri"/>
                <a:ea typeface="Calibri"/>
                <a:cs typeface="Calibri"/>
                <a:sym typeface="Calibri"/>
              </a:rPr>
              <a:t>It is going to be another hot summer day. I have a soccer game at 9am, and older brother has a game at 11am. While soccer is fun, I’m looking forward to going to our neighborhood pool to cool off after the game. Mom is busy making breakfast and packing for the day. I’m getting dress for my game. As I’m getting dressed, I remember the sunburn I got last weekend at my soccer game. </a:t>
            </a:r>
            <a:endParaRPr sz="1500">
              <a:solidFill>
                <a:srgbClr val="3F3F3F"/>
              </a:solidFill>
              <a:latin typeface="Calibri"/>
              <a:ea typeface="Calibri"/>
              <a:cs typeface="Calibri"/>
              <a:sym typeface="Calibri"/>
            </a:endParaRPr>
          </a:p>
          <a:p>
            <a:pPr marL="0" lvl="0" indent="0" rtl="0">
              <a:lnSpc>
                <a:spcPct val="90000"/>
              </a:lnSpc>
              <a:spcBef>
                <a:spcPts val="1100"/>
              </a:spcBef>
              <a:spcAft>
                <a:spcPts val="0"/>
              </a:spcAft>
              <a:buClr>
                <a:schemeClr val="dk2"/>
              </a:buClr>
              <a:buSzPts val="1100"/>
              <a:buFont typeface="Arial"/>
              <a:buNone/>
            </a:pPr>
            <a:r>
              <a:rPr lang="en" sz="2100">
                <a:solidFill>
                  <a:srgbClr val="0070C0"/>
                </a:solidFill>
                <a:latin typeface="Calibri"/>
                <a:ea typeface="Calibri"/>
                <a:cs typeface="Calibri"/>
                <a:sym typeface="Calibri"/>
              </a:rPr>
              <a:t>What should I do to protect myself from the sun?</a:t>
            </a:r>
            <a:endParaRPr/>
          </a:p>
        </p:txBody>
      </p:sp>
      <p:pic>
        <p:nvPicPr>
          <p:cNvPr id="187" name="Shape 187"/>
          <p:cNvPicPr preferRelativeResize="0"/>
          <p:nvPr/>
        </p:nvPicPr>
        <p:blipFill>
          <a:blip r:embed="rId3">
            <a:alphaModFix/>
          </a:blip>
          <a:stretch>
            <a:fillRect/>
          </a:stretch>
        </p:blipFill>
        <p:spPr>
          <a:xfrm>
            <a:off x="6479818" y="2744721"/>
            <a:ext cx="1689725" cy="21011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600" b="1">
                <a:solidFill>
                  <a:srgbClr val="FF0000"/>
                </a:solidFill>
                <a:latin typeface="Arial"/>
                <a:ea typeface="Arial"/>
                <a:cs typeface="Arial"/>
                <a:sym typeface="Arial"/>
              </a:rPr>
              <a:t>Sun Safety </a:t>
            </a:r>
            <a:endParaRPr sz="3600" b="1">
              <a:solidFill>
                <a:srgbClr val="FF0000"/>
              </a:solidFill>
              <a:latin typeface="Arial"/>
              <a:ea typeface="Arial"/>
              <a:cs typeface="Arial"/>
              <a:sym typeface="Arial"/>
            </a:endParaRPr>
          </a:p>
        </p:txBody>
      </p:sp>
      <p:sp>
        <p:nvSpPr>
          <p:cNvPr id="193" name="Shape 193"/>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b="1">
                <a:solidFill>
                  <a:srgbClr val="0000FF"/>
                </a:solidFill>
              </a:rPr>
              <a:t>Have you ever had a sunburn? Describe how a sunburn feels. </a:t>
            </a:r>
            <a:endParaRPr sz="2400" b="1">
              <a:solidFill>
                <a:srgbClr val="0000FF"/>
              </a:solidFill>
            </a:endParaRPr>
          </a:p>
          <a:p>
            <a:pPr marL="0" lvl="0" indent="0">
              <a:spcBef>
                <a:spcPts val="0"/>
              </a:spcBef>
              <a:spcAft>
                <a:spcPts val="0"/>
              </a:spcAft>
              <a:buNone/>
            </a:pPr>
            <a:r>
              <a:rPr lang="en" sz="2400" b="1">
                <a:solidFill>
                  <a:srgbClr val="0000FF"/>
                </a:solidFill>
              </a:rPr>
              <a:t>What could you have done to prevent getting this sunburn?</a:t>
            </a:r>
            <a:endParaRPr sz="2400" b="1">
              <a:solidFill>
                <a:srgbClr val="0000FF"/>
              </a:solidFill>
            </a:endParaRPr>
          </a:p>
          <a:p>
            <a:pPr marL="0" lvl="0" indent="0">
              <a:spcBef>
                <a:spcPts val="0"/>
              </a:spcBef>
              <a:spcAft>
                <a:spcPts val="0"/>
              </a:spcAft>
              <a:buNone/>
            </a:pPr>
            <a:endParaRPr sz="2400" b="1">
              <a:solidFill>
                <a:srgbClr val="0000FF"/>
              </a:solidFill>
            </a:endParaRPr>
          </a:p>
          <a:p>
            <a:pPr marL="0" lvl="0" indent="0">
              <a:spcBef>
                <a:spcPts val="0"/>
              </a:spcBef>
              <a:spcAft>
                <a:spcPts val="0"/>
              </a:spcAft>
              <a:buNone/>
            </a:pPr>
            <a:r>
              <a:rPr lang="en" sz="2400" b="1">
                <a:solidFill>
                  <a:srgbClr val="0000FF"/>
                </a:solidFill>
              </a:rPr>
              <a:t>Watch the following video on sun safety:</a:t>
            </a:r>
            <a:endParaRPr sz="2400" b="1">
              <a:solidFill>
                <a:srgbClr val="0000FF"/>
              </a:solidFill>
            </a:endParaRPr>
          </a:p>
          <a:p>
            <a:pPr marL="0" lvl="0" indent="0" rtl="0">
              <a:lnSpc>
                <a:spcPct val="90000"/>
              </a:lnSpc>
              <a:spcBef>
                <a:spcPts val="1100"/>
              </a:spcBef>
              <a:spcAft>
                <a:spcPts val="0"/>
              </a:spcAft>
              <a:buClr>
                <a:schemeClr val="dk2"/>
              </a:buClr>
              <a:buSzPts val="1100"/>
              <a:buFont typeface="Arial"/>
              <a:buNone/>
            </a:pPr>
            <a:r>
              <a:rPr lang="en" sz="2100" u="sng">
                <a:solidFill>
                  <a:srgbClr val="6B9F25"/>
                </a:solidFill>
                <a:latin typeface="Calibri"/>
                <a:ea typeface="Calibri"/>
                <a:cs typeface="Calibri"/>
                <a:sym typeface="Calibri"/>
                <a:hlinkClick r:id="rId3"/>
              </a:rPr>
              <a:t>https://www.youtube.com/watch?v=T7ghJsZug60</a:t>
            </a:r>
            <a:endParaRPr/>
          </a:p>
          <a:p>
            <a:pPr marL="0" lvl="0" indent="0" rtl="0">
              <a:lnSpc>
                <a:spcPct val="90000"/>
              </a:lnSpc>
              <a:spcBef>
                <a:spcPts val="1100"/>
              </a:spcBef>
              <a:spcAft>
                <a:spcPts val="0"/>
              </a:spcAft>
              <a:buClr>
                <a:schemeClr val="dk2"/>
              </a:buClr>
              <a:buSzPts val="1100"/>
              <a:buFont typeface="Arial"/>
              <a:buNone/>
            </a:pPr>
            <a:r>
              <a:rPr lang="en" sz="1100">
                <a:solidFill>
                  <a:srgbClr val="0000FF"/>
                </a:solidFill>
              </a:rPr>
              <a:t>(George the Sun Safe Superstar)</a:t>
            </a:r>
            <a:endParaRPr sz="1100">
              <a:solidFill>
                <a:srgbClr val="0000FF"/>
              </a:solidFill>
            </a:endParaRPr>
          </a:p>
          <a:p>
            <a:pPr marL="0" lvl="0" indent="0">
              <a:spcBef>
                <a:spcPts val="0"/>
              </a:spcBef>
              <a:spcAft>
                <a:spcPts val="0"/>
              </a:spcAft>
              <a:buNone/>
            </a:pPr>
            <a:endParaRPr/>
          </a:p>
        </p:txBody>
      </p:sp>
      <p:pic>
        <p:nvPicPr>
          <p:cNvPr id="194" name="Shape 194"/>
          <p:cNvPicPr preferRelativeResize="0"/>
          <p:nvPr/>
        </p:nvPicPr>
        <p:blipFill>
          <a:blip r:embed="rId4">
            <a:alphaModFix/>
          </a:blip>
          <a:stretch>
            <a:fillRect/>
          </a:stretch>
        </p:blipFill>
        <p:spPr>
          <a:xfrm>
            <a:off x="7217350" y="0"/>
            <a:ext cx="1463350" cy="1399725"/>
          </a:xfrm>
          <a:prstGeom prst="rect">
            <a:avLst/>
          </a:prstGeom>
          <a:noFill/>
          <a:ln>
            <a:noFill/>
          </a:ln>
        </p:spPr>
      </p:pic>
      <p:pic>
        <p:nvPicPr>
          <p:cNvPr id="195" name="Shape 195"/>
          <p:cNvPicPr preferRelativeResize="0"/>
          <p:nvPr/>
        </p:nvPicPr>
        <p:blipFill>
          <a:blip r:embed="rId5">
            <a:alphaModFix/>
          </a:blip>
          <a:stretch>
            <a:fillRect/>
          </a:stretch>
        </p:blipFill>
        <p:spPr>
          <a:xfrm>
            <a:off x="6462933" y="2571752"/>
            <a:ext cx="2487544" cy="23167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rgbClr val="FF0000"/>
              </a:buClr>
              <a:buFont typeface="Calibri"/>
              <a:buNone/>
            </a:pPr>
            <a:r>
              <a:rPr lang="en" sz="4500" b="1">
                <a:solidFill>
                  <a:srgbClr val="FF0000"/>
                </a:solidFill>
              </a:rPr>
              <a:t>Can You Help Me</a:t>
            </a:r>
            <a:r>
              <a:rPr lang="en" sz="4500" b="1" i="0" u="none" strike="noStrike" cap="none">
                <a:solidFill>
                  <a:srgbClr val="FF0000"/>
                </a:solidFill>
                <a:latin typeface="Calibri"/>
                <a:ea typeface="Calibri"/>
                <a:cs typeface="Calibri"/>
                <a:sym typeface="Calibri"/>
              </a:rPr>
              <a:t>?</a:t>
            </a:r>
            <a:endParaRPr sz="4500" b="1" i="0" u="none" strike="noStrike" cap="none">
              <a:solidFill>
                <a:srgbClr val="FF0000"/>
              </a:solidFill>
              <a:latin typeface="Calibri"/>
              <a:ea typeface="Calibri"/>
              <a:cs typeface="Calibri"/>
              <a:sym typeface="Calibri"/>
            </a:endParaRPr>
          </a:p>
        </p:txBody>
      </p:sp>
      <p:sp>
        <p:nvSpPr>
          <p:cNvPr id="201" name="Shape 201"/>
          <p:cNvSpPr txBox="1">
            <a:spLocks noGrp="1"/>
          </p:cNvSpPr>
          <p:nvPr>
            <p:ph type="body" idx="1"/>
          </p:nvPr>
        </p:nvSpPr>
        <p:spPr>
          <a:xfrm>
            <a:off x="433556" y="1140357"/>
            <a:ext cx="8081700" cy="34926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3366FF"/>
              </a:buClr>
              <a:buFont typeface="Arial"/>
              <a:buNone/>
            </a:pPr>
            <a:r>
              <a:rPr lang="en" sz="2100" b="1" i="0" u="none" strike="noStrike" cap="none" dirty="0">
                <a:solidFill>
                  <a:srgbClr val="0000FF"/>
                </a:solidFill>
              </a:rPr>
              <a:t>It’s another hot summer day. Mom is busy working</a:t>
            </a:r>
            <a:r>
              <a:rPr lang="en" b="1" dirty="0">
                <a:solidFill>
                  <a:srgbClr val="0000FF"/>
                </a:solidFill>
              </a:rPr>
              <a:t>, so I sunscreen myself making sure to get my arms, legs, and face. She loves when I go outside and play in the backyard with my older brother. </a:t>
            </a:r>
            <a:r>
              <a:rPr lang="en" sz="2100" b="1" i="0" u="none" strike="noStrike" cap="none" dirty="0">
                <a:solidFill>
                  <a:srgbClr val="0000FF"/>
                </a:solidFill>
              </a:rPr>
              <a:t>It’s hot, so I wear a tank top. </a:t>
            </a:r>
            <a:r>
              <a:rPr lang="en" b="1" dirty="0">
                <a:solidFill>
                  <a:srgbClr val="0000FF"/>
                </a:solidFill>
              </a:rPr>
              <a:t>At 3</a:t>
            </a:r>
            <a:r>
              <a:rPr lang="en" sz="2100" b="1" i="0" u="none" strike="noStrike" cap="none" dirty="0">
                <a:solidFill>
                  <a:srgbClr val="0000FF"/>
                </a:solidFill>
              </a:rPr>
              <a:t>pm, I </a:t>
            </a:r>
            <a:r>
              <a:rPr lang="en" b="1" dirty="0">
                <a:solidFill>
                  <a:srgbClr val="0000FF"/>
                </a:solidFill>
              </a:rPr>
              <a:t>come inside</a:t>
            </a:r>
            <a:r>
              <a:rPr lang="en" sz="2100" b="1" i="0" u="none" strike="noStrike" cap="none" dirty="0">
                <a:solidFill>
                  <a:srgbClr val="0000FF"/>
                </a:solidFill>
              </a:rPr>
              <a:t> for a snack. </a:t>
            </a:r>
            <a:r>
              <a:rPr lang="en" b="1" dirty="0">
                <a:solidFill>
                  <a:srgbClr val="0000FF"/>
                </a:solidFill>
              </a:rPr>
              <a:t>M</a:t>
            </a:r>
            <a:r>
              <a:rPr lang="en" sz="2100" b="1" i="0" u="none" strike="noStrike" cap="none" dirty="0">
                <a:solidFill>
                  <a:srgbClr val="0000FF"/>
                </a:solidFill>
              </a:rPr>
              <a:t>y skin, especially my back, is red and feels hot. </a:t>
            </a:r>
            <a:endParaRPr b="1" dirty="0">
              <a:solidFill>
                <a:srgbClr val="0000FF"/>
              </a:solidFill>
            </a:endParaRPr>
          </a:p>
          <a:p>
            <a:pPr marL="0" marR="0" lvl="0" indent="0" algn="l" rtl="0">
              <a:lnSpc>
                <a:spcPct val="90000"/>
              </a:lnSpc>
              <a:spcBef>
                <a:spcPts val="800"/>
              </a:spcBef>
              <a:spcAft>
                <a:spcPts val="0"/>
              </a:spcAft>
              <a:buClr>
                <a:srgbClr val="3366FF"/>
              </a:buClr>
              <a:buFont typeface="Arial"/>
              <a:buNone/>
            </a:pPr>
            <a:r>
              <a:rPr lang="en" sz="2100" b="1" i="0" u="none" strike="noStrike" cap="none" dirty="0">
                <a:solidFill>
                  <a:srgbClr val="0000FF"/>
                </a:solidFill>
              </a:rPr>
              <a:t>What should I have done differently to prevent getting a sunburn?</a:t>
            </a:r>
            <a:endParaRPr b="1" dirty="0">
              <a:solidFill>
                <a:srgbClr val="0000FF"/>
              </a:solidFill>
            </a:endParaRPr>
          </a:p>
          <a:p>
            <a:pPr marL="0" marR="0" lvl="0" indent="0" algn="l" rtl="0">
              <a:lnSpc>
                <a:spcPct val="90000"/>
              </a:lnSpc>
              <a:spcBef>
                <a:spcPts val="800"/>
              </a:spcBef>
              <a:spcAft>
                <a:spcPts val="0"/>
              </a:spcAft>
              <a:buClr>
                <a:schemeClr val="dk1"/>
              </a:buClr>
              <a:buFont typeface="Arial"/>
              <a:buNone/>
            </a:pPr>
            <a:endParaRPr sz="2100" b="0" i="0" u="none" strike="noStrike" cap="none" dirty="0">
              <a:solidFill>
                <a:schemeClr val="dk1"/>
              </a:solidFill>
              <a:latin typeface="Calibri"/>
              <a:ea typeface="Calibri"/>
              <a:cs typeface="Calibri"/>
              <a:sym typeface="Calibri"/>
            </a:endParaRPr>
          </a:p>
          <a:p>
            <a:pPr marL="0" marR="0" lvl="0" indent="0" algn="l" rtl="0">
              <a:lnSpc>
                <a:spcPct val="90000"/>
              </a:lnSpc>
              <a:spcBef>
                <a:spcPts val="800"/>
              </a:spcBef>
              <a:spcAft>
                <a:spcPts val="0"/>
              </a:spcAft>
              <a:buClr>
                <a:schemeClr val="dk1"/>
              </a:buClr>
              <a:buFont typeface="Arial"/>
              <a:buNone/>
            </a:pPr>
            <a:endParaRPr sz="2100" b="0" i="0" u="none" strike="noStrike" cap="none" dirty="0">
              <a:solidFill>
                <a:schemeClr val="dk1"/>
              </a:solidFill>
              <a:latin typeface="Calibri"/>
              <a:ea typeface="Calibri"/>
              <a:cs typeface="Calibri"/>
              <a:sym typeface="Calibri"/>
            </a:endParaRPr>
          </a:p>
          <a:p>
            <a:pPr marL="0" marR="0" lvl="0" indent="0" algn="l" rtl="0">
              <a:lnSpc>
                <a:spcPct val="90000"/>
              </a:lnSpc>
              <a:spcBef>
                <a:spcPts val="800"/>
              </a:spcBef>
              <a:spcAft>
                <a:spcPts val="0"/>
              </a:spcAft>
              <a:buClr>
                <a:schemeClr val="dk1"/>
              </a:buClr>
              <a:buFont typeface="Arial"/>
              <a:buNone/>
            </a:pPr>
            <a:endParaRPr sz="2100" b="0" i="0" u="none" strike="noStrike" cap="none" dirty="0">
              <a:solidFill>
                <a:schemeClr val="dk1"/>
              </a:solidFill>
              <a:latin typeface="Calibri"/>
              <a:ea typeface="Calibri"/>
              <a:cs typeface="Calibri"/>
              <a:sym typeface="Calibri"/>
            </a:endParaRPr>
          </a:p>
        </p:txBody>
      </p:sp>
      <p:sp>
        <p:nvSpPr>
          <p:cNvPr id="202" name="Shape 202"/>
          <p:cNvSpPr txBox="1"/>
          <p:nvPr/>
        </p:nvSpPr>
        <p:spPr>
          <a:xfrm>
            <a:off x="433552" y="4808409"/>
            <a:ext cx="7593900" cy="4845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100"/>
          </a:p>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pic>
        <p:nvPicPr>
          <p:cNvPr id="203" name="Shape 203"/>
          <p:cNvPicPr preferRelativeResize="0"/>
          <p:nvPr/>
        </p:nvPicPr>
        <p:blipFill>
          <a:blip r:embed="rId3">
            <a:alphaModFix/>
          </a:blip>
          <a:stretch>
            <a:fillRect/>
          </a:stretch>
        </p:blipFill>
        <p:spPr>
          <a:xfrm>
            <a:off x="6613450" y="2934585"/>
            <a:ext cx="1690577" cy="169837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rgbClr val="FF0000"/>
              </a:buClr>
              <a:buFont typeface="Calibri"/>
              <a:buNone/>
            </a:pPr>
            <a:r>
              <a:rPr lang="en" sz="3600" b="1" i="0" u="none" strike="noStrike" cap="none">
                <a:solidFill>
                  <a:srgbClr val="FF0000"/>
                </a:solidFill>
                <a:latin typeface="Arial"/>
                <a:ea typeface="Arial"/>
                <a:cs typeface="Arial"/>
                <a:sym typeface="Arial"/>
              </a:rPr>
              <a:t>Sun Safety T</a:t>
            </a:r>
            <a:r>
              <a:rPr lang="en" sz="3600" b="1">
                <a:solidFill>
                  <a:srgbClr val="FF0000"/>
                </a:solidFill>
                <a:latin typeface="Arial"/>
                <a:ea typeface="Arial"/>
                <a:cs typeface="Arial"/>
                <a:sym typeface="Arial"/>
              </a:rPr>
              <a:t>ips</a:t>
            </a:r>
            <a:endParaRPr sz="3600" b="1" i="0" u="none" strike="noStrike" cap="none">
              <a:solidFill>
                <a:srgbClr val="FF0000"/>
              </a:solidFill>
              <a:latin typeface="Arial"/>
              <a:ea typeface="Arial"/>
              <a:cs typeface="Arial"/>
              <a:sym typeface="Arial"/>
            </a:endParaRPr>
          </a:p>
        </p:txBody>
      </p:sp>
      <p:sp>
        <p:nvSpPr>
          <p:cNvPr id="209" name="Shape 209"/>
          <p:cNvSpPr txBox="1">
            <a:spLocks noGrp="1"/>
          </p:cNvSpPr>
          <p:nvPr>
            <p:ph type="body" idx="1"/>
          </p:nvPr>
        </p:nvSpPr>
        <p:spPr>
          <a:xfrm>
            <a:off x="476250" y="1205575"/>
            <a:ext cx="8140800" cy="3774300"/>
          </a:xfrm>
          <a:prstGeom prst="rect">
            <a:avLst/>
          </a:prstGeom>
          <a:noFill/>
          <a:ln>
            <a:noFill/>
          </a:ln>
        </p:spPr>
        <p:txBody>
          <a:bodyPr spcFirstLastPara="1" wrap="square" lIns="68575" tIns="34275" rIns="68575" bIns="34275" anchor="t" anchorCtr="0">
            <a:noAutofit/>
          </a:bodyPr>
          <a:lstStyle/>
          <a:p>
            <a:pPr marL="0" lvl="0" indent="0" rtl="0">
              <a:lnSpc>
                <a:spcPct val="115000"/>
              </a:lnSpc>
              <a:spcBef>
                <a:spcPts val="800"/>
              </a:spcBef>
              <a:spcAft>
                <a:spcPts val="0"/>
              </a:spcAft>
              <a:buClr>
                <a:srgbClr val="3366FF"/>
              </a:buClr>
              <a:buFont typeface="Arial"/>
              <a:buNone/>
            </a:pPr>
            <a:r>
              <a:rPr lang="en" sz="2400" b="1">
                <a:solidFill>
                  <a:srgbClr val="0000FF"/>
                </a:solidFill>
              </a:rPr>
              <a:t>Wear water resistant sunscreen with SPF of 30 or higher</a:t>
            </a:r>
            <a:endParaRPr sz="2400" b="1">
              <a:solidFill>
                <a:srgbClr val="0000FF"/>
              </a:solidFill>
            </a:endParaRPr>
          </a:p>
          <a:p>
            <a:pPr marL="0" marR="0" lvl="0" indent="0" algn="l" rtl="0">
              <a:lnSpc>
                <a:spcPct val="115000"/>
              </a:lnSpc>
              <a:spcBef>
                <a:spcPts val="0"/>
              </a:spcBef>
              <a:spcAft>
                <a:spcPts val="0"/>
              </a:spcAft>
              <a:buClr>
                <a:srgbClr val="3366FF"/>
              </a:buClr>
              <a:buFont typeface="Arial"/>
              <a:buNone/>
            </a:pPr>
            <a:r>
              <a:rPr lang="en" sz="2400" b="1" i="0" u="none" strike="noStrike" cap="none">
                <a:solidFill>
                  <a:srgbClr val="0000FF"/>
                </a:solidFill>
              </a:rPr>
              <a:t>Reapply sunscreen every 2-3 hours</a:t>
            </a:r>
            <a:endParaRPr sz="2400" b="1">
              <a:solidFill>
                <a:srgbClr val="0000FF"/>
              </a:solidFill>
            </a:endParaRPr>
          </a:p>
          <a:p>
            <a:pPr marL="0" marR="0" lvl="0" indent="0" algn="l" rtl="0">
              <a:lnSpc>
                <a:spcPct val="115000"/>
              </a:lnSpc>
              <a:spcBef>
                <a:spcPts val="0"/>
              </a:spcBef>
              <a:spcAft>
                <a:spcPts val="0"/>
              </a:spcAft>
              <a:buClr>
                <a:srgbClr val="3366FF"/>
              </a:buClr>
              <a:buFont typeface="Arial"/>
              <a:buNone/>
            </a:pPr>
            <a:r>
              <a:rPr lang="en" sz="2400" b="1">
                <a:solidFill>
                  <a:srgbClr val="0000FF"/>
                </a:solidFill>
              </a:rPr>
              <a:t>Ask an adult to help you put sunscreen on</a:t>
            </a:r>
            <a:endParaRPr sz="2400" b="1">
              <a:solidFill>
                <a:srgbClr val="0000FF"/>
              </a:solidFill>
            </a:endParaRPr>
          </a:p>
          <a:p>
            <a:pPr marL="0" marR="0" lvl="0" indent="0" algn="l" rtl="0">
              <a:lnSpc>
                <a:spcPct val="115000"/>
              </a:lnSpc>
              <a:spcBef>
                <a:spcPts val="0"/>
              </a:spcBef>
              <a:spcAft>
                <a:spcPts val="0"/>
              </a:spcAft>
              <a:buClr>
                <a:srgbClr val="3366FF"/>
              </a:buClr>
              <a:buFont typeface="Arial"/>
              <a:buNone/>
            </a:pPr>
            <a:r>
              <a:rPr lang="en" sz="2400" b="1" i="0" u="none" strike="noStrike" cap="none">
                <a:solidFill>
                  <a:srgbClr val="0000FF"/>
                </a:solidFill>
              </a:rPr>
              <a:t>Decrease </a:t>
            </a:r>
            <a:r>
              <a:rPr lang="en" sz="2400" b="1">
                <a:solidFill>
                  <a:srgbClr val="0000FF"/>
                </a:solidFill>
              </a:rPr>
              <a:t>direct sunlight</a:t>
            </a:r>
            <a:r>
              <a:rPr lang="en" sz="2400" b="1" i="0" u="none" strike="noStrike" cap="none">
                <a:solidFill>
                  <a:srgbClr val="0000FF"/>
                </a:solidFill>
              </a:rPr>
              <a:t> between the hours of 1</a:t>
            </a:r>
            <a:r>
              <a:rPr lang="en" sz="2400" b="1">
                <a:solidFill>
                  <a:srgbClr val="0000FF"/>
                </a:solidFill>
              </a:rPr>
              <a:t>1</a:t>
            </a:r>
            <a:r>
              <a:rPr lang="en" sz="2400" b="1" i="0" u="none" strike="noStrike" cap="none">
                <a:solidFill>
                  <a:srgbClr val="0000FF"/>
                </a:solidFill>
              </a:rPr>
              <a:t>am and </a:t>
            </a:r>
            <a:r>
              <a:rPr lang="en" sz="2400" b="1">
                <a:solidFill>
                  <a:srgbClr val="0000FF"/>
                </a:solidFill>
              </a:rPr>
              <a:t>3</a:t>
            </a:r>
            <a:r>
              <a:rPr lang="en" sz="2400" b="1" i="0" u="none" strike="noStrike" cap="none">
                <a:solidFill>
                  <a:srgbClr val="0000FF"/>
                </a:solidFill>
              </a:rPr>
              <a:t>pm</a:t>
            </a:r>
            <a:endParaRPr sz="2400" b="1">
              <a:solidFill>
                <a:srgbClr val="0000FF"/>
              </a:solidFill>
            </a:endParaRPr>
          </a:p>
          <a:p>
            <a:pPr marL="0" marR="0" lvl="0" indent="0" algn="l" rtl="0">
              <a:lnSpc>
                <a:spcPct val="115000"/>
              </a:lnSpc>
              <a:spcBef>
                <a:spcPts val="0"/>
              </a:spcBef>
              <a:spcAft>
                <a:spcPts val="0"/>
              </a:spcAft>
              <a:buClr>
                <a:srgbClr val="3366FF"/>
              </a:buClr>
              <a:buFont typeface="Arial"/>
              <a:buNone/>
            </a:pPr>
            <a:r>
              <a:rPr lang="en" sz="2400" b="1" i="0" u="none" strike="noStrike" cap="none">
                <a:solidFill>
                  <a:srgbClr val="0000FF"/>
                </a:solidFill>
              </a:rPr>
              <a:t>Wear </a:t>
            </a:r>
            <a:r>
              <a:rPr lang="en" sz="2400" b="1">
                <a:solidFill>
                  <a:srgbClr val="0000FF"/>
                </a:solidFill>
              </a:rPr>
              <a:t>a shirt</a:t>
            </a:r>
            <a:r>
              <a:rPr lang="en" sz="2400" b="1" i="0" u="none" strike="noStrike" cap="none">
                <a:solidFill>
                  <a:srgbClr val="0000FF"/>
                </a:solidFill>
              </a:rPr>
              <a:t> and a hat to protect your skin</a:t>
            </a:r>
            <a:endParaRPr sz="2400" b="1" i="0" u="none" strike="noStrike" cap="none">
              <a:solidFill>
                <a:srgbClr val="0000FF"/>
              </a:solidFill>
            </a:endParaRPr>
          </a:p>
          <a:p>
            <a:pPr marL="0" marR="0" lvl="0" indent="0" algn="l" rtl="0">
              <a:lnSpc>
                <a:spcPct val="115000"/>
              </a:lnSpc>
              <a:spcBef>
                <a:spcPts val="0"/>
              </a:spcBef>
              <a:spcAft>
                <a:spcPts val="0"/>
              </a:spcAft>
              <a:buClr>
                <a:srgbClr val="3366FF"/>
              </a:buClr>
              <a:buFont typeface="Arial"/>
              <a:buNone/>
            </a:pPr>
            <a:r>
              <a:rPr lang="en" sz="2400" b="1">
                <a:solidFill>
                  <a:srgbClr val="0000FF"/>
                </a:solidFill>
              </a:rPr>
              <a:t>Wear sunglasses to protect your eyes</a:t>
            </a:r>
            <a:endParaRPr sz="2400" b="1">
              <a:solidFill>
                <a:srgbClr val="0000FF"/>
              </a:solidFill>
            </a:endParaRPr>
          </a:p>
          <a:p>
            <a:pPr marL="0" marR="0" lvl="0" indent="0" algn="l" rtl="0">
              <a:lnSpc>
                <a:spcPct val="90000"/>
              </a:lnSpc>
              <a:spcBef>
                <a:spcPts val="0"/>
              </a:spcBef>
              <a:spcAft>
                <a:spcPts val="0"/>
              </a:spcAft>
              <a:buClr>
                <a:srgbClr val="3366FF"/>
              </a:buClr>
              <a:buFont typeface="Arial"/>
              <a:buNone/>
            </a:pPr>
            <a:endParaRPr b="1">
              <a:solidFill>
                <a:srgbClr val="0000FF"/>
              </a:solidFill>
            </a:endParaRPr>
          </a:p>
          <a:p>
            <a:pPr marL="0" marR="0" lvl="0" indent="0" algn="l" rtl="0">
              <a:lnSpc>
                <a:spcPct val="90000"/>
              </a:lnSpc>
              <a:spcBef>
                <a:spcPts val="800"/>
              </a:spcBef>
              <a:spcAft>
                <a:spcPts val="0"/>
              </a:spcAft>
              <a:buClr>
                <a:schemeClr val="dk1"/>
              </a:buClr>
              <a:buFont typeface="Arial"/>
              <a:buNone/>
            </a:pPr>
            <a:endParaRPr sz="2100" b="0" i="0" u="none" strike="noStrike" cap="none">
              <a:solidFill>
                <a:schemeClr val="dk1"/>
              </a:solidFill>
              <a:latin typeface="Calibri"/>
              <a:ea typeface="Calibri"/>
              <a:cs typeface="Calibri"/>
              <a:sym typeface="Calibri"/>
            </a:endParaRPr>
          </a:p>
          <a:p>
            <a:pPr marL="0" marR="0" lvl="0" indent="0" algn="l" rtl="0">
              <a:lnSpc>
                <a:spcPct val="90000"/>
              </a:lnSpc>
              <a:spcBef>
                <a:spcPts val="800"/>
              </a:spcBef>
              <a:spcAft>
                <a:spcPts val="0"/>
              </a:spcAft>
              <a:buClr>
                <a:srgbClr val="3366FF"/>
              </a:buClr>
              <a:buFont typeface="Arial"/>
              <a:buNone/>
            </a:pPr>
            <a:r>
              <a:rPr lang="en" sz="2100" b="0" i="0" u="none" strike="noStrike" cap="none">
                <a:solidFill>
                  <a:srgbClr val="3366FF"/>
                </a:solidFill>
                <a:latin typeface="Calibri"/>
                <a:ea typeface="Calibri"/>
                <a:cs typeface="Calibri"/>
                <a:sym typeface="Calibri"/>
              </a:rPr>
              <a:t> </a:t>
            </a:r>
            <a:endParaRPr/>
          </a:p>
          <a:p>
            <a:pPr marL="0" marR="0" lvl="0" indent="0" algn="l" rtl="0">
              <a:lnSpc>
                <a:spcPct val="90000"/>
              </a:lnSpc>
              <a:spcBef>
                <a:spcPts val="800"/>
              </a:spcBef>
              <a:spcAft>
                <a:spcPts val="0"/>
              </a:spcAft>
              <a:buClr>
                <a:schemeClr val="dk1"/>
              </a:buClr>
              <a:buFont typeface="Arial"/>
              <a:buNone/>
            </a:pPr>
            <a:endParaRPr sz="2100" b="0" i="0" u="none" strike="noStrike" cap="none">
              <a:solidFill>
                <a:schemeClr val="dk1"/>
              </a:solidFill>
              <a:latin typeface="Calibri"/>
              <a:ea typeface="Calibri"/>
              <a:cs typeface="Calibri"/>
              <a:sym typeface="Calibri"/>
            </a:endParaRPr>
          </a:p>
        </p:txBody>
      </p:sp>
      <p:pic>
        <p:nvPicPr>
          <p:cNvPr id="210" name="Shape 210"/>
          <p:cNvPicPr preferRelativeResize="0"/>
          <p:nvPr/>
        </p:nvPicPr>
        <p:blipFill rotWithShape="1">
          <a:blip r:embed="rId3">
            <a:alphaModFix/>
          </a:blip>
          <a:srcRect/>
          <a:stretch/>
        </p:blipFill>
        <p:spPr>
          <a:xfrm>
            <a:off x="6421651" y="2830426"/>
            <a:ext cx="2347800" cy="2347800"/>
          </a:xfrm>
          <a:prstGeom prst="rect">
            <a:avLst/>
          </a:prstGeom>
          <a:noFill/>
          <a:ln>
            <a:noFill/>
          </a:ln>
        </p:spPr>
      </p:pic>
      <p:sp>
        <p:nvSpPr>
          <p:cNvPr id="211" name="Shape 211"/>
          <p:cNvSpPr txBox="1"/>
          <p:nvPr/>
        </p:nvSpPr>
        <p:spPr>
          <a:xfrm>
            <a:off x="476260" y="4754641"/>
            <a:ext cx="60378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344250" y="1403850"/>
            <a:ext cx="8455500" cy="2146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solidFill>
                  <a:srgbClr val="FF0000"/>
                </a:solidFill>
              </a:rPr>
              <a:t>Let’s Review...</a:t>
            </a:r>
            <a:endParaRPr>
              <a:solidFill>
                <a:srgbClr val="FF0000"/>
              </a:solidFill>
            </a:endParaRPr>
          </a:p>
        </p:txBody>
      </p:sp>
      <p:pic>
        <p:nvPicPr>
          <p:cNvPr id="217" name="Shape 217"/>
          <p:cNvPicPr preferRelativeResize="0"/>
          <p:nvPr/>
        </p:nvPicPr>
        <p:blipFill>
          <a:blip r:embed="rId3">
            <a:alphaModFix/>
          </a:blip>
          <a:stretch>
            <a:fillRect/>
          </a:stretch>
        </p:blipFill>
        <p:spPr>
          <a:xfrm>
            <a:off x="6903956" y="1403850"/>
            <a:ext cx="1853595" cy="2146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628650" y="273844"/>
            <a:ext cx="7886700" cy="994200"/>
          </a:xfrm>
          <a:prstGeom prst="rect">
            <a:avLst/>
          </a:prstGeom>
        </p:spPr>
        <p:txBody>
          <a:bodyPr spcFirstLastPara="1" wrap="square" lIns="68575" tIns="68575" rIns="68575" bIns="68575" anchor="ctr" anchorCtr="0">
            <a:noAutofit/>
          </a:bodyPr>
          <a:lstStyle/>
          <a:p>
            <a:pPr marL="0" lvl="0" indent="0">
              <a:spcBef>
                <a:spcPts val="0"/>
              </a:spcBef>
              <a:spcAft>
                <a:spcPts val="0"/>
              </a:spcAft>
              <a:buNone/>
            </a:pPr>
            <a:r>
              <a:rPr lang="en" sz="3600" b="1">
                <a:solidFill>
                  <a:srgbClr val="FF0000"/>
                </a:solidFill>
                <a:latin typeface="Arial"/>
                <a:ea typeface="Arial"/>
                <a:cs typeface="Arial"/>
                <a:sym typeface="Arial"/>
              </a:rPr>
              <a:t>Protect Me from the Sun!</a:t>
            </a:r>
            <a:endParaRPr sz="3600" b="1">
              <a:solidFill>
                <a:srgbClr val="FF0000"/>
              </a:solidFill>
              <a:latin typeface="Arial"/>
              <a:ea typeface="Arial"/>
              <a:cs typeface="Arial"/>
              <a:sym typeface="Arial"/>
            </a:endParaRPr>
          </a:p>
        </p:txBody>
      </p:sp>
      <p:sp>
        <p:nvSpPr>
          <p:cNvPr id="223" name="Shape 223"/>
          <p:cNvSpPr txBox="1">
            <a:spLocks noGrp="1"/>
          </p:cNvSpPr>
          <p:nvPr>
            <p:ph type="body" idx="1"/>
          </p:nvPr>
        </p:nvSpPr>
        <p:spPr>
          <a:xfrm>
            <a:off x="628650" y="1152725"/>
            <a:ext cx="7886700" cy="3480000"/>
          </a:xfrm>
          <a:prstGeom prst="rect">
            <a:avLst/>
          </a:prstGeom>
        </p:spPr>
        <p:txBody>
          <a:bodyPr spcFirstLastPara="1" wrap="square" lIns="68575" tIns="68575" rIns="68575" bIns="68575" anchor="t" anchorCtr="0">
            <a:noAutofit/>
          </a:bodyPr>
          <a:lstStyle/>
          <a:p>
            <a:pPr marL="177800" lvl="0" indent="-38100">
              <a:spcBef>
                <a:spcPts val="800"/>
              </a:spcBef>
              <a:spcAft>
                <a:spcPts val="0"/>
              </a:spcAft>
              <a:buNone/>
            </a:pPr>
            <a:r>
              <a:rPr lang="en" sz="2400" b="1">
                <a:solidFill>
                  <a:srgbClr val="0000FF"/>
                </a:solidFill>
              </a:rPr>
              <a:t>Look at the picture and think about what could be added to the picture to protect him from the sun. </a:t>
            </a:r>
            <a:endParaRPr sz="2400" b="1">
              <a:solidFill>
                <a:srgbClr val="0000FF"/>
              </a:solidFill>
            </a:endParaRPr>
          </a:p>
        </p:txBody>
      </p:sp>
      <p:pic>
        <p:nvPicPr>
          <p:cNvPr id="224" name="Shape 224"/>
          <p:cNvPicPr preferRelativeResize="0"/>
          <p:nvPr/>
        </p:nvPicPr>
        <p:blipFill>
          <a:blip r:embed="rId3">
            <a:alphaModFix/>
          </a:blip>
          <a:stretch>
            <a:fillRect/>
          </a:stretch>
        </p:blipFill>
        <p:spPr>
          <a:xfrm>
            <a:off x="6006571" y="1979328"/>
            <a:ext cx="2508779" cy="296481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628650" y="273844"/>
            <a:ext cx="7886700" cy="994200"/>
          </a:xfrm>
          <a:prstGeom prst="rect">
            <a:avLst/>
          </a:prstGeom>
        </p:spPr>
        <p:txBody>
          <a:bodyPr spcFirstLastPara="1" wrap="square" lIns="68575" tIns="68575" rIns="68575" bIns="68575" anchor="ctr" anchorCtr="0">
            <a:noAutofit/>
          </a:bodyPr>
          <a:lstStyle/>
          <a:p>
            <a:pPr marL="0" lvl="0" indent="0">
              <a:spcBef>
                <a:spcPts val="0"/>
              </a:spcBef>
              <a:spcAft>
                <a:spcPts val="0"/>
              </a:spcAft>
              <a:buNone/>
            </a:pPr>
            <a:r>
              <a:rPr lang="en" sz="3600" b="1">
                <a:solidFill>
                  <a:srgbClr val="FF0000"/>
                </a:solidFill>
              </a:rPr>
              <a:t>Thanks for Protecting Me from the Sun!</a:t>
            </a:r>
            <a:endParaRPr sz="3600" b="1">
              <a:solidFill>
                <a:srgbClr val="FF0000"/>
              </a:solidFill>
            </a:endParaRPr>
          </a:p>
        </p:txBody>
      </p:sp>
      <p:pic>
        <p:nvPicPr>
          <p:cNvPr id="230" name="Shape 230"/>
          <p:cNvPicPr preferRelativeResize="0"/>
          <p:nvPr/>
        </p:nvPicPr>
        <p:blipFill>
          <a:blip r:embed="rId3">
            <a:alphaModFix/>
          </a:blip>
          <a:stretch>
            <a:fillRect/>
          </a:stretch>
        </p:blipFill>
        <p:spPr>
          <a:xfrm>
            <a:off x="2851950" y="1415375"/>
            <a:ext cx="3678949" cy="3589475"/>
          </a:xfrm>
          <a:prstGeom prst="rect">
            <a:avLst/>
          </a:prstGeom>
          <a:noFill/>
          <a:ln>
            <a:noFill/>
          </a:ln>
        </p:spPr>
      </p:pic>
      <p:pic>
        <p:nvPicPr>
          <p:cNvPr id="231" name="Shape 231"/>
          <p:cNvPicPr preferRelativeResize="0"/>
          <p:nvPr/>
        </p:nvPicPr>
        <p:blipFill>
          <a:blip r:embed="rId4">
            <a:alphaModFix/>
          </a:blip>
          <a:stretch>
            <a:fillRect/>
          </a:stretch>
        </p:blipFill>
        <p:spPr>
          <a:xfrm rot="127911">
            <a:off x="4170725" y="1683119"/>
            <a:ext cx="2547149" cy="2308354"/>
          </a:xfrm>
          <a:prstGeom prst="rect">
            <a:avLst/>
          </a:prstGeom>
          <a:noFill/>
          <a:ln>
            <a:noFill/>
          </a:ln>
        </p:spPr>
      </p:pic>
      <p:pic>
        <p:nvPicPr>
          <p:cNvPr id="232" name="Shape 232"/>
          <p:cNvPicPr preferRelativeResize="0"/>
          <p:nvPr/>
        </p:nvPicPr>
        <p:blipFill>
          <a:blip r:embed="rId5">
            <a:alphaModFix/>
          </a:blip>
          <a:stretch>
            <a:fillRect/>
          </a:stretch>
        </p:blipFill>
        <p:spPr>
          <a:xfrm rot="1533586">
            <a:off x="4307025" y="2882599"/>
            <a:ext cx="768800" cy="655025"/>
          </a:xfrm>
          <a:prstGeom prst="rect">
            <a:avLst/>
          </a:prstGeom>
          <a:noFill/>
          <a:ln>
            <a:noFill/>
          </a:ln>
        </p:spPr>
      </p:pic>
      <p:pic>
        <p:nvPicPr>
          <p:cNvPr id="233" name="Shape 233"/>
          <p:cNvPicPr preferRelativeResize="0"/>
          <p:nvPr/>
        </p:nvPicPr>
        <p:blipFill>
          <a:blip r:embed="rId6">
            <a:alphaModFix/>
          </a:blip>
          <a:stretch>
            <a:fillRect/>
          </a:stretch>
        </p:blipFill>
        <p:spPr>
          <a:xfrm>
            <a:off x="4901925" y="3584849"/>
            <a:ext cx="476250" cy="771527"/>
          </a:xfrm>
          <a:prstGeom prst="rect">
            <a:avLst/>
          </a:prstGeom>
          <a:noFill/>
          <a:ln>
            <a:noFill/>
          </a:ln>
        </p:spPr>
      </p:pic>
      <p:pic>
        <p:nvPicPr>
          <p:cNvPr id="234" name="Shape 234"/>
          <p:cNvPicPr preferRelativeResize="0"/>
          <p:nvPr/>
        </p:nvPicPr>
        <p:blipFill>
          <a:blip r:embed="rId7">
            <a:alphaModFix/>
          </a:blip>
          <a:stretch>
            <a:fillRect/>
          </a:stretch>
        </p:blipFill>
        <p:spPr>
          <a:xfrm rot="1341649">
            <a:off x="4583122" y="2056835"/>
            <a:ext cx="729885" cy="486882"/>
          </a:xfrm>
          <a:prstGeom prst="rect">
            <a:avLst/>
          </a:prstGeom>
          <a:noFill/>
          <a:ln>
            <a:noFill/>
          </a:ln>
        </p:spPr>
      </p:pic>
      <p:sp>
        <p:nvSpPr>
          <p:cNvPr id="235" name="Shape 235"/>
          <p:cNvSpPr/>
          <p:nvPr/>
        </p:nvSpPr>
        <p:spPr>
          <a:xfrm>
            <a:off x="631600" y="1268050"/>
            <a:ext cx="1977156" cy="1678050"/>
          </a:xfrm>
          <a:prstGeom prst="irregularSeal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6" name="Shape 236"/>
          <p:cNvSpPr/>
          <p:nvPr/>
        </p:nvSpPr>
        <p:spPr>
          <a:xfrm>
            <a:off x="631600" y="3196975"/>
            <a:ext cx="1977156" cy="1678050"/>
          </a:xfrm>
          <a:prstGeom prst="irregularSeal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7" name="Shape 237"/>
          <p:cNvSpPr/>
          <p:nvPr/>
        </p:nvSpPr>
        <p:spPr>
          <a:xfrm>
            <a:off x="6719375" y="986200"/>
            <a:ext cx="2128734" cy="1792314"/>
          </a:xfrm>
          <a:prstGeom prst="irregularSeal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8" name="Shape 238"/>
          <p:cNvSpPr/>
          <p:nvPr/>
        </p:nvSpPr>
        <p:spPr>
          <a:xfrm>
            <a:off x="6774099" y="2918300"/>
            <a:ext cx="2170908" cy="1792314"/>
          </a:xfrm>
          <a:prstGeom prst="irregularSeal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9" name="Shape 239"/>
          <p:cNvSpPr txBox="1"/>
          <p:nvPr/>
        </p:nvSpPr>
        <p:spPr>
          <a:xfrm>
            <a:off x="1138125" y="1809350"/>
            <a:ext cx="933900" cy="4524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b="1">
                <a:solidFill>
                  <a:srgbClr val="0000FF"/>
                </a:solidFill>
              </a:rPr>
              <a:t>Add an umbrella</a:t>
            </a:r>
            <a:endParaRPr b="1">
              <a:solidFill>
                <a:srgbClr val="0000FF"/>
              </a:solidFill>
            </a:endParaRPr>
          </a:p>
        </p:txBody>
      </p:sp>
      <p:sp>
        <p:nvSpPr>
          <p:cNvPr id="240" name="Shape 240"/>
          <p:cNvSpPr txBox="1"/>
          <p:nvPr/>
        </p:nvSpPr>
        <p:spPr>
          <a:xfrm>
            <a:off x="955750" y="3742725"/>
            <a:ext cx="1158600" cy="5106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b="1">
                <a:solidFill>
                  <a:srgbClr val="0000FF"/>
                </a:solidFill>
              </a:rPr>
              <a:t>Add a hat</a:t>
            </a:r>
            <a:endParaRPr b="1">
              <a:solidFill>
                <a:srgbClr val="0000FF"/>
              </a:solidFill>
            </a:endParaRPr>
          </a:p>
        </p:txBody>
      </p:sp>
      <p:sp>
        <p:nvSpPr>
          <p:cNvPr id="241" name="Shape 241"/>
          <p:cNvSpPr txBox="1"/>
          <p:nvPr/>
        </p:nvSpPr>
        <p:spPr>
          <a:xfrm>
            <a:off x="7113350" y="1415375"/>
            <a:ext cx="1319100" cy="6201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b="1">
                <a:solidFill>
                  <a:srgbClr val="0000FF"/>
                </a:solidFill>
              </a:rPr>
              <a:t>Add sunscreen to re-apply</a:t>
            </a:r>
            <a:endParaRPr b="1">
              <a:solidFill>
                <a:srgbClr val="0000FF"/>
              </a:solidFill>
            </a:endParaRPr>
          </a:p>
        </p:txBody>
      </p:sp>
      <p:sp>
        <p:nvSpPr>
          <p:cNvPr id="242" name="Shape 242"/>
          <p:cNvSpPr txBox="1"/>
          <p:nvPr/>
        </p:nvSpPr>
        <p:spPr>
          <a:xfrm>
            <a:off x="7332225" y="3545725"/>
            <a:ext cx="1319100" cy="452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b="1">
                <a:solidFill>
                  <a:srgbClr val="0000FF"/>
                </a:solidFill>
              </a:rPr>
              <a:t>Add a shirt</a:t>
            </a:r>
            <a:endParaRPr b="1">
              <a:solidFill>
                <a:srgbClr val="0000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400"/>
              <a:buFont typeface="Oswald"/>
              <a:buNone/>
            </a:pPr>
            <a:r>
              <a:rPr lang="en" sz="3600" b="1" i="0" u="none" strike="noStrike" cap="none">
                <a:solidFill>
                  <a:srgbClr val="FF0000"/>
                </a:solidFill>
                <a:latin typeface="Arial"/>
                <a:ea typeface="Arial"/>
                <a:cs typeface="Arial"/>
                <a:sym typeface="Arial"/>
              </a:rPr>
              <a:t>Let’s Move!</a:t>
            </a:r>
            <a:endParaRPr sz="3600" b="1" i="0" u="none" strike="noStrike" cap="none">
              <a:solidFill>
                <a:srgbClr val="FF0000"/>
              </a:solidFill>
              <a:latin typeface="Arial"/>
              <a:ea typeface="Arial"/>
              <a:cs typeface="Arial"/>
              <a:sym typeface="Arial"/>
            </a:endParaRPr>
          </a:p>
        </p:txBody>
      </p:sp>
      <p:sp>
        <p:nvSpPr>
          <p:cNvPr id="248" name="Shape 248"/>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400"/>
              <a:buFont typeface="Playfair Display"/>
              <a:buNone/>
            </a:pPr>
            <a:r>
              <a:rPr lang="en" sz="1800" b="0" i="0" u="sng" strike="noStrike" cap="none">
                <a:solidFill>
                  <a:schemeClr val="hlink"/>
                </a:solidFill>
                <a:latin typeface="Playfair Display"/>
                <a:ea typeface="Playfair Display"/>
                <a:cs typeface="Playfair Display"/>
                <a:sym typeface="Playfair Display"/>
                <a:hlinkClick r:id="rId3"/>
              </a:rPr>
              <a:t>https://www.youtube.com/watch?v=u4qpSSwAAXI</a:t>
            </a:r>
            <a:endParaRPr sz="1800" b="0" i="0" u="none" strike="noStrike" cap="none">
              <a:solidFill>
                <a:schemeClr val="dk2"/>
              </a:solidFill>
              <a:latin typeface="Playfair Display"/>
              <a:ea typeface="Playfair Display"/>
              <a:cs typeface="Playfair Display"/>
              <a:sym typeface="Playfair Display"/>
            </a:endParaRPr>
          </a:p>
          <a:p>
            <a:pPr marL="0" marR="0" lvl="0" indent="0" algn="l" rtl="0">
              <a:lnSpc>
                <a:spcPct val="115000"/>
              </a:lnSpc>
              <a:spcBef>
                <a:spcPts val="1600"/>
              </a:spcBef>
              <a:spcAft>
                <a:spcPts val="0"/>
              </a:spcAft>
              <a:buClr>
                <a:schemeClr val="dk2"/>
              </a:buClr>
              <a:buSzPts val="1400"/>
              <a:buFont typeface="Playfair Display"/>
              <a:buNone/>
            </a:pPr>
            <a:endParaRPr sz="1800" b="0" i="0" u="none" strike="noStrike" cap="none">
              <a:solidFill>
                <a:schemeClr val="dk2"/>
              </a:solidFill>
              <a:latin typeface="Playfair Display"/>
              <a:ea typeface="Playfair Display"/>
              <a:cs typeface="Playfair Display"/>
              <a:sym typeface="Playfair Display"/>
            </a:endParaRPr>
          </a:p>
          <a:p>
            <a:pPr marL="0" marR="0" lvl="0" indent="0" algn="l" rtl="0">
              <a:lnSpc>
                <a:spcPct val="115000"/>
              </a:lnSpc>
              <a:spcBef>
                <a:spcPts val="1600"/>
              </a:spcBef>
              <a:spcAft>
                <a:spcPts val="0"/>
              </a:spcAft>
              <a:buClr>
                <a:schemeClr val="dk2"/>
              </a:buClr>
              <a:buSzPts val="1400"/>
              <a:buFont typeface="Playfair Display"/>
              <a:buNone/>
            </a:pPr>
            <a:endParaRPr sz="1800" b="0" i="0" u="none" strike="noStrike" cap="none">
              <a:solidFill>
                <a:schemeClr val="dk2"/>
              </a:solidFill>
              <a:latin typeface="Playfair Display"/>
              <a:ea typeface="Playfair Display"/>
              <a:cs typeface="Playfair Display"/>
              <a:sym typeface="Playfair Display"/>
            </a:endParaRPr>
          </a:p>
          <a:p>
            <a:pPr marL="0" marR="0" lvl="0" indent="0" algn="l" rtl="0">
              <a:lnSpc>
                <a:spcPct val="115000"/>
              </a:lnSpc>
              <a:spcBef>
                <a:spcPts val="1600"/>
              </a:spcBef>
              <a:spcAft>
                <a:spcPts val="1600"/>
              </a:spcAft>
              <a:buClr>
                <a:schemeClr val="dk2"/>
              </a:buClr>
              <a:buSzPts val="1400"/>
              <a:buFont typeface="Playfair Display"/>
              <a:buNone/>
            </a:pPr>
            <a:endParaRPr sz="1800" b="0" i="0" u="none" strike="noStrike" cap="none">
              <a:solidFill>
                <a:schemeClr val="dk2"/>
              </a:solidFill>
              <a:latin typeface="Playfair Display"/>
              <a:ea typeface="Playfair Display"/>
              <a:cs typeface="Playfair Display"/>
              <a:sym typeface="Playfair Display"/>
            </a:endParaRPr>
          </a:p>
        </p:txBody>
      </p:sp>
      <p:pic>
        <p:nvPicPr>
          <p:cNvPr id="249" name="Shape 249" descr="Animals, Monkey, Elephant, Tiger, Dancing, Rhino, Dance"/>
          <p:cNvPicPr preferRelativeResize="0"/>
          <p:nvPr/>
        </p:nvPicPr>
        <p:blipFill rotWithShape="1">
          <a:blip r:embed="rId4">
            <a:alphaModFix/>
          </a:blip>
          <a:srcRect/>
          <a:stretch/>
        </p:blipFill>
        <p:spPr>
          <a:xfrm>
            <a:off x="311701" y="1773177"/>
            <a:ext cx="6360300" cy="31803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lue">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386</Words>
  <Application>Microsoft Macintosh PowerPoint</Application>
  <PresentationFormat>On-screen Show (16:9)</PresentationFormat>
  <Paragraphs>40</Paragraphs>
  <Slides>10</Slides>
  <Notes>10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10</vt:i4>
      </vt:variant>
    </vt:vector>
  </HeadingPairs>
  <TitlesOfParts>
    <vt:vector size="18" baseType="lpstr">
      <vt:lpstr>Playfair Display</vt:lpstr>
      <vt:lpstr>Montserrat</vt:lpstr>
      <vt:lpstr>Calibri</vt:lpstr>
      <vt:lpstr>Oswald</vt:lpstr>
      <vt:lpstr>Arial</vt:lpstr>
      <vt:lpstr>Simple Light</vt:lpstr>
      <vt:lpstr>pop</vt:lpstr>
      <vt:lpstr>Office Theme</vt:lpstr>
      <vt:lpstr>All About Me Sun Safety</vt:lpstr>
      <vt:lpstr>What Should I do?  </vt:lpstr>
      <vt:lpstr>Sun Safety </vt:lpstr>
      <vt:lpstr>Can You Help Me?</vt:lpstr>
      <vt:lpstr>Sun Safety Tips</vt:lpstr>
      <vt:lpstr>Let’s Review...</vt:lpstr>
      <vt:lpstr>Protect Me from the Sun!</vt:lpstr>
      <vt:lpstr>Thanks for Protecting Me from the Sun!</vt:lpstr>
      <vt:lpstr>Let’s Move!</vt:lpstr>
      <vt:lpstr>The End Take care of yourself &amp; Others</vt:lpstr>
    </vt:vector>
  </TitlesOfParts>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About Me Sun Safety</dc:title>
  <cp:lastModifiedBy>Microsoft Office User</cp:lastModifiedBy>
  <cp:revision>1</cp:revision>
  <dcterms:modified xsi:type="dcterms:W3CDTF">2018-07-11T19:38:24Z</dcterms:modified>
</cp:coreProperties>
</file>