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Montserrat" panose="020B0604020202020204" charset="0"/>
      <p:regular r:id="rId19"/>
      <p:bold r:id="rId20"/>
      <p:italic r:id="rId21"/>
      <p:boldItalic r:id="rId22"/>
    </p:embeddedFont>
    <p:embeddedFont>
      <p:font typeface="Playfair Display" panose="020B0604020202020204" charset="0"/>
      <p:regular r:id="rId23"/>
      <p:bold r:id="rId24"/>
      <p:italic r:id="rId25"/>
      <p:boldItalic r:id="rId26"/>
    </p:embeddedFont>
    <p:embeddedFont>
      <p:font typeface="Oswald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84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6800" b="1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68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68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68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68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68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68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68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68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8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marR="0" lvl="2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marR="0" lvl="3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marR="0" lvl="4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marR="0" lvl="5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marR="0" lvl="6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marR="0" lvl="7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marR="0" lvl="8" indent="-2286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4800" b="1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48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48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48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48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48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48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48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48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8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24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 sz="54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" name="Shape 4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42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42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42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42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42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42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42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42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42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265500" y="2921400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21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21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21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21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21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21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21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21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21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8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8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8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4qpSSwAAXI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9ymkJK2QCU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imuIdEZSNY" TargetMode="Externa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</a:pPr>
            <a:r>
              <a:rPr lang="en" sz="6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All About Me</a:t>
            </a:r>
            <a:endParaRPr sz="68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</a:pPr>
            <a:r>
              <a:rPr lang="en" sz="3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Nutrition </a:t>
            </a:r>
            <a:endParaRPr sz="3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ontserrat"/>
              <a:buNone/>
            </a:pPr>
            <a:r>
              <a:rPr lang="en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Let’s learn about Health!</a:t>
            </a:r>
            <a:endParaRPr/>
          </a:p>
        </p:txBody>
      </p:sp>
      <p:pic>
        <p:nvPicPr>
          <p:cNvPr id="60" name="Shape 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0950" y="2835425"/>
            <a:ext cx="2183049" cy="230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Healthy or Not? </a:t>
            </a:r>
            <a:endParaRPr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651" y="1281875"/>
            <a:ext cx="2438925" cy="283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6247" y="1586350"/>
            <a:ext cx="1688275" cy="253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8825" y="1017728"/>
            <a:ext cx="2797250" cy="395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66900" y="1972525"/>
            <a:ext cx="1893775" cy="156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It’s Your Turn...</a:t>
            </a:r>
            <a:endParaRPr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Draw and label 3 healthy snacks you eat or could eat. </a:t>
            </a:r>
            <a:endParaRPr>
              <a:solidFill>
                <a:srgbClr val="99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7747" y="1759675"/>
            <a:ext cx="4736499" cy="315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Fruits and Vegetables </a:t>
            </a:r>
            <a:endParaRPr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What are your favorite fruits and vegetables?</a:t>
            </a:r>
            <a:endParaRPr sz="2400">
              <a:solidFill>
                <a:srgbClr val="99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Goal: Eat at least 5 Fruits and Vegetables a Day</a:t>
            </a:r>
            <a:endParaRPr sz="24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9648" y="1746252"/>
            <a:ext cx="5200926" cy="256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It’s Your Turn...</a:t>
            </a:r>
            <a:endParaRPr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Draw and label your favorite fruit and your favorite vegetable.  </a:t>
            </a:r>
            <a:endParaRPr>
              <a:solidFill>
                <a:srgbClr val="99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4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1272" y="1903300"/>
            <a:ext cx="4273901" cy="284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 Healthy Me</a:t>
            </a:r>
            <a:endParaRPr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6175" y="1017725"/>
            <a:ext cx="2389350" cy="4101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3151" y="710450"/>
            <a:ext cx="4433050" cy="443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Let’s Move!</a:t>
            </a:r>
            <a:endParaRPr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https://www.youtube.com/watch?v=u4qpSSwAAXI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8" name="Shape 188" descr="Animals, Monkey, Elephant, Tiger, Dancing, Rhino, Da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701" y="1773177"/>
            <a:ext cx="6360300" cy="31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</a:pPr>
            <a:r>
              <a:rPr lang="en" sz="6000" b="1" i="0" u="none" strike="noStrike" cap="non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The End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</a:pPr>
            <a:r>
              <a:rPr lang="en" sz="3600" b="1" i="0" u="none" strike="noStrike" cap="non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Take care of yourself &amp; Others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11700" y="308750"/>
            <a:ext cx="8520600" cy="7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swald"/>
              <a:buNone/>
            </a:pPr>
            <a:r>
              <a:rPr lang="en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Can You Help Me</a:t>
            </a:r>
            <a:r>
              <a:rPr lang="en" sz="3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11700" y="878775"/>
            <a:ext cx="8520600" cy="3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 have lots of food to choose from, but I’m trying to pick one food from each food group. Can you help me?</a:t>
            </a:r>
            <a:r>
              <a:rPr lang="en" sz="18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/>
          </a:p>
        </p:txBody>
      </p:sp>
      <p:pic>
        <p:nvPicPr>
          <p:cNvPr id="67" name="Shape 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6025" y="1746450"/>
            <a:ext cx="3675300" cy="293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2445" y="1413175"/>
            <a:ext cx="1495754" cy="967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55044" y="1364725"/>
            <a:ext cx="857363" cy="139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Shape 7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96950" y="1362596"/>
            <a:ext cx="2096700" cy="139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43838" y="2666200"/>
            <a:ext cx="1361100" cy="11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31650" y="2747396"/>
            <a:ext cx="1883076" cy="1222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Shape 7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36627" y="3893337"/>
            <a:ext cx="1689151" cy="124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Shape 7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625775" y="3905662"/>
            <a:ext cx="1689151" cy="1215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260925" y="3630650"/>
            <a:ext cx="1883075" cy="149084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Shape 76"/>
          <p:cNvSpPr txBox="1"/>
          <p:nvPr/>
        </p:nvSpPr>
        <p:spPr>
          <a:xfrm>
            <a:off x="106875" y="4215750"/>
            <a:ext cx="40257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Shape 7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788324" y="3713525"/>
            <a:ext cx="1305450" cy="142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694025" y="1305100"/>
            <a:ext cx="1361100" cy="136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012257" y="2394425"/>
            <a:ext cx="1963944" cy="122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 Food Groups</a:t>
            </a:r>
            <a:endParaRPr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https://www.youtube.com/watch?v=L9ymkJK2QCU</a:t>
            </a:r>
            <a:endParaRPr/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Arial"/>
              <a:buNone/>
            </a:pPr>
            <a:endParaRPr/>
          </a:p>
        </p:txBody>
      </p:sp>
      <p:pic>
        <p:nvPicPr>
          <p:cNvPr id="86" name="Shape 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03800" y="1767775"/>
            <a:ext cx="4136400" cy="33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Benefit to Healthy Eating </a:t>
            </a:r>
            <a:endParaRPr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6622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>
                <a:solidFill>
                  <a:srgbClr val="0000FF"/>
                </a:solidFill>
              </a:rPr>
              <a:t>Helps with Growth 	     Helps with Brain Development  	    Avoid Health Problems  	Energy</a:t>
            </a:r>
            <a:endParaRPr sz="1600" b="1">
              <a:solidFill>
                <a:srgbClr val="0000FF"/>
              </a:solidFill>
            </a:endParaRPr>
          </a:p>
        </p:txBody>
      </p:sp>
      <p:sp>
        <p:nvSpPr>
          <p:cNvPr id="93" name="Shape 93"/>
          <p:cNvSpPr txBox="1"/>
          <p:nvPr/>
        </p:nvSpPr>
        <p:spPr>
          <a:xfrm>
            <a:off x="226175" y="4742225"/>
            <a:ext cx="56835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" sz="1800" u="sng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3"/>
              </a:rPr>
              <a:t>https://www.youtube.com/watch?v=YimuIdEZSNY</a:t>
            </a:r>
            <a:endParaRPr/>
          </a:p>
        </p:txBody>
      </p:sp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82325" y="2040350"/>
            <a:ext cx="2074700" cy="265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5675" y="1646408"/>
            <a:ext cx="3293100" cy="311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7378" y="1874612"/>
            <a:ext cx="1506350" cy="29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48275" y="1795975"/>
            <a:ext cx="1571450" cy="187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It’s Your Turn...</a:t>
            </a:r>
            <a:endParaRPr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Create a healthy lunch using MyPlate. Include all 5 food groups. Draw and label your foods.</a:t>
            </a:r>
            <a:endParaRPr>
              <a:solidFill>
                <a:srgbClr val="99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3800" y="1767775"/>
            <a:ext cx="4136400" cy="33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swald"/>
              <a:buNone/>
            </a:pPr>
            <a:r>
              <a:rPr lang="en" sz="3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What Should I do? </a:t>
            </a:r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</a:pPr>
            <a:r>
              <a:rPr lang="en"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Eating healthy food throughout the day will allow me to feel good and have lots of energy. I really want to eat a doughnut and pop tart for breakfast but I know I need meals that are more healthy. I have these other meals to choose from. What should I do?</a:t>
            </a:r>
            <a:endParaRPr/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04074"/>
            <a:ext cx="3206349" cy="222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65325" y="2604074"/>
            <a:ext cx="2897700" cy="222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6349" y="2604074"/>
            <a:ext cx="3058975" cy="222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/>
          <p:nvPr/>
        </p:nvSpPr>
        <p:spPr>
          <a:xfrm>
            <a:off x="1282525" y="3966350"/>
            <a:ext cx="83100" cy="3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Shape 115"/>
          <p:cNvSpPr txBox="1"/>
          <p:nvPr/>
        </p:nvSpPr>
        <p:spPr>
          <a:xfrm>
            <a:off x="178125" y="4857000"/>
            <a:ext cx="6531300" cy="2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Eat a Healthy Breakfast</a:t>
            </a:r>
            <a:endParaRPr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700" y="1446425"/>
            <a:ext cx="4198500" cy="2952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 txBox="1"/>
          <p:nvPr/>
        </p:nvSpPr>
        <p:spPr>
          <a:xfrm>
            <a:off x="4313200" y="1072475"/>
            <a:ext cx="642000" cy="16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/>
              <a:t> =</a:t>
            </a:r>
            <a:endParaRPr sz="8000"/>
          </a:p>
        </p:txBody>
      </p:sp>
      <p:sp>
        <p:nvSpPr>
          <p:cNvPr id="123" name="Shape 123"/>
          <p:cNvSpPr txBox="1"/>
          <p:nvPr/>
        </p:nvSpPr>
        <p:spPr>
          <a:xfrm>
            <a:off x="5026775" y="4435825"/>
            <a:ext cx="4005300" cy="6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FF"/>
                </a:solidFill>
              </a:rPr>
              <a:t>More Awake, More Alert, More Energy</a:t>
            </a:r>
            <a:endParaRPr sz="1600" b="1">
              <a:solidFill>
                <a:srgbClr val="0000FF"/>
              </a:solidFill>
            </a:endParaRPr>
          </a:p>
        </p:txBody>
      </p:sp>
      <p:pic>
        <p:nvPicPr>
          <p:cNvPr id="124" name="Shape 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7600" y="445025"/>
            <a:ext cx="3655622" cy="38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It’s Your Turn...</a:t>
            </a:r>
            <a:endParaRPr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Create a healthy breakfast. Draw and label your foods. </a:t>
            </a:r>
            <a:endParaRPr>
              <a:solidFill>
                <a:srgbClr val="99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7272" y="1772750"/>
            <a:ext cx="4658074" cy="3104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311700" y="273125"/>
            <a:ext cx="85206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swald"/>
              <a:buNone/>
            </a:pPr>
            <a:r>
              <a:rPr lang="en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Can You Help Me</a:t>
            </a:r>
            <a:r>
              <a:rPr lang="en" sz="3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311700" y="843124"/>
            <a:ext cx="8520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</a:pPr>
            <a:r>
              <a:rPr lang="en"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My grandma always tell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s me to eat healthy snacks</a:t>
            </a:r>
            <a:r>
              <a:rPr lang="en"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 I want to make good food and drink choices to help m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e </a:t>
            </a:r>
            <a:r>
              <a:rPr lang="en"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stay healthy. I need help deciding what to choose. Can you help me? </a:t>
            </a:r>
            <a:endParaRPr/>
          </a:p>
        </p:txBody>
      </p:sp>
      <p:pic>
        <p:nvPicPr>
          <p:cNvPr id="138" name="Shape 1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26839">
            <a:off x="3151117" y="2084862"/>
            <a:ext cx="1520835" cy="277181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 txBox="1"/>
          <p:nvPr/>
        </p:nvSpPr>
        <p:spPr>
          <a:xfrm>
            <a:off x="83125" y="4845125"/>
            <a:ext cx="5747700" cy="2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pic>
        <p:nvPicPr>
          <p:cNvPr id="140" name="Shape 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2550" y="3191575"/>
            <a:ext cx="1792800" cy="171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975" y="1986586"/>
            <a:ext cx="1792800" cy="132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64626" y="1900250"/>
            <a:ext cx="2294325" cy="294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68650" y="2389675"/>
            <a:ext cx="2419350" cy="21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400000">
            <a:off x="1361531" y="2952056"/>
            <a:ext cx="2161275" cy="173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315</Words>
  <Application>Microsoft Office PowerPoint</Application>
  <PresentationFormat>On-screen Show (16:9)</PresentationFormat>
  <Paragraphs>39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Montserrat</vt:lpstr>
      <vt:lpstr>Playfair Display</vt:lpstr>
      <vt:lpstr>Oswald</vt:lpstr>
      <vt:lpstr>pop</vt:lpstr>
      <vt:lpstr>All About Me Nutrition </vt:lpstr>
      <vt:lpstr>Can You Help Me? </vt:lpstr>
      <vt:lpstr>The Food Groups</vt:lpstr>
      <vt:lpstr>Benefit to Healthy Eating </vt:lpstr>
      <vt:lpstr>It’s Your Turn...</vt:lpstr>
      <vt:lpstr>What Should I do? </vt:lpstr>
      <vt:lpstr>Eat a Healthy Breakfast</vt:lpstr>
      <vt:lpstr>It’s Your Turn...</vt:lpstr>
      <vt:lpstr>Can You Help Me? </vt:lpstr>
      <vt:lpstr>Healthy or Not? </vt:lpstr>
      <vt:lpstr>It’s Your Turn...</vt:lpstr>
      <vt:lpstr>Fruits and Vegetables </vt:lpstr>
      <vt:lpstr>It’s Your Turn...</vt:lpstr>
      <vt:lpstr>A Healthy Me</vt:lpstr>
      <vt:lpstr>Let’s Move!</vt:lpstr>
      <vt:lpstr>The End Take care of yourself &amp; Others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About Me Nutrition </dc:title>
  <dc:creator>Kristy T. Liercke</dc:creator>
  <cp:lastModifiedBy>Kristy T. Liercke</cp:lastModifiedBy>
  <cp:revision>1</cp:revision>
  <dcterms:modified xsi:type="dcterms:W3CDTF">2018-06-25T18:13:42Z</dcterms:modified>
</cp:coreProperties>
</file>