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  <p:embeddedFont>
      <p:font typeface="Playfair Display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qpSSwAAX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youtube.com/watch?v=LQNqXnjJxH4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6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About Me</a:t>
            </a:r>
            <a:endParaRPr sz="6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Your 5 Senses &amp; Body Parts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learn about Health!</a:t>
            </a:r>
            <a:endParaRPr sz="2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950" y="2835425"/>
            <a:ext cx="2183049" cy="23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You Help Me?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While sitting on the back porch, several bird fly to a tree near you. What senses will you use to enjoy the birds? </a:t>
            </a:r>
            <a:r>
              <a:rPr lang="en"/>
              <a:t>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825" y="2214200"/>
            <a:ext cx="4145225" cy="29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Imagine that….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Imagine that you had to give away one of your senses and could never use that sense again. Which would you give away? Why did you choose that one?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73" y="2571750"/>
            <a:ext cx="2171995" cy="25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Protect Our Senses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60500" y="1234075"/>
            <a:ext cx="88107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What can you do to protect your senses today and as you age?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Sight						Smell 					Touch 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Hearing					Taste 			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00" y="1878973"/>
            <a:ext cx="1405825" cy="9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718" y="2969373"/>
            <a:ext cx="989555" cy="12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522" y="1740975"/>
            <a:ext cx="950053" cy="12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094925"/>
            <a:ext cx="1511750" cy="14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8675" y="1740982"/>
            <a:ext cx="1753625" cy="213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8000" y="291062"/>
            <a:ext cx="880626" cy="8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9725" y="256350"/>
            <a:ext cx="950050" cy="9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09777" y="168913"/>
            <a:ext cx="1016475" cy="11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Body Parts</a:t>
            </a:r>
            <a:endParaRPr sz="6000">
              <a:solidFill>
                <a:srgbClr val="FF0000"/>
              </a:solidFill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4020" y="1403850"/>
            <a:ext cx="1288080" cy="2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You Help Me? 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Look at the picture and see how many body parts you know.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36450"/>
            <a:ext cx="49975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What’s Missing?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Look at the picture below to figure out what body parts are missing.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251" y="1690325"/>
            <a:ext cx="2378804" cy="33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425" y="4350100"/>
            <a:ext cx="1011149" cy="7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2000" y="3739075"/>
            <a:ext cx="467449" cy="3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6000" y="4491950"/>
            <a:ext cx="1745442" cy="6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874" y="4491952"/>
            <a:ext cx="1745375" cy="6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544175" y="4570800"/>
            <a:ext cx="15341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Work Together...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Body parts must work together to produce many movements. Think about your favorite sports or physical activity. What body parts work together to allow you to participate?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975" y="2714500"/>
            <a:ext cx="3089150" cy="2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Practice...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Let’s stand up at our desks and slowly practice a baseball swing together. As we are going through the movements, think about how many body parts are working together to help you hit the ball.</a:t>
            </a:r>
            <a:r>
              <a:rPr lang="en"/>
              <a:t>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175" y="2626475"/>
            <a:ext cx="2458675" cy="24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Let’s Review</a:t>
            </a:r>
            <a:endParaRPr sz="6000">
              <a:solidFill>
                <a:srgbClr val="FF0000"/>
              </a:solidFill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350" y="1405675"/>
            <a:ext cx="2074400" cy="20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364775"/>
            <a:ext cx="85206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Simon Says...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To review the 5 senses and body parts, let’s play a game of Simon Says at your desks. If you make a mistake, keep playing and learning...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745" y="2336550"/>
            <a:ext cx="3020925" cy="26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My 5 Senses</a:t>
            </a:r>
            <a:endParaRPr sz="60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0000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275" y="0"/>
            <a:ext cx="2051025" cy="13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874" y="3531138"/>
            <a:ext cx="1247970" cy="15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9764" y="1580462"/>
            <a:ext cx="1407633" cy="18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6500" y="3475124"/>
            <a:ext cx="1711154" cy="16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603" y="1529675"/>
            <a:ext cx="1672343" cy="19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</a:pPr>
            <a:r>
              <a:rPr lang="e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Move!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1800" b="0" i="0" u="sng" strike="noStrike" cap="none" dirty="0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https://www.youtube.com/watch?v</a:t>
            </a:r>
            <a:r>
              <a:rPr lang="en" sz="1800" b="0" i="0" u="sng" strike="noStrike" cap="none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=u4qpSSwAAXI</a:t>
            </a:r>
            <a:endParaRPr sz="1800" b="0" i="0" u="none" strike="noStrike" cap="none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endParaRPr sz="1800" b="0" i="0" u="none" strike="noStrike" cap="none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endParaRPr sz="1800" b="0" i="0" u="none" strike="noStrike" cap="none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</a:pPr>
            <a:endParaRPr sz="1800" b="0" i="0" u="none" strike="noStrike" cap="none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0" name="Shape 260" descr="Animals, Monkey, Elephant, Tiger, Dancing, Rhino, Da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1" y="1773177"/>
            <a:ext cx="6360300" cy="31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60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The End</a:t>
            </a:r>
            <a:endParaRPr sz="4800" b="1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</a:pPr>
            <a:r>
              <a:rPr lang="en" sz="3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Take care of yourself &amp; Others</a:t>
            </a:r>
            <a:endParaRPr sz="4800" b="1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My 5 Senses 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</a:rPr>
              <a:t>Watch the following video to learn about your 5 senses. 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https://www.youtube.com/watch?v=LQNqXnjJxH4</a:t>
            </a:r>
            <a:r>
              <a:rPr lang="en" dirty="0"/>
              <a:t> </a:t>
            </a:r>
            <a:r>
              <a:rPr lang="en" sz="1100" b="1" dirty="0">
                <a:solidFill>
                  <a:srgbClr val="9900FF"/>
                </a:solidFill>
              </a:rPr>
              <a:t>(5 Senses)</a:t>
            </a:r>
            <a:endParaRPr sz="1100" b="1" dirty="0">
              <a:solidFill>
                <a:srgbClr val="99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99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99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99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928" y="2571750"/>
            <a:ext cx="1672343" cy="19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3650" y="2797124"/>
            <a:ext cx="1711154" cy="16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7174" y="2787613"/>
            <a:ext cx="1247970" cy="15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1564" y="2688050"/>
            <a:ext cx="1407633" cy="18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9200" y="2680850"/>
            <a:ext cx="2051025" cy="13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Sight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Think of a time when you saw something interesting or amazing. Describe it. 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700" y="2386725"/>
            <a:ext cx="54483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675" y="193613"/>
            <a:ext cx="1613300" cy="10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Hearing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27051"/>
            <a:ext cx="8520600" cy="3441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FF"/>
                </a:solidFill>
              </a:rPr>
              <a:t>Think of a sound that makes you happy. Describe it. </a:t>
            </a:r>
            <a:endParaRPr sz="2400" dirty="0">
              <a:solidFill>
                <a:srgbClr val="0000FF"/>
              </a:solidFill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343" y="51073"/>
            <a:ext cx="989555" cy="12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600" y="1679100"/>
            <a:ext cx="3614019" cy="319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Smell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Think of a smell that makes you feel hungry. Describe it. 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322" y="33775"/>
            <a:ext cx="950053" cy="12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950" y="1658100"/>
            <a:ext cx="2858173" cy="341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Think of your favorite food to eat and your least favorite food to eat. Describe it. 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450" y="-43775"/>
            <a:ext cx="1511750" cy="14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9658" y="1727100"/>
            <a:ext cx="3058125" cy="30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Touch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Think of the last three things you touched. Did they feel soft, hard, cold, or wet? Describe what you touched. 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50" y="0"/>
            <a:ext cx="1079700" cy="12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2250" y="2112633"/>
            <a:ext cx="2072010" cy="277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You Help Me? 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Grandma just finished cooking an apple pie. What senses will I use to enjoy the apple pie? </a:t>
            </a:r>
            <a:endParaRPr sz="2400" b="1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075" y="2125725"/>
            <a:ext cx="3664575" cy="29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Macintosh PowerPoint</Application>
  <PresentationFormat>On-screen Show (16:9)</PresentationFormat>
  <Paragraphs>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Playfair Display</vt:lpstr>
      <vt:lpstr>Montserrat</vt:lpstr>
      <vt:lpstr>Oswald</vt:lpstr>
      <vt:lpstr>Arial</vt:lpstr>
      <vt:lpstr>Simple Light</vt:lpstr>
      <vt:lpstr>pop</vt:lpstr>
      <vt:lpstr>All About Me Your 5 Senses &amp; Body Parts</vt:lpstr>
      <vt:lpstr> My 5 Senses </vt:lpstr>
      <vt:lpstr>My 5 Senses </vt:lpstr>
      <vt:lpstr>Sight</vt:lpstr>
      <vt:lpstr>Hearing</vt:lpstr>
      <vt:lpstr>Smell</vt:lpstr>
      <vt:lpstr>Taste</vt:lpstr>
      <vt:lpstr>Touch</vt:lpstr>
      <vt:lpstr>Can You Help Me? </vt:lpstr>
      <vt:lpstr>Can You Help Me? </vt:lpstr>
      <vt:lpstr>Imagine that….</vt:lpstr>
      <vt:lpstr>Let’s Protect Our Senses</vt:lpstr>
      <vt:lpstr>Body Parts</vt:lpstr>
      <vt:lpstr>Can You Help Me? </vt:lpstr>
      <vt:lpstr>What’s Missing? </vt:lpstr>
      <vt:lpstr>Let’s Work Together...</vt:lpstr>
      <vt:lpstr>Let’s Practice...</vt:lpstr>
      <vt:lpstr>Let’s Review</vt:lpstr>
      <vt:lpstr>Simon Says...</vt:lpstr>
      <vt:lpstr>Let’s Move!</vt:lpstr>
      <vt:lpstr>The End Take care of yourself &amp; Others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Your 5 Senses &amp; Body Parts</dc:title>
  <cp:lastModifiedBy>Microsoft Office User</cp:lastModifiedBy>
  <cp:revision>1</cp:revision>
  <dcterms:modified xsi:type="dcterms:W3CDTF">2018-07-11T17:01:02Z</dcterms:modified>
</cp:coreProperties>
</file>