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Montserrat" panose="020B0604020202020204" charset="0"/>
      <p:regular r:id="rId26"/>
      <p:bold r:id="rId27"/>
      <p:italic r:id="rId28"/>
      <p:boldItalic r:id="rId29"/>
    </p:embeddedFont>
    <p:embeddedFont>
      <p:font typeface="Playfair Display" panose="020B0604020202020204" charset="0"/>
      <p:regular r:id="rId30"/>
      <p:bold r:id="rId31"/>
      <p:italic r:id="rId32"/>
      <p:boldItalic r:id="rId33"/>
    </p:embeddedFont>
    <p:embeddedFont>
      <p:font typeface="Oswald"/>
      <p:regular r:id="rId34"/>
      <p:bold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84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 name="Shape 5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Shape 12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Shape 13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Shape 23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Shape 7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Shape 8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Shape 10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Shape 11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 name="Shape 11"/>
          <p:cNvSpPr/>
          <p:nvPr/>
        </p:nvSpPr>
        <p:spPr>
          <a:xfrm>
            <a:off x="4358475" y="0"/>
            <a:ext cx="3853200" cy="5143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 name="Shape 12"/>
          <p:cNvSpPr txBox="1">
            <a:spLocks noGrp="1"/>
          </p:cNvSpPr>
          <p:nvPr>
            <p:ph type="ctrTitle"/>
          </p:nvPr>
        </p:nvSpPr>
        <p:spPr>
          <a:xfrm>
            <a:off x="344250" y="1403850"/>
            <a:ext cx="8455500" cy="2146800"/>
          </a:xfrm>
          <a:prstGeom prst="rect">
            <a:avLst/>
          </a:prstGeom>
          <a:solidFill>
            <a:srgbClr val="FFFFFF"/>
          </a:solid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2"/>
              </a:buClr>
              <a:buSzPts val="1400"/>
              <a:buFont typeface="Playfair Display"/>
              <a:buNone/>
              <a:defRPr sz="6800" b="1" i="0" u="none" strike="noStrike" cap="none">
                <a:solidFill>
                  <a:schemeClr val="dk2"/>
                </a:solidFill>
                <a:latin typeface="Playfair Display"/>
                <a:ea typeface="Playfair Display"/>
                <a:cs typeface="Playfair Display"/>
                <a:sym typeface="Playfair Display"/>
              </a:defRPr>
            </a:lvl1pPr>
            <a:lvl2pPr lvl="1" indent="0" algn="ctr">
              <a:spcBef>
                <a:spcPts val="0"/>
              </a:spcBef>
              <a:spcAft>
                <a:spcPts val="0"/>
              </a:spcAft>
              <a:buClr>
                <a:schemeClr val="dk2"/>
              </a:buClr>
              <a:buSzPts val="1400"/>
              <a:buFont typeface="Playfair Display"/>
              <a:buNone/>
              <a:defRPr sz="6800" b="1">
                <a:solidFill>
                  <a:schemeClr val="dk2"/>
                </a:solidFill>
                <a:latin typeface="Playfair Display"/>
                <a:ea typeface="Playfair Display"/>
                <a:cs typeface="Playfair Display"/>
                <a:sym typeface="Playfair Display"/>
              </a:defRPr>
            </a:lvl2pPr>
            <a:lvl3pPr lvl="2" indent="0" algn="ctr">
              <a:spcBef>
                <a:spcPts val="0"/>
              </a:spcBef>
              <a:spcAft>
                <a:spcPts val="0"/>
              </a:spcAft>
              <a:buClr>
                <a:schemeClr val="dk2"/>
              </a:buClr>
              <a:buSzPts val="1400"/>
              <a:buFont typeface="Playfair Display"/>
              <a:buNone/>
              <a:defRPr sz="6800" b="1">
                <a:solidFill>
                  <a:schemeClr val="dk2"/>
                </a:solidFill>
                <a:latin typeface="Playfair Display"/>
                <a:ea typeface="Playfair Display"/>
                <a:cs typeface="Playfair Display"/>
                <a:sym typeface="Playfair Display"/>
              </a:defRPr>
            </a:lvl3pPr>
            <a:lvl4pPr lvl="3" indent="0" algn="ctr">
              <a:spcBef>
                <a:spcPts val="0"/>
              </a:spcBef>
              <a:spcAft>
                <a:spcPts val="0"/>
              </a:spcAft>
              <a:buClr>
                <a:schemeClr val="dk2"/>
              </a:buClr>
              <a:buSzPts val="1400"/>
              <a:buFont typeface="Playfair Display"/>
              <a:buNone/>
              <a:defRPr sz="6800" b="1">
                <a:solidFill>
                  <a:schemeClr val="dk2"/>
                </a:solidFill>
                <a:latin typeface="Playfair Display"/>
                <a:ea typeface="Playfair Display"/>
                <a:cs typeface="Playfair Display"/>
                <a:sym typeface="Playfair Display"/>
              </a:defRPr>
            </a:lvl4pPr>
            <a:lvl5pPr lvl="4" indent="0" algn="ctr">
              <a:spcBef>
                <a:spcPts val="0"/>
              </a:spcBef>
              <a:spcAft>
                <a:spcPts val="0"/>
              </a:spcAft>
              <a:buClr>
                <a:schemeClr val="dk2"/>
              </a:buClr>
              <a:buSzPts val="1400"/>
              <a:buFont typeface="Playfair Display"/>
              <a:buNone/>
              <a:defRPr sz="6800" b="1">
                <a:solidFill>
                  <a:schemeClr val="dk2"/>
                </a:solidFill>
                <a:latin typeface="Playfair Display"/>
                <a:ea typeface="Playfair Display"/>
                <a:cs typeface="Playfair Display"/>
                <a:sym typeface="Playfair Display"/>
              </a:defRPr>
            </a:lvl5pPr>
            <a:lvl6pPr lvl="5" indent="0" algn="ctr">
              <a:spcBef>
                <a:spcPts val="0"/>
              </a:spcBef>
              <a:spcAft>
                <a:spcPts val="0"/>
              </a:spcAft>
              <a:buClr>
                <a:schemeClr val="dk2"/>
              </a:buClr>
              <a:buSzPts val="1400"/>
              <a:buFont typeface="Playfair Display"/>
              <a:buNone/>
              <a:defRPr sz="6800" b="1">
                <a:solidFill>
                  <a:schemeClr val="dk2"/>
                </a:solidFill>
                <a:latin typeface="Playfair Display"/>
                <a:ea typeface="Playfair Display"/>
                <a:cs typeface="Playfair Display"/>
                <a:sym typeface="Playfair Display"/>
              </a:defRPr>
            </a:lvl6pPr>
            <a:lvl7pPr lvl="6" indent="0" algn="ctr">
              <a:spcBef>
                <a:spcPts val="0"/>
              </a:spcBef>
              <a:spcAft>
                <a:spcPts val="0"/>
              </a:spcAft>
              <a:buClr>
                <a:schemeClr val="dk2"/>
              </a:buClr>
              <a:buSzPts val="1400"/>
              <a:buFont typeface="Playfair Display"/>
              <a:buNone/>
              <a:defRPr sz="6800" b="1">
                <a:solidFill>
                  <a:schemeClr val="dk2"/>
                </a:solidFill>
                <a:latin typeface="Playfair Display"/>
                <a:ea typeface="Playfair Display"/>
                <a:cs typeface="Playfair Display"/>
                <a:sym typeface="Playfair Display"/>
              </a:defRPr>
            </a:lvl7pPr>
            <a:lvl8pPr lvl="7" indent="0" algn="ctr">
              <a:spcBef>
                <a:spcPts val="0"/>
              </a:spcBef>
              <a:spcAft>
                <a:spcPts val="0"/>
              </a:spcAft>
              <a:buClr>
                <a:schemeClr val="dk2"/>
              </a:buClr>
              <a:buSzPts val="1400"/>
              <a:buFont typeface="Playfair Display"/>
              <a:buNone/>
              <a:defRPr sz="6800" b="1">
                <a:solidFill>
                  <a:schemeClr val="dk2"/>
                </a:solidFill>
                <a:latin typeface="Playfair Display"/>
                <a:ea typeface="Playfair Display"/>
                <a:cs typeface="Playfair Display"/>
                <a:sym typeface="Playfair Display"/>
              </a:defRPr>
            </a:lvl8pPr>
            <a:lvl9pPr lvl="8" indent="0" algn="ctr">
              <a:spcBef>
                <a:spcPts val="0"/>
              </a:spcBef>
              <a:spcAft>
                <a:spcPts val="0"/>
              </a:spcAft>
              <a:buClr>
                <a:schemeClr val="dk2"/>
              </a:buClr>
              <a:buSzPts val="1400"/>
              <a:buFont typeface="Playfair Display"/>
              <a:buNone/>
              <a:defRPr sz="6800" b="1">
                <a:solidFill>
                  <a:schemeClr val="dk2"/>
                </a:solidFill>
                <a:latin typeface="Playfair Display"/>
                <a:ea typeface="Playfair Display"/>
                <a:cs typeface="Playfair Display"/>
                <a:sym typeface="Playfair Display"/>
              </a:defRPr>
            </a:lvl9pPr>
          </a:lstStyle>
          <a:p>
            <a:endParaRPr/>
          </a:p>
        </p:txBody>
      </p:sp>
      <p:sp>
        <p:nvSpPr>
          <p:cNvPr id="13" name="Shape 13"/>
          <p:cNvSpPr txBox="1">
            <a:spLocks noGrp="1"/>
          </p:cNvSpPr>
          <p:nvPr>
            <p:ph type="subTitle" idx="1"/>
          </p:nvPr>
        </p:nvSpPr>
        <p:spPr>
          <a:xfrm>
            <a:off x="344250" y="3550650"/>
            <a:ext cx="4910100" cy="577800"/>
          </a:xfrm>
          <a:prstGeom prst="rect">
            <a:avLst/>
          </a:prstGeom>
          <a:solidFill>
            <a:schemeClr val="dk2"/>
          </a:solid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1400"/>
              <a:buFont typeface="Montserrat"/>
              <a:buNone/>
              <a:defRPr sz="2400" b="1" i="0" u="none" strike="noStrike" cap="none">
                <a:solidFill>
                  <a:schemeClr val="lt1"/>
                </a:solidFill>
                <a:latin typeface="Montserrat"/>
                <a:ea typeface="Montserrat"/>
                <a:cs typeface="Montserrat"/>
                <a:sym typeface="Montserrat"/>
              </a:defRPr>
            </a:lvl1pPr>
            <a:lvl2pPr marL="457200" marR="0" lvl="1" indent="0" algn="l" rtl="0">
              <a:lnSpc>
                <a:spcPct val="100000"/>
              </a:lnSpc>
              <a:spcBef>
                <a:spcPts val="0"/>
              </a:spcBef>
              <a:spcAft>
                <a:spcPts val="0"/>
              </a:spcAft>
              <a:buClr>
                <a:schemeClr val="lt1"/>
              </a:buClr>
              <a:buSzPts val="1400"/>
              <a:buFont typeface="Montserrat"/>
              <a:buNone/>
              <a:defRPr sz="2400" b="1" i="0" u="none" strike="noStrike" cap="none">
                <a:solidFill>
                  <a:schemeClr val="lt1"/>
                </a:solidFill>
                <a:latin typeface="Montserrat"/>
                <a:ea typeface="Montserrat"/>
                <a:cs typeface="Montserrat"/>
                <a:sym typeface="Montserrat"/>
              </a:defRPr>
            </a:lvl2pPr>
            <a:lvl3pPr marL="914400" marR="0" lvl="2" indent="0" algn="l" rtl="0">
              <a:lnSpc>
                <a:spcPct val="100000"/>
              </a:lnSpc>
              <a:spcBef>
                <a:spcPts val="0"/>
              </a:spcBef>
              <a:spcAft>
                <a:spcPts val="0"/>
              </a:spcAft>
              <a:buClr>
                <a:schemeClr val="lt1"/>
              </a:buClr>
              <a:buSzPts val="1400"/>
              <a:buFont typeface="Montserrat"/>
              <a:buNone/>
              <a:defRPr sz="2400" b="1" i="0" u="none" strike="noStrike" cap="none">
                <a:solidFill>
                  <a:schemeClr val="lt1"/>
                </a:solidFill>
                <a:latin typeface="Montserrat"/>
                <a:ea typeface="Montserrat"/>
                <a:cs typeface="Montserrat"/>
                <a:sym typeface="Montserrat"/>
              </a:defRPr>
            </a:lvl3pPr>
            <a:lvl4pPr marL="1371600" marR="0" lvl="3" indent="0" algn="l" rtl="0">
              <a:lnSpc>
                <a:spcPct val="100000"/>
              </a:lnSpc>
              <a:spcBef>
                <a:spcPts val="0"/>
              </a:spcBef>
              <a:spcAft>
                <a:spcPts val="0"/>
              </a:spcAft>
              <a:buClr>
                <a:schemeClr val="lt1"/>
              </a:buClr>
              <a:buSzPts val="1400"/>
              <a:buFont typeface="Montserrat"/>
              <a:buNone/>
              <a:defRPr sz="2400" b="1" i="0" u="none" strike="noStrike" cap="none">
                <a:solidFill>
                  <a:schemeClr val="lt1"/>
                </a:solidFill>
                <a:latin typeface="Montserrat"/>
                <a:ea typeface="Montserrat"/>
                <a:cs typeface="Montserrat"/>
                <a:sym typeface="Montserrat"/>
              </a:defRPr>
            </a:lvl4pPr>
            <a:lvl5pPr marL="1828800" marR="0" lvl="4" indent="0" algn="l" rtl="0">
              <a:lnSpc>
                <a:spcPct val="100000"/>
              </a:lnSpc>
              <a:spcBef>
                <a:spcPts val="0"/>
              </a:spcBef>
              <a:spcAft>
                <a:spcPts val="0"/>
              </a:spcAft>
              <a:buClr>
                <a:schemeClr val="lt1"/>
              </a:buClr>
              <a:buSzPts val="1400"/>
              <a:buFont typeface="Montserrat"/>
              <a:buNone/>
              <a:defRPr sz="2400" b="1" i="0" u="none" strike="noStrike" cap="none">
                <a:solidFill>
                  <a:schemeClr val="lt1"/>
                </a:solidFill>
                <a:latin typeface="Montserrat"/>
                <a:ea typeface="Montserrat"/>
                <a:cs typeface="Montserrat"/>
                <a:sym typeface="Montserrat"/>
              </a:defRPr>
            </a:lvl5pPr>
            <a:lvl6pPr marL="2286000" marR="0" lvl="5" indent="0" algn="l" rtl="0">
              <a:lnSpc>
                <a:spcPct val="100000"/>
              </a:lnSpc>
              <a:spcBef>
                <a:spcPts val="0"/>
              </a:spcBef>
              <a:spcAft>
                <a:spcPts val="0"/>
              </a:spcAft>
              <a:buClr>
                <a:schemeClr val="lt1"/>
              </a:buClr>
              <a:buSzPts val="1400"/>
              <a:buFont typeface="Montserrat"/>
              <a:buNone/>
              <a:defRPr sz="2400" b="1" i="0" u="none" strike="noStrike" cap="none">
                <a:solidFill>
                  <a:schemeClr val="lt1"/>
                </a:solidFill>
                <a:latin typeface="Montserrat"/>
                <a:ea typeface="Montserrat"/>
                <a:cs typeface="Montserrat"/>
                <a:sym typeface="Montserrat"/>
              </a:defRPr>
            </a:lvl6pPr>
            <a:lvl7pPr marL="2743200" marR="0" lvl="6" indent="0" algn="l" rtl="0">
              <a:lnSpc>
                <a:spcPct val="100000"/>
              </a:lnSpc>
              <a:spcBef>
                <a:spcPts val="0"/>
              </a:spcBef>
              <a:spcAft>
                <a:spcPts val="0"/>
              </a:spcAft>
              <a:buClr>
                <a:schemeClr val="lt1"/>
              </a:buClr>
              <a:buSzPts val="1400"/>
              <a:buFont typeface="Montserrat"/>
              <a:buNone/>
              <a:defRPr sz="2400" b="1" i="0" u="none" strike="noStrike" cap="none">
                <a:solidFill>
                  <a:schemeClr val="lt1"/>
                </a:solidFill>
                <a:latin typeface="Montserrat"/>
                <a:ea typeface="Montserrat"/>
                <a:cs typeface="Montserrat"/>
                <a:sym typeface="Montserrat"/>
              </a:defRPr>
            </a:lvl7pPr>
            <a:lvl8pPr marL="3200400" marR="0" lvl="7" indent="0" algn="l" rtl="0">
              <a:lnSpc>
                <a:spcPct val="100000"/>
              </a:lnSpc>
              <a:spcBef>
                <a:spcPts val="0"/>
              </a:spcBef>
              <a:spcAft>
                <a:spcPts val="0"/>
              </a:spcAft>
              <a:buClr>
                <a:schemeClr val="lt1"/>
              </a:buClr>
              <a:buSzPts val="1400"/>
              <a:buFont typeface="Montserrat"/>
              <a:buNone/>
              <a:defRPr sz="2400" b="1" i="0" u="none" strike="noStrike" cap="none">
                <a:solidFill>
                  <a:schemeClr val="lt1"/>
                </a:solidFill>
                <a:latin typeface="Montserrat"/>
                <a:ea typeface="Montserrat"/>
                <a:cs typeface="Montserrat"/>
                <a:sym typeface="Montserrat"/>
              </a:defRPr>
            </a:lvl8pPr>
            <a:lvl9pPr marL="3657600" marR="0" lvl="8" indent="0" algn="l" rtl="0">
              <a:lnSpc>
                <a:spcPct val="100000"/>
              </a:lnSpc>
              <a:spcBef>
                <a:spcPts val="0"/>
              </a:spcBef>
              <a:spcAft>
                <a:spcPts val="0"/>
              </a:spcAft>
              <a:buClr>
                <a:schemeClr val="lt1"/>
              </a:buClr>
              <a:buSzPts val="1400"/>
              <a:buFont typeface="Montserrat"/>
              <a:buNone/>
              <a:defRPr sz="2400" b="1" i="0" u="none" strike="noStrike" cap="none">
                <a:solidFill>
                  <a:schemeClr val="lt1"/>
                </a:solidFill>
                <a:latin typeface="Montserrat"/>
                <a:ea typeface="Montserrat"/>
                <a:cs typeface="Montserrat"/>
                <a:sym typeface="Montserrat"/>
              </a:defRPr>
            </a:lvl9pPr>
          </a:lstStyle>
          <a:p>
            <a:endParaRPr/>
          </a:p>
        </p:txBody>
      </p:sp>
      <p:sp>
        <p:nvSpPr>
          <p:cNvPr id="14" name="Shape 14"/>
          <p:cNvSpPr txBox="1">
            <a:spLocks noGrp="1"/>
          </p:cNvSpPr>
          <p:nvPr>
            <p:ph type="sldNum" idx="12"/>
          </p:nvPr>
        </p:nvSpPr>
        <p:spPr>
          <a:xfrm>
            <a:off x="8497999" y="4688758"/>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0" y="999925"/>
            <a:ext cx="8520600" cy="21462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chemeClr val="dk2"/>
              </a:buClr>
              <a:buSzPts val="1400"/>
              <a:buFont typeface="Montserrat"/>
              <a:buNone/>
              <a:defRPr sz="14000" b="0" i="0" u="none" strike="noStrike" cap="none">
                <a:solidFill>
                  <a:schemeClr val="dk2"/>
                </a:solidFill>
                <a:latin typeface="Montserrat"/>
                <a:ea typeface="Montserrat"/>
                <a:cs typeface="Montserrat"/>
                <a:sym typeface="Montserrat"/>
              </a:defRPr>
            </a:lvl1pPr>
            <a:lvl2pPr lvl="1" indent="0" algn="ctr">
              <a:spcBef>
                <a:spcPts val="0"/>
              </a:spcBef>
              <a:spcAft>
                <a:spcPts val="0"/>
              </a:spcAft>
              <a:buClr>
                <a:schemeClr val="dk2"/>
              </a:buClr>
              <a:buSzPts val="1400"/>
              <a:buFont typeface="Montserrat"/>
              <a:buNone/>
              <a:defRPr sz="14000">
                <a:solidFill>
                  <a:schemeClr val="dk2"/>
                </a:solidFill>
                <a:latin typeface="Montserrat"/>
                <a:ea typeface="Montserrat"/>
                <a:cs typeface="Montserrat"/>
                <a:sym typeface="Montserrat"/>
              </a:defRPr>
            </a:lvl2pPr>
            <a:lvl3pPr lvl="2" indent="0" algn="ctr">
              <a:spcBef>
                <a:spcPts val="0"/>
              </a:spcBef>
              <a:spcAft>
                <a:spcPts val="0"/>
              </a:spcAft>
              <a:buClr>
                <a:schemeClr val="dk2"/>
              </a:buClr>
              <a:buSzPts val="1400"/>
              <a:buFont typeface="Montserrat"/>
              <a:buNone/>
              <a:defRPr sz="14000">
                <a:solidFill>
                  <a:schemeClr val="dk2"/>
                </a:solidFill>
                <a:latin typeface="Montserrat"/>
                <a:ea typeface="Montserrat"/>
                <a:cs typeface="Montserrat"/>
                <a:sym typeface="Montserrat"/>
              </a:defRPr>
            </a:lvl3pPr>
            <a:lvl4pPr lvl="3" indent="0" algn="ctr">
              <a:spcBef>
                <a:spcPts val="0"/>
              </a:spcBef>
              <a:spcAft>
                <a:spcPts val="0"/>
              </a:spcAft>
              <a:buClr>
                <a:schemeClr val="dk2"/>
              </a:buClr>
              <a:buSzPts val="1400"/>
              <a:buFont typeface="Montserrat"/>
              <a:buNone/>
              <a:defRPr sz="14000">
                <a:solidFill>
                  <a:schemeClr val="dk2"/>
                </a:solidFill>
                <a:latin typeface="Montserrat"/>
                <a:ea typeface="Montserrat"/>
                <a:cs typeface="Montserrat"/>
                <a:sym typeface="Montserrat"/>
              </a:defRPr>
            </a:lvl4pPr>
            <a:lvl5pPr lvl="4" indent="0" algn="ctr">
              <a:spcBef>
                <a:spcPts val="0"/>
              </a:spcBef>
              <a:spcAft>
                <a:spcPts val="0"/>
              </a:spcAft>
              <a:buClr>
                <a:schemeClr val="dk2"/>
              </a:buClr>
              <a:buSzPts val="1400"/>
              <a:buFont typeface="Montserrat"/>
              <a:buNone/>
              <a:defRPr sz="14000">
                <a:solidFill>
                  <a:schemeClr val="dk2"/>
                </a:solidFill>
                <a:latin typeface="Montserrat"/>
                <a:ea typeface="Montserrat"/>
                <a:cs typeface="Montserrat"/>
                <a:sym typeface="Montserrat"/>
              </a:defRPr>
            </a:lvl5pPr>
            <a:lvl6pPr lvl="5" indent="0" algn="ctr">
              <a:spcBef>
                <a:spcPts val="0"/>
              </a:spcBef>
              <a:spcAft>
                <a:spcPts val="0"/>
              </a:spcAft>
              <a:buClr>
                <a:schemeClr val="dk2"/>
              </a:buClr>
              <a:buSzPts val="1400"/>
              <a:buFont typeface="Montserrat"/>
              <a:buNone/>
              <a:defRPr sz="14000">
                <a:solidFill>
                  <a:schemeClr val="dk2"/>
                </a:solidFill>
                <a:latin typeface="Montserrat"/>
                <a:ea typeface="Montserrat"/>
                <a:cs typeface="Montserrat"/>
                <a:sym typeface="Montserrat"/>
              </a:defRPr>
            </a:lvl6pPr>
            <a:lvl7pPr lvl="6" indent="0" algn="ctr">
              <a:spcBef>
                <a:spcPts val="0"/>
              </a:spcBef>
              <a:spcAft>
                <a:spcPts val="0"/>
              </a:spcAft>
              <a:buClr>
                <a:schemeClr val="dk2"/>
              </a:buClr>
              <a:buSzPts val="1400"/>
              <a:buFont typeface="Montserrat"/>
              <a:buNone/>
              <a:defRPr sz="14000">
                <a:solidFill>
                  <a:schemeClr val="dk2"/>
                </a:solidFill>
                <a:latin typeface="Montserrat"/>
                <a:ea typeface="Montserrat"/>
                <a:cs typeface="Montserrat"/>
                <a:sym typeface="Montserrat"/>
              </a:defRPr>
            </a:lvl7pPr>
            <a:lvl8pPr lvl="7" indent="0" algn="ctr">
              <a:spcBef>
                <a:spcPts val="0"/>
              </a:spcBef>
              <a:spcAft>
                <a:spcPts val="0"/>
              </a:spcAft>
              <a:buClr>
                <a:schemeClr val="dk2"/>
              </a:buClr>
              <a:buSzPts val="1400"/>
              <a:buFont typeface="Montserrat"/>
              <a:buNone/>
              <a:defRPr sz="14000">
                <a:solidFill>
                  <a:schemeClr val="dk2"/>
                </a:solidFill>
                <a:latin typeface="Montserrat"/>
                <a:ea typeface="Montserrat"/>
                <a:cs typeface="Montserrat"/>
                <a:sym typeface="Montserrat"/>
              </a:defRPr>
            </a:lvl8pPr>
            <a:lvl9pPr lvl="8" indent="0" algn="ctr">
              <a:spcBef>
                <a:spcPts val="0"/>
              </a:spcBef>
              <a:spcAft>
                <a:spcPts val="0"/>
              </a:spcAft>
              <a:buClr>
                <a:schemeClr val="dk2"/>
              </a:buClr>
              <a:buSzPts val="1400"/>
              <a:buFont typeface="Montserrat"/>
              <a:buNone/>
              <a:defRPr sz="14000">
                <a:solidFill>
                  <a:schemeClr val="dk2"/>
                </a:solidFill>
                <a:latin typeface="Montserrat"/>
                <a:ea typeface="Montserrat"/>
                <a:cs typeface="Montserrat"/>
                <a:sym typeface="Montserrat"/>
              </a:defRPr>
            </a:lvl9pPr>
          </a:lstStyle>
          <a:p>
            <a:endParaRPr/>
          </a:p>
        </p:txBody>
      </p:sp>
      <p:sp>
        <p:nvSpPr>
          <p:cNvPr id="50" name="Shape 50"/>
          <p:cNvSpPr txBox="1">
            <a:spLocks noGrp="1"/>
          </p:cNvSpPr>
          <p:nvPr>
            <p:ph type="body" idx="1"/>
          </p:nvPr>
        </p:nvSpPr>
        <p:spPr>
          <a:xfrm>
            <a:off x="311700" y="3228425"/>
            <a:ext cx="8520600" cy="1300800"/>
          </a:xfrm>
          <a:prstGeom prst="rect">
            <a:avLst/>
          </a:prstGeom>
          <a:noFill/>
          <a:ln>
            <a:noFill/>
          </a:ln>
        </p:spPr>
        <p:txBody>
          <a:bodyPr spcFirstLastPara="1" wrap="square" lIns="91425" tIns="91425" rIns="91425" bIns="91425" anchor="t" anchorCtr="0"/>
          <a:lstStyle>
            <a:lvl1pPr marL="457200" marR="0" lvl="0" indent="-228600" algn="ctr" rtl="0">
              <a:lnSpc>
                <a:spcPct val="115000"/>
              </a:lnSpc>
              <a:spcBef>
                <a:spcPts val="0"/>
              </a:spcBef>
              <a:spcAft>
                <a:spcPts val="0"/>
              </a:spcAft>
              <a:buClr>
                <a:schemeClr val="dk2"/>
              </a:buClr>
              <a:buSzPts val="1400"/>
              <a:buFont typeface="Playfair Display"/>
              <a:buNone/>
              <a:defRPr sz="1800" b="0" i="0" u="none" strike="noStrike" cap="none">
                <a:solidFill>
                  <a:schemeClr val="dk2"/>
                </a:solidFill>
                <a:latin typeface="Playfair Display"/>
                <a:ea typeface="Playfair Display"/>
                <a:cs typeface="Playfair Display"/>
                <a:sym typeface="Playfair Display"/>
              </a:defRPr>
            </a:lvl1pPr>
            <a:lvl2pPr marL="914400" marR="0" lvl="1" indent="-228600" algn="ctr"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2pPr>
            <a:lvl3pPr marL="1371600" marR="0" lvl="2" indent="-228600" algn="ctr"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3pPr>
            <a:lvl4pPr marL="1828800" marR="0" lvl="3" indent="-228600" algn="ctr"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4pPr>
            <a:lvl5pPr marL="2286000" marR="0" lvl="4" indent="-228600" algn="ctr"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5pPr>
            <a:lvl6pPr marL="2743200" marR="0" lvl="5" indent="-228600" algn="ctr"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6pPr>
            <a:lvl7pPr marL="3200400" marR="0" lvl="6" indent="-228600" algn="ctr"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7pPr>
            <a:lvl8pPr marL="3657600" marR="0" lvl="7" indent="-228600" algn="ctr"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8pPr>
            <a:lvl9pPr marL="4114800" marR="0" lvl="8" indent="-228600" algn="ctr" rtl="0">
              <a:lnSpc>
                <a:spcPct val="115000"/>
              </a:lnSpc>
              <a:spcBef>
                <a:spcPts val="1600"/>
              </a:spcBef>
              <a:spcAft>
                <a:spcPts val="160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9pPr>
          </a:lstStyle>
          <a:p>
            <a:endParaRPr/>
          </a:p>
        </p:txBody>
      </p:sp>
      <p:sp>
        <p:nvSpPr>
          <p:cNvPr id="51" name="Shape 51"/>
          <p:cNvSpPr txBox="1">
            <a:spLocks noGrp="1"/>
          </p:cNvSpPr>
          <p:nvPr>
            <p:ph type="sldNum" idx="12"/>
          </p:nvPr>
        </p:nvSpPr>
        <p:spPr>
          <a:xfrm>
            <a:off x="8497999" y="4688758"/>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8497999" y="4688758"/>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5"/>
        <p:cNvGrpSpPr/>
        <p:nvPr/>
      </p:nvGrpSpPr>
      <p:grpSpPr>
        <a:xfrm>
          <a:off x="0" y="0"/>
          <a:ext cx="0" cy="0"/>
          <a:chOff x="0" y="0"/>
          <a:chExt cx="0" cy="0"/>
        </a:xfrm>
      </p:grpSpPr>
      <p:sp>
        <p:nvSpPr>
          <p:cNvPr id="16" name="Shape 16"/>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7" name="Shape 17"/>
          <p:cNvSpPr txBox="1">
            <a:spLocks noGrp="1"/>
          </p:cNvSpPr>
          <p:nvPr>
            <p:ph type="title"/>
          </p:nvPr>
        </p:nvSpPr>
        <p:spPr>
          <a:xfrm>
            <a:off x="344250" y="1403850"/>
            <a:ext cx="8455500" cy="2146800"/>
          </a:xfrm>
          <a:prstGeom prst="rect">
            <a:avLst/>
          </a:prstGeom>
          <a:solidFill>
            <a:srgbClr val="FFFFFF"/>
          </a:solid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2"/>
              </a:buClr>
              <a:buSzPts val="1400"/>
              <a:buFont typeface="Playfair Display"/>
              <a:buNone/>
              <a:defRPr sz="4800" b="1" i="0" u="none" strike="noStrike" cap="none">
                <a:solidFill>
                  <a:schemeClr val="dk2"/>
                </a:solidFill>
                <a:latin typeface="Playfair Display"/>
                <a:ea typeface="Playfair Display"/>
                <a:cs typeface="Playfair Display"/>
                <a:sym typeface="Playfair Display"/>
              </a:defRPr>
            </a:lvl1pPr>
            <a:lvl2pPr lvl="1" indent="0" algn="ctr">
              <a:spcBef>
                <a:spcPts val="0"/>
              </a:spcBef>
              <a:spcAft>
                <a:spcPts val="0"/>
              </a:spcAft>
              <a:buClr>
                <a:schemeClr val="dk2"/>
              </a:buClr>
              <a:buSzPts val="1400"/>
              <a:buFont typeface="Playfair Display"/>
              <a:buNone/>
              <a:defRPr sz="4800" b="1">
                <a:solidFill>
                  <a:schemeClr val="dk2"/>
                </a:solidFill>
                <a:latin typeface="Playfair Display"/>
                <a:ea typeface="Playfair Display"/>
                <a:cs typeface="Playfair Display"/>
                <a:sym typeface="Playfair Display"/>
              </a:defRPr>
            </a:lvl2pPr>
            <a:lvl3pPr lvl="2" indent="0" algn="ctr">
              <a:spcBef>
                <a:spcPts val="0"/>
              </a:spcBef>
              <a:spcAft>
                <a:spcPts val="0"/>
              </a:spcAft>
              <a:buClr>
                <a:schemeClr val="dk2"/>
              </a:buClr>
              <a:buSzPts val="1400"/>
              <a:buFont typeface="Playfair Display"/>
              <a:buNone/>
              <a:defRPr sz="4800" b="1">
                <a:solidFill>
                  <a:schemeClr val="dk2"/>
                </a:solidFill>
                <a:latin typeface="Playfair Display"/>
                <a:ea typeface="Playfair Display"/>
                <a:cs typeface="Playfair Display"/>
                <a:sym typeface="Playfair Display"/>
              </a:defRPr>
            </a:lvl3pPr>
            <a:lvl4pPr lvl="3" indent="0" algn="ctr">
              <a:spcBef>
                <a:spcPts val="0"/>
              </a:spcBef>
              <a:spcAft>
                <a:spcPts val="0"/>
              </a:spcAft>
              <a:buClr>
                <a:schemeClr val="dk2"/>
              </a:buClr>
              <a:buSzPts val="1400"/>
              <a:buFont typeface="Playfair Display"/>
              <a:buNone/>
              <a:defRPr sz="4800" b="1">
                <a:solidFill>
                  <a:schemeClr val="dk2"/>
                </a:solidFill>
                <a:latin typeface="Playfair Display"/>
                <a:ea typeface="Playfair Display"/>
                <a:cs typeface="Playfair Display"/>
                <a:sym typeface="Playfair Display"/>
              </a:defRPr>
            </a:lvl4pPr>
            <a:lvl5pPr lvl="4" indent="0" algn="ctr">
              <a:spcBef>
                <a:spcPts val="0"/>
              </a:spcBef>
              <a:spcAft>
                <a:spcPts val="0"/>
              </a:spcAft>
              <a:buClr>
                <a:schemeClr val="dk2"/>
              </a:buClr>
              <a:buSzPts val="1400"/>
              <a:buFont typeface="Playfair Display"/>
              <a:buNone/>
              <a:defRPr sz="4800" b="1">
                <a:solidFill>
                  <a:schemeClr val="dk2"/>
                </a:solidFill>
                <a:latin typeface="Playfair Display"/>
                <a:ea typeface="Playfair Display"/>
                <a:cs typeface="Playfair Display"/>
                <a:sym typeface="Playfair Display"/>
              </a:defRPr>
            </a:lvl5pPr>
            <a:lvl6pPr lvl="5" indent="0" algn="ctr">
              <a:spcBef>
                <a:spcPts val="0"/>
              </a:spcBef>
              <a:spcAft>
                <a:spcPts val="0"/>
              </a:spcAft>
              <a:buClr>
                <a:schemeClr val="dk2"/>
              </a:buClr>
              <a:buSzPts val="1400"/>
              <a:buFont typeface="Playfair Display"/>
              <a:buNone/>
              <a:defRPr sz="4800" b="1">
                <a:solidFill>
                  <a:schemeClr val="dk2"/>
                </a:solidFill>
                <a:latin typeface="Playfair Display"/>
                <a:ea typeface="Playfair Display"/>
                <a:cs typeface="Playfair Display"/>
                <a:sym typeface="Playfair Display"/>
              </a:defRPr>
            </a:lvl6pPr>
            <a:lvl7pPr lvl="6" indent="0" algn="ctr">
              <a:spcBef>
                <a:spcPts val="0"/>
              </a:spcBef>
              <a:spcAft>
                <a:spcPts val="0"/>
              </a:spcAft>
              <a:buClr>
                <a:schemeClr val="dk2"/>
              </a:buClr>
              <a:buSzPts val="1400"/>
              <a:buFont typeface="Playfair Display"/>
              <a:buNone/>
              <a:defRPr sz="4800" b="1">
                <a:solidFill>
                  <a:schemeClr val="dk2"/>
                </a:solidFill>
                <a:latin typeface="Playfair Display"/>
                <a:ea typeface="Playfair Display"/>
                <a:cs typeface="Playfair Display"/>
                <a:sym typeface="Playfair Display"/>
              </a:defRPr>
            </a:lvl7pPr>
            <a:lvl8pPr lvl="7" indent="0" algn="ctr">
              <a:spcBef>
                <a:spcPts val="0"/>
              </a:spcBef>
              <a:spcAft>
                <a:spcPts val="0"/>
              </a:spcAft>
              <a:buClr>
                <a:schemeClr val="dk2"/>
              </a:buClr>
              <a:buSzPts val="1400"/>
              <a:buFont typeface="Playfair Display"/>
              <a:buNone/>
              <a:defRPr sz="4800" b="1">
                <a:solidFill>
                  <a:schemeClr val="dk2"/>
                </a:solidFill>
                <a:latin typeface="Playfair Display"/>
                <a:ea typeface="Playfair Display"/>
                <a:cs typeface="Playfair Display"/>
                <a:sym typeface="Playfair Display"/>
              </a:defRPr>
            </a:lvl8pPr>
            <a:lvl9pPr lvl="8" indent="0" algn="ctr">
              <a:spcBef>
                <a:spcPts val="0"/>
              </a:spcBef>
              <a:spcAft>
                <a:spcPts val="0"/>
              </a:spcAft>
              <a:buClr>
                <a:schemeClr val="dk2"/>
              </a:buClr>
              <a:buSzPts val="1400"/>
              <a:buFont typeface="Playfair Display"/>
              <a:buNone/>
              <a:defRPr sz="4800" b="1">
                <a:solidFill>
                  <a:schemeClr val="dk2"/>
                </a:solidFill>
                <a:latin typeface="Playfair Display"/>
                <a:ea typeface="Playfair Display"/>
                <a:cs typeface="Playfair Display"/>
                <a:sym typeface="Playfair Display"/>
              </a:defRPr>
            </a:lvl9pPr>
          </a:lstStyle>
          <a:p>
            <a:endParaRPr/>
          </a:p>
        </p:txBody>
      </p:sp>
      <p:sp>
        <p:nvSpPr>
          <p:cNvPr id="18" name="Shape 18"/>
          <p:cNvSpPr txBox="1">
            <a:spLocks noGrp="1"/>
          </p:cNvSpPr>
          <p:nvPr>
            <p:ph type="sldNum" idx="12"/>
          </p:nvPr>
        </p:nvSpPr>
        <p:spPr>
          <a:xfrm>
            <a:off x="8497999" y="4688758"/>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2"/>
              </a:buClr>
              <a:buSzPts val="1400"/>
              <a:buFont typeface="Oswald"/>
              <a:buNone/>
              <a:defRPr sz="3000" b="0" i="0" u="none" strike="noStrike" cap="none">
                <a:solidFill>
                  <a:schemeClr val="dk2"/>
                </a:solidFill>
                <a:latin typeface="Oswald"/>
                <a:ea typeface="Oswald"/>
                <a:cs typeface="Oswald"/>
                <a:sym typeface="Oswald"/>
              </a:defRPr>
            </a:lvl1pPr>
            <a:lvl2pPr lvl="1"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2pPr>
            <a:lvl3pPr lvl="2"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3pPr>
            <a:lvl4pPr lvl="3"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4pPr>
            <a:lvl5pPr lvl="4"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5pPr>
            <a:lvl6pPr lvl="5"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6pPr>
            <a:lvl7pPr lvl="6"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7pPr>
            <a:lvl8pPr lvl="7"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8pPr>
            <a:lvl9pPr lvl="8"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9pPr>
          </a:lstStyle>
          <a:p>
            <a:endParaRPr/>
          </a:p>
        </p:txBody>
      </p:sp>
      <p:sp>
        <p:nvSpPr>
          <p:cNvPr id="21" name="Shape 2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Playfair Display"/>
              <a:buNone/>
              <a:defRPr sz="1800" b="0" i="0" u="none" strike="noStrike" cap="none">
                <a:solidFill>
                  <a:schemeClr val="dk2"/>
                </a:solidFill>
                <a:latin typeface="Playfair Display"/>
                <a:ea typeface="Playfair Display"/>
                <a:cs typeface="Playfair Display"/>
                <a:sym typeface="Playfair Display"/>
              </a:defRPr>
            </a:lvl1pPr>
            <a:lvl2pPr marL="914400" marR="0" lvl="1"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2pPr>
            <a:lvl3pPr marL="1371600" marR="0" lvl="2"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3pPr>
            <a:lvl4pPr marL="1828800" marR="0" lvl="3"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4pPr>
            <a:lvl5pPr marL="2286000" marR="0" lvl="4"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5pPr>
            <a:lvl6pPr marL="2743200" marR="0" lvl="5"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6pPr>
            <a:lvl7pPr marL="3200400" marR="0" lvl="6"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7pPr>
            <a:lvl8pPr marL="3657600" marR="0" lvl="7"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8pPr>
            <a:lvl9pPr marL="4114800" marR="0" lvl="8" indent="-228600" algn="l" rtl="0">
              <a:lnSpc>
                <a:spcPct val="115000"/>
              </a:lnSpc>
              <a:spcBef>
                <a:spcPts val="1600"/>
              </a:spcBef>
              <a:spcAft>
                <a:spcPts val="160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9pPr>
          </a:lstStyle>
          <a:p>
            <a:endParaRPr/>
          </a:p>
        </p:txBody>
      </p:sp>
      <p:sp>
        <p:nvSpPr>
          <p:cNvPr id="22" name="Shape 22"/>
          <p:cNvSpPr txBox="1">
            <a:spLocks noGrp="1"/>
          </p:cNvSpPr>
          <p:nvPr>
            <p:ph type="sldNum" idx="12"/>
          </p:nvPr>
        </p:nvSpPr>
        <p:spPr>
          <a:xfrm>
            <a:off x="8497999" y="4688758"/>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2"/>
              </a:buClr>
              <a:buSzPts val="1400"/>
              <a:buFont typeface="Oswald"/>
              <a:buNone/>
              <a:defRPr sz="3000" b="0" i="0" u="none" strike="noStrike" cap="none">
                <a:solidFill>
                  <a:schemeClr val="dk2"/>
                </a:solidFill>
                <a:latin typeface="Oswald"/>
                <a:ea typeface="Oswald"/>
                <a:cs typeface="Oswald"/>
                <a:sym typeface="Oswald"/>
              </a:defRPr>
            </a:lvl1pPr>
            <a:lvl2pPr lvl="1"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2pPr>
            <a:lvl3pPr lvl="2"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3pPr>
            <a:lvl4pPr lvl="3"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4pPr>
            <a:lvl5pPr lvl="4"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5pPr>
            <a:lvl6pPr lvl="5"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6pPr>
            <a:lvl7pPr lvl="6"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7pPr>
            <a:lvl8pPr lvl="7"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8pPr>
            <a:lvl9pPr lvl="8"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9pPr>
          </a:lstStyle>
          <a:p>
            <a:endParaRPr/>
          </a:p>
        </p:txBody>
      </p:sp>
      <p:sp>
        <p:nvSpPr>
          <p:cNvPr id="25" name="Shape 25"/>
          <p:cNvSpPr txBox="1">
            <a:spLocks noGrp="1"/>
          </p:cNvSpPr>
          <p:nvPr>
            <p:ph type="body" idx="1"/>
          </p:nvPr>
        </p:nvSpPr>
        <p:spPr>
          <a:xfrm>
            <a:off x="311700" y="1234050"/>
            <a:ext cx="3999900" cy="33348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1pPr>
            <a:lvl2pPr marL="914400" marR="0" lvl="1"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2pPr>
            <a:lvl3pPr marL="1371600" marR="0" lvl="2"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3pPr>
            <a:lvl4pPr marL="1828800" marR="0" lvl="3"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4pPr>
            <a:lvl5pPr marL="2286000" marR="0" lvl="4"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5pPr>
            <a:lvl6pPr marL="2743200" marR="0" lvl="5"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6pPr>
            <a:lvl7pPr marL="3200400" marR="0" lvl="6"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7pPr>
            <a:lvl8pPr marL="3657600" marR="0" lvl="7"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8pPr>
            <a:lvl9pPr marL="4114800" marR="0" lvl="8" indent="-228600" algn="l" rtl="0">
              <a:lnSpc>
                <a:spcPct val="115000"/>
              </a:lnSpc>
              <a:spcBef>
                <a:spcPts val="1600"/>
              </a:spcBef>
              <a:spcAft>
                <a:spcPts val="160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9pPr>
          </a:lstStyle>
          <a:p>
            <a:endParaRPr/>
          </a:p>
        </p:txBody>
      </p:sp>
      <p:sp>
        <p:nvSpPr>
          <p:cNvPr id="26" name="Shape 26"/>
          <p:cNvSpPr txBox="1">
            <a:spLocks noGrp="1"/>
          </p:cNvSpPr>
          <p:nvPr>
            <p:ph type="body" idx="2"/>
          </p:nvPr>
        </p:nvSpPr>
        <p:spPr>
          <a:xfrm>
            <a:off x="4832400" y="1234050"/>
            <a:ext cx="3999900" cy="33348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1pPr>
            <a:lvl2pPr marL="914400" marR="0" lvl="1"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2pPr>
            <a:lvl3pPr marL="1371600" marR="0" lvl="2"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3pPr>
            <a:lvl4pPr marL="1828800" marR="0" lvl="3"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4pPr>
            <a:lvl5pPr marL="2286000" marR="0" lvl="4"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5pPr>
            <a:lvl6pPr marL="2743200" marR="0" lvl="5"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6pPr>
            <a:lvl7pPr marL="3200400" marR="0" lvl="6"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7pPr>
            <a:lvl8pPr marL="3657600" marR="0" lvl="7"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8pPr>
            <a:lvl9pPr marL="4114800" marR="0" lvl="8" indent="-228600" algn="l" rtl="0">
              <a:lnSpc>
                <a:spcPct val="115000"/>
              </a:lnSpc>
              <a:spcBef>
                <a:spcPts val="1600"/>
              </a:spcBef>
              <a:spcAft>
                <a:spcPts val="160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9pPr>
          </a:lstStyle>
          <a:p>
            <a:endParaRPr/>
          </a:p>
        </p:txBody>
      </p:sp>
      <p:sp>
        <p:nvSpPr>
          <p:cNvPr id="27" name="Shape 27"/>
          <p:cNvSpPr txBox="1">
            <a:spLocks noGrp="1"/>
          </p:cNvSpPr>
          <p:nvPr>
            <p:ph type="sldNum" idx="12"/>
          </p:nvPr>
        </p:nvSpPr>
        <p:spPr>
          <a:xfrm>
            <a:off x="8497999" y="4688758"/>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2"/>
              </a:buClr>
              <a:buSzPts val="1400"/>
              <a:buFont typeface="Oswald"/>
              <a:buNone/>
              <a:defRPr sz="3000" b="0" i="0" u="none" strike="noStrike" cap="none">
                <a:solidFill>
                  <a:schemeClr val="dk2"/>
                </a:solidFill>
                <a:latin typeface="Oswald"/>
                <a:ea typeface="Oswald"/>
                <a:cs typeface="Oswald"/>
                <a:sym typeface="Oswald"/>
              </a:defRPr>
            </a:lvl1pPr>
            <a:lvl2pPr lvl="1"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2pPr>
            <a:lvl3pPr lvl="2"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3pPr>
            <a:lvl4pPr lvl="3"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4pPr>
            <a:lvl5pPr lvl="4"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5pPr>
            <a:lvl6pPr lvl="5"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6pPr>
            <a:lvl7pPr lvl="6"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7pPr>
            <a:lvl8pPr lvl="7"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8pPr>
            <a:lvl9pPr lvl="8"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9pPr>
          </a:lstStyle>
          <a:p>
            <a:endParaRPr/>
          </a:p>
        </p:txBody>
      </p:sp>
      <p:sp>
        <p:nvSpPr>
          <p:cNvPr id="30" name="Shape 30"/>
          <p:cNvSpPr txBox="1">
            <a:spLocks noGrp="1"/>
          </p:cNvSpPr>
          <p:nvPr>
            <p:ph type="sldNum" idx="12"/>
          </p:nvPr>
        </p:nvSpPr>
        <p:spPr>
          <a:xfrm>
            <a:off x="8497999" y="4688758"/>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2"/>
              </a:buClr>
              <a:buSzPts val="1400"/>
              <a:buFont typeface="Oswald"/>
              <a:buNone/>
              <a:defRPr sz="2400" b="0" i="0" u="none" strike="noStrike" cap="none">
                <a:solidFill>
                  <a:schemeClr val="dk2"/>
                </a:solidFill>
                <a:latin typeface="Oswald"/>
                <a:ea typeface="Oswald"/>
                <a:cs typeface="Oswald"/>
                <a:sym typeface="Oswald"/>
              </a:defRPr>
            </a:lvl1pPr>
            <a:lvl2pPr lvl="1" indent="0">
              <a:spcBef>
                <a:spcPts val="0"/>
              </a:spcBef>
              <a:spcAft>
                <a:spcPts val="0"/>
              </a:spcAft>
              <a:buClr>
                <a:schemeClr val="dk2"/>
              </a:buClr>
              <a:buSzPts val="1400"/>
              <a:buFont typeface="Oswald"/>
              <a:buNone/>
              <a:defRPr sz="2400">
                <a:solidFill>
                  <a:schemeClr val="dk2"/>
                </a:solidFill>
                <a:latin typeface="Oswald"/>
                <a:ea typeface="Oswald"/>
                <a:cs typeface="Oswald"/>
                <a:sym typeface="Oswald"/>
              </a:defRPr>
            </a:lvl2pPr>
            <a:lvl3pPr lvl="2" indent="0">
              <a:spcBef>
                <a:spcPts val="0"/>
              </a:spcBef>
              <a:spcAft>
                <a:spcPts val="0"/>
              </a:spcAft>
              <a:buClr>
                <a:schemeClr val="dk2"/>
              </a:buClr>
              <a:buSzPts val="1400"/>
              <a:buFont typeface="Oswald"/>
              <a:buNone/>
              <a:defRPr sz="2400">
                <a:solidFill>
                  <a:schemeClr val="dk2"/>
                </a:solidFill>
                <a:latin typeface="Oswald"/>
                <a:ea typeface="Oswald"/>
                <a:cs typeface="Oswald"/>
                <a:sym typeface="Oswald"/>
              </a:defRPr>
            </a:lvl3pPr>
            <a:lvl4pPr lvl="3" indent="0">
              <a:spcBef>
                <a:spcPts val="0"/>
              </a:spcBef>
              <a:spcAft>
                <a:spcPts val="0"/>
              </a:spcAft>
              <a:buClr>
                <a:schemeClr val="dk2"/>
              </a:buClr>
              <a:buSzPts val="1400"/>
              <a:buFont typeface="Oswald"/>
              <a:buNone/>
              <a:defRPr sz="2400">
                <a:solidFill>
                  <a:schemeClr val="dk2"/>
                </a:solidFill>
                <a:latin typeface="Oswald"/>
                <a:ea typeface="Oswald"/>
                <a:cs typeface="Oswald"/>
                <a:sym typeface="Oswald"/>
              </a:defRPr>
            </a:lvl4pPr>
            <a:lvl5pPr lvl="4" indent="0">
              <a:spcBef>
                <a:spcPts val="0"/>
              </a:spcBef>
              <a:spcAft>
                <a:spcPts val="0"/>
              </a:spcAft>
              <a:buClr>
                <a:schemeClr val="dk2"/>
              </a:buClr>
              <a:buSzPts val="1400"/>
              <a:buFont typeface="Oswald"/>
              <a:buNone/>
              <a:defRPr sz="2400">
                <a:solidFill>
                  <a:schemeClr val="dk2"/>
                </a:solidFill>
                <a:latin typeface="Oswald"/>
                <a:ea typeface="Oswald"/>
                <a:cs typeface="Oswald"/>
                <a:sym typeface="Oswald"/>
              </a:defRPr>
            </a:lvl5pPr>
            <a:lvl6pPr lvl="5" indent="0">
              <a:spcBef>
                <a:spcPts val="0"/>
              </a:spcBef>
              <a:spcAft>
                <a:spcPts val="0"/>
              </a:spcAft>
              <a:buClr>
                <a:schemeClr val="dk2"/>
              </a:buClr>
              <a:buSzPts val="1400"/>
              <a:buFont typeface="Oswald"/>
              <a:buNone/>
              <a:defRPr sz="2400">
                <a:solidFill>
                  <a:schemeClr val="dk2"/>
                </a:solidFill>
                <a:latin typeface="Oswald"/>
                <a:ea typeface="Oswald"/>
                <a:cs typeface="Oswald"/>
                <a:sym typeface="Oswald"/>
              </a:defRPr>
            </a:lvl6pPr>
            <a:lvl7pPr lvl="6" indent="0">
              <a:spcBef>
                <a:spcPts val="0"/>
              </a:spcBef>
              <a:spcAft>
                <a:spcPts val="0"/>
              </a:spcAft>
              <a:buClr>
                <a:schemeClr val="dk2"/>
              </a:buClr>
              <a:buSzPts val="1400"/>
              <a:buFont typeface="Oswald"/>
              <a:buNone/>
              <a:defRPr sz="2400">
                <a:solidFill>
                  <a:schemeClr val="dk2"/>
                </a:solidFill>
                <a:latin typeface="Oswald"/>
                <a:ea typeface="Oswald"/>
                <a:cs typeface="Oswald"/>
                <a:sym typeface="Oswald"/>
              </a:defRPr>
            </a:lvl7pPr>
            <a:lvl8pPr lvl="7" indent="0">
              <a:spcBef>
                <a:spcPts val="0"/>
              </a:spcBef>
              <a:spcAft>
                <a:spcPts val="0"/>
              </a:spcAft>
              <a:buClr>
                <a:schemeClr val="dk2"/>
              </a:buClr>
              <a:buSzPts val="1400"/>
              <a:buFont typeface="Oswald"/>
              <a:buNone/>
              <a:defRPr sz="2400">
                <a:solidFill>
                  <a:schemeClr val="dk2"/>
                </a:solidFill>
                <a:latin typeface="Oswald"/>
                <a:ea typeface="Oswald"/>
                <a:cs typeface="Oswald"/>
                <a:sym typeface="Oswald"/>
              </a:defRPr>
            </a:lvl8pPr>
            <a:lvl9pPr lvl="8" indent="0">
              <a:spcBef>
                <a:spcPts val="0"/>
              </a:spcBef>
              <a:spcAft>
                <a:spcPts val="0"/>
              </a:spcAft>
              <a:buClr>
                <a:schemeClr val="dk2"/>
              </a:buClr>
              <a:buSzPts val="1400"/>
              <a:buFont typeface="Oswald"/>
              <a:buNone/>
              <a:defRPr sz="2400">
                <a:solidFill>
                  <a:schemeClr val="dk2"/>
                </a:solidFill>
                <a:latin typeface="Oswald"/>
                <a:ea typeface="Oswald"/>
                <a:cs typeface="Oswald"/>
                <a:sym typeface="Oswald"/>
              </a:defRPr>
            </a:lvl9pPr>
          </a:lstStyle>
          <a:p>
            <a:endParaRPr/>
          </a:p>
        </p:txBody>
      </p:sp>
      <p:sp>
        <p:nvSpPr>
          <p:cNvPr id="33" name="Shape 3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1pPr>
            <a:lvl2pPr marL="914400" marR="0" lvl="1"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2pPr>
            <a:lvl3pPr marL="1371600" marR="0" lvl="2"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3pPr>
            <a:lvl4pPr marL="1828800" marR="0" lvl="3"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4pPr>
            <a:lvl5pPr marL="2286000" marR="0" lvl="4"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5pPr>
            <a:lvl6pPr marL="2743200" marR="0" lvl="5"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6pPr>
            <a:lvl7pPr marL="3200400" marR="0" lvl="6"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7pPr>
            <a:lvl8pPr marL="3657600" marR="0" lvl="7" indent="-228600" algn="l" rtl="0">
              <a:lnSpc>
                <a:spcPct val="115000"/>
              </a:lnSpc>
              <a:spcBef>
                <a:spcPts val="1600"/>
              </a:spcBef>
              <a:spcAft>
                <a:spcPts val="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8pPr>
            <a:lvl9pPr marL="4114800" marR="0" lvl="8" indent="-228600" algn="l" rtl="0">
              <a:lnSpc>
                <a:spcPct val="115000"/>
              </a:lnSpc>
              <a:spcBef>
                <a:spcPts val="1600"/>
              </a:spcBef>
              <a:spcAft>
                <a:spcPts val="1600"/>
              </a:spcAft>
              <a:buClr>
                <a:schemeClr val="dk2"/>
              </a:buClr>
              <a:buSzPts val="1400"/>
              <a:buFont typeface="Playfair Display"/>
              <a:buNone/>
              <a:defRPr sz="1200" b="0" i="0" u="none" strike="noStrike" cap="none">
                <a:solidFill>
                  <a:schemeClr val="dk2"/>
                </a:solidFill>
                <a:latin typeface="Playfair Display"/>
                <a:ea typeface="Playfair Display"/>
                <a:cs typeface="Playfair Display"/>
                <a:sym typeface="Playfair Display"/>
              </a:defRPr>
            </a:lvl9pPr>
          </a:lstStyle>
          <a:p>
            <a:endParaRPr/>
          </a:p>
        </p:txBody>
      </p:sp>
      <p:sp>
        <p:nvSpPr>
          <p:cNvPr id="34" name="Shape 34"/>
          <p:cNvSpPr txBox="1">
            <a:spLocks noGrp="1"/>
          </p:cNvSpPr>
          <p:nvPr>
            <p:ph type="sldNum" idx="12"/>
          </p:nvPr>
        </p:nvSpPr>
        <p:spPr>
          <a:xfrm>
            <a:off x="8497999" y="4688758"/>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90250" y="526350"/>
            <a:ext cx="5618700" cy="40908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1400"/>
              <a:buFont typeface="Playfair Display"/>
              <a:buNone/>
              <a:defRPr sz="5400" b="0" i="0" u="none" strike="noStrike" cap="none">
                <a:solidFill>
                  <a:schemeClr val="lt1"/>
                </a:solidFill>
                <a:latin typeface="Playfair Display"/>
                <a:ea typeface="Playfair Display"/>
                <a:cs typeface="Playfair Display"/>
                <a:sym typeface="Playfair Display"/>
              </a:defRPr>
            </a:lvl1pPr>
            <a:lvl2pPr lvl="1" indent="0">
              <a:spcBef>
                <a:spcPts val="0"/>
              </a:spcBef>
              <a:spcAft>
                <a:spcPts val="0"/>
              </a:spcAft>
              <a:buClr>
                <a:schemeClr val="lt1"/>
              </a:buClr>
              <a:buSzPts val="1400"/>
              <a:buFont typeface="Playfair Display"/>
              <a:buNone/>
              <a:defRPr sz="5400">
                <a:solidFill>
                  <a:schemeClr val="lt1"/>
                </a:solidFill>
                <a:latin typeface="Playfair Display"/>
                <a:ea typeface="Playfair Display"/>
                <a:cs typeface="Playfair Display"/>
                <a:sym typeface="Playfair Display"/>
              </a:defRPr>
            </a:lvl2pPr>
            <a:lvl3pPr lvl="2" indent="0">
              <a:spcBef>
                <a:spcPts val="0"/>
              </a:spcBef>
              <a:spcAft>
                <a:spcPts val="0"/>
              </a:spcAft>
              <a:buClr>
                <a:schemeClr val="lt1"/>
              </a:buClr>
              <a:buSzPts val="1400"/>
              <a:buFont typeface="Playfair Display"/>
              <a:buNone/>
              <a:defRPr sz="5400">
                <a:solidFill>
                  <a:schemeClr val="lt1"/>
                </a:solidFill>
                <a:latin typeface="Playfair Display"/>
                <a:ea typeface="Playfair Display"/>
                <a:cs typeface="Playfair Display"/>
                <a:sym typeface="Playfair Display"/>
              </a:defRPr>
            </a:lvl3pPr>
            <a:lvl4pPr lvl="3" indent="0">
              <a:spcBef>
                <a:spcPts val="0"/>
              </a:spcBef>
              <a:spcAft>
                <a:spcPts val="0"/>
              </a:spcAft>
              <a:buClr>
                <a:schemeClr val="lt1"/>
              </a:buClr>
              <a:buSzPts val="1400"/>
              <a:buFont typeface="Playfair Display"/>
              <a:buNone/>
              <a:defRPr sz="5400">
                <a:solidFill>
                  <a:schemeClr val="lt1"/>
                </a:solidFill>
                <a:latin typeface="Playfair Display"/>
                <a:ea typeface="Playfair Display"/>
                <a:cs typeface="Playfair Display"/>
                <a:sym typeface="Playfair Display"/>
              </a:defRPr>
            </a:lvl4pPr>
            <a:lvl5pPr lvl="4" indent="0">
              <a:spcBef>
                <a:spcPts val="0"/>
              </a:spcBef>
              <a:spcAft>
                <a:spcPts val="0"/>
              </a:spcAft>
              <a:buClr>
                <a:schemeClr val="lt1"/>
              </a:buClr>
              <a:buSzPts val="1400"/>
              <a:buFont typeface="Playfair Display"/>
              <a:buNone/>
              <a:defRPr sz="5400">
                <a:solidFill>
                  <a:schemeClr val="lt1"/>
                </a:solidFill>
                <a:latin typeface="Playfair Display"/>
                <a:ea typeface="Playfair Display"/>
                <a:cs typeface="Playfair Display"/>
                <a:sym typeface="Playfair Display"/>
              </a:defRPr>
            </a:lvl5pPr>
            <a:lvl6pPr lvl="5" indent="0">
              <a:spcBef>
                <a:spcPts val="0"/>
              </a:spcBef>
              <a:spcAft>
                <a:spcPts val="0"/>
              </a:spcAft>
              <a:buClr>
                <a:schemeClr val="lt1"/>
              </a:buClr>
              <a:buSzPts val="1400"/>
              <a:buFont typeface="Playfair Display"/>
              <a:buNone/>
              <a:defRPr sz="5400">
                <a:solidFill>
                  <a:schemeClr val="lt1"/>
                </a:solidFill>
                <a:latin typeface="Playfair Display"/>
                <a:ea typeface="Playfair Display"/>
                <a:cs typeface="Playfair Display"/>
                <a:sym typeface="Playfair Display"/>
              </a:defRPr>
            </a:lvl6pPr>
            <a:lvl7pPr lvl="6" indent="0">
              <a:spcBef>
                <a:spcPts val="0"/>
              </a:spcBef>
              <a:spcAft>
                <a:spcPts val="0"/>
              </a:spcAft>
              <a:buClr>
                <a:schemeClr val="lt1"/>
              </a:buClr>
              <a:buSzPts val="1400"/>
              <a:buFont typeface="Playfair Display"/>
              <a:buNone/>
              <a:defRPr sz="5400">
                <a:solidFill>
                  <a:schemeClr val="lt1"/>
                </a:solidFill>
                <a:latin typeface="Playfair Display"/>
                <a:ea typeface="Playfair Display"/>
                <a:cs typeface="Playfair Display"/>
                <a:sym typeface="Playfair Display"/>
              </a:defRPr>
            </a:lvl7pPr>
            <a:lvl8pPr lvl="7" indent="0">
              <a:spcBef>
                <a:spcPts val="0"/>
              </a:spcBef>
              <a:spcAft>
                <a:spcPts val="0"/>
              </a:spcAft>
              <a:buClr>
                <a:schemeClr val="lt1"/>
              </a:buClr>
              <a:buSzPts val="1400"/>
              <a:buFont typeface="Playfair Display"/>
              <a:buNone/>
              <a:defRPr sz="5400">
                <a:solidFill>
                  <a:schemeClr val="lt1"/>
                </a:solidFill>
                <a:latin typeface="Playfair Display"/>
                <a:ea typeface="Playfair Display"/>
                <a:cs typeface="Playfair Display"/>
                <a:sym typeface="Playfair Display"/>
              </a:defRPr>
            </a:lvl8pPr>
            <a:lvl9pPr lvl="8" indent="0">
              <a:spcBef>
                <a:spcPts val="0"/>
              </a:spcBef>
              <a:spcAft>
                <a:spcPts val="0"/>
              </a:spcAft>
              <a:buClr>
                <a:schemeClr val="lt1"/>
              </a:buClr>
              <a:buSzPts val="1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Shape 37"/>
          <p:cNvSpPr txBox="1">
            <a:spLocks noGrp="1"/>
          </p:cNvSpPr>
          <p:nvPr>
            <p:ph type="sldNum" idx="12"/>
          </p:nvPr>
        </p:nvSpPr>
        <p:spPr>
          <a:xfrm>
            <a:off x="8497999" y="4688758"/>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sp>
        <p:nvSpPr>
          <p:cNvPr id="39" name="Shape 3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40" name="Shape 40"/>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Shape 41"/>
          <p:cNvSpPr txBox="1">
            <a:spLocks noGrp="1"/>
          </p:cNvSpPr>
          <p:nvPr>
            <p:ph type="title"/>
          </p:nvPr>
        </p:nvSpPr>
        <p:spPr>
          <a:xfrm>
            <a:off x="265500" y="1081675"/>
            <a:ext cx="4045200" cy="17862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chemeClr val="dk2"/>
              </a:buClr>
              <a:buSzPts val="1400"/>
              <a:buFont typeface="Oswald"/>
              <a:buNone/>
              <a:defRPr sz="4200" b="0" i="0" u="none" strike="noStrike" cap="none">
                <a:solidFill>
                  <a:schemeClr val="dk2"/>
                </a:solidFill>
                <a:latin typeface="Oswald"/>
                <a:ea typeface="Oswald"/>
                <a:cs typeface="Oswald"/>
                <a:sym typeface="Oswald"/>
              </a:defRPr>
            </a:lvl1pPr>
            <a:lvl2pPr lvl="1" indent="0" algn="ctr">
              <a:spcBef>
                <a:spcPts val="0"/>
              </a:spcBef>
              <a:spcAft>
                <a:spcPts val="0"/>
              </a:spcAft>
              <a:buClr>
                <a:schemeClr val="dk2"/>
              </a:buClr>
              <a:buSzPts val="1400"/>
              <a:buFont typeface="Oswald"/>
              <a:buNone/>
              <a:defRPr sz="4200">
                <a:solidFill>
                  <a:schemeClr val="dk2"/>
                </a:solidFill>
                <a:latin typeface="Oswald"/>
                <a:ea typeface="Oswald"/>
                <a:cs typeface="Oswald"/>
                <a:sym typeface="Oswald"/>
              </a:defRPr>
            </a:lvl2pPr>
            <a:lvl3pPr lvl="2" indent="0" algn="ctr">
              <a:spcBef>
                <a:spcPts val="0"/>
              </a:spcBef>
              <a:spcAft>
                <a:spcPts val="0"/>
              </a:spcAft>
              <a:buClr>
                <a:schemeClr val="dk2"/>
              </a:buClr>
              <a:buSzPts val="1400"/>
              <a:buFont typeface="Oswald"/>
              <a:buNone/>
              <a:defRPr sz="4200">
                <a:solidFill>
                  <a:schemeClr val="dk2"/>
                </a:solidFill>
                <a:latin typeface="Oswald"/>
                <a:ea typeface="Oswald"/>
                <a:cs typeface="Oswald"/>
                <a:sym typeface="Oswald"/>
              </a:defRPr>
            </a:lvl3pPr>
            <a:lvl4pPr lvl="3" indent="0" algn="ctr">
              <a:spcBef>
                <a:spcPts val="0"/>
              </a:spcBef>
              <a:spcAft>
                <a:spcPts val="0"/>
              </a:spcAft>
              <a:buClr>
                <a:schemeClr val="dk2"/>
              </a:buClr>
              <a:buSzPts val="1400"/>
              <a:buFont typeface="Oswald"/>
              <a:buNone/>
              <a:defRPr sz="4200">
                <a:solidFill>
                  <a:schemeClr val="dk2"/>
                </a:solidFill>
                <a:latin typeface="Oswald"/>
                <a:ea typeface="Oswald"/>
                <a:cs typeface="Oswald"/>
                <a:sym typeface="Oswald"/>
              </a:defRPr>
            </a:lvl4pPr>
            <a:lvl5pPr lvl="4" indent="0" algn="ctr">
              <a:spcBef>
                <a:spcPts val="0"/>
              </a:spcBef>
              <a:spcAft>
                <a:spcPts val="0"/>
              </a:spcAft>
              <a:buClr>
                <a:schemeClr val="dk2"/>
              </a:buClr>
              <a:buSzPts val="1400"/>
              <a:buFont typeface="Oswald"/>
              <a:buNone/>
              <a:defRPr sz="4200">
                <a:solidFill>
                  <a:schemeClr val="dk2"/>
                </a:solidFill>
                <a:latin typeface="Oswald"/>
                <a:ea typeface="Oswald"/>
                <a:cs typeface="Oswald"/>
                <a:sym typeface="Oswald"/>
              </a:defRPr>
            </a:lvl5pPr>
            <a:lvl6pPr lvl="5" indent="0" algn="ctr">
              <a:spcBef>
                <a:spcPts val="0"/>
              </a:spcBef>
              <a:spcAft>
                <a:spcPts val="0"/>
              </a:spcAft>
              <a:buClr>
                <a:schemeClr val="dk2"/>
              </a:buClr>
              <a:buSzPts val="1400"/>
              <a:buFont typeface="Oswald"/>
              <a:buNone/>
              <a:defRPr sz="4200">
                <a:solidFill>
                  <a:schemeClr val="dk2"/>
                </a:solidFill>
                <a:latin typeface="Oswald"/>
                <a:ea typeface="Oswald"/>
                <a:cs typeface="Oswald"/>
                <a:sym typeface="Oswald"/>
              </a:defRPr>
            </a:lvl6pPr>
            <a:lvl7pPr lvl="6" indent="0" algn="ctr">
              <a:spcBef>
                <a:spcPts val="0"/>
              </a:spcBef>
              <a:spcAft>
                <a:spcPts val="0"/>
              </a:spcAft>
              <a:buClr>
                <a:schemeClr val="dk2"/>
              </a:buClr>
              <a:buSzPts val="1400"/>
              <a:buFont typeface="Oswald"/>
              <a:buNone/>
              <a:defRPr sz="4200">
                <a:solidFill>
                  <a:schemeClr val="dk2"/>
                </a:solidFill>
                <a:latin typeface="Oswald"/>
                <a:ea typeface="Oswald"/>
                <a:cs typeface="Oswald"/>
                <a:sym typeface="Oswald"/>
              </a:defRPr>
            </a:lvl7pPr>
            <a:lvl8pPr lvl="7" indent="0" algn="ctr">
              <a:spcBef>
                <a:spcPts val="0"/>
              </a:spcBef>
              <a:spcAft>
                <a:spcPts val="0"/>
              </a:spcAft>
              <a:buClr>
                <a:schemeClr val="dk2"/>
              </a:buClr>
              <a:buSzPts val="1400"/>
              <a:buFont typeface="Oswald"/>
              <a:buNone/>
              <a:defRPr sz="4200">
                <a:solidFill>
                  <a:schemeClr val="dk2"/>
                </a:solidFill>
                <a:latin typeface="Oswald"/>
                <a:ea typeface="Oswald"/>
                <a:cs typeface="Oswald"/>
                <a:sym typeface="Oswald"/>
              </a:defRPr>
            </a:lvl8pPr>
            <a:lvl9pPr lvl="8" indent="0" algn="ctr">
              <a:spcBef>
                <a:spcPts val="0"/>
              </a:spcBef>
              <a:spcAft>
                <a:spcPts val="0"/>
              </a:spcAft>
              <a:buClr>
                <a:schemeClr val="dk2"/>
              </a:buClr>
              <a:buSzPts val="1400"/>
              <a:buFont typeface="Oswald"/>
              <a:buNone/>
              <a:defRPr sz="4200">
                <a:solidFill>
                  <a:schemeClr val="dk2"/>
                </a:solidFill>
                <a:latin typeface="Oswald"/>
                <a:ea typeface="Oswald"/>
                <a:cs typeface="Oswald"/>
                <a:sym typeface="Oswald"/>
              </a:defRPr>
            </a:lvl9pPr>
          </a:lstStyle>
          <a:p>
            <a:endParaRPr/>
          </a:p>
        </p:txBody>
      </p:sp>
      <p:sp>
        <p:nvSpPr>
          <p:cNvPr id="42" name="Shape 42"/>
          <p:cNvSpPr txBox="1">
            <a:spLocks noGrp="1"/>
          </p:cNvSpPr>
          <p:nvPr>
            <p:ph type="subTitle" idx="1"/>
          </p:nvPr>
        </p:nvSpPr>
        <p:spPr>
          <a:xfrm>
            <a:off x="265500" y="2921400"/>
            <a:ext cx="4045200" cy="13455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0"/>
              </a:spcBef>
              <a:spcAft>
                <a:spcPts val="0"/>
              </a:spcAft>
              <a:buClr>
                <a:schemeClr val="dk2"/>
              </a:buClr>
              <a:buSzPts val="1400"/>
              <a:buFont typeface="Playfair Display"/>
              <a:buNone/>
              <a:defRPr sz="2100" b="0" i="0" u="none" strike="noStrike" cap="none">
                <a:solidFill>
                  <a:schemeClr val="dk2"/>
                </a:solidFill>
                <a:latin typeface="Playfair Display"/>
                <a:ea typeface="Playfair Display"/>
                <a:cs typeface="Playfair Display"/>
                <a:sym typeface="Playfair Display"/>
              </a:defRPr>
            </a:lvl1pPr>
            <a:lvl2pPr marL="457200" marR="0" lvl="1" indent="0" algn="ctr" rtl="0">
              <a:lnSpc>
                <a:spcPct val="100000"/>
              </a:lnSpc>
              <a:spcBef>
                <a:spcPts val="0"/>
              </a:spcBef>
              <a:spcAft>
                <a:spcPts val="0"/>
              </a:spcAft>
              <a:buClr>
                <a:schemeClr val="dk2"/>
              </a:buClr>
              <a:buSzPts val="1400"/>
              <a:buFont typeface="Playfair Display"/>
              <a:buNone/>
              <a:defRPr sz="2100" b="0" i="0" u="none" strike="noStrike" cap="none">
                <a:solidFill>
                  <a:schemeClr val="dk2"/>
                </a:solidFill>
                <a:latin typeface="Playfair Display"/>
                <a:ea typeface="Playfair Display"/>
                <a:cs typeface="Playfair Display"/>
                <a:sym typeface="Playfair Display"/>
              </a:defRPr>
            </a:lvl2pPr>
            <a:lvl3pPr marL="914400" marR="0" lvl="2" indent="0" algn="ctr" rtl="0">
              <a:lnSpc>
                <a:spcPct val="100000"/>
              </a:lnSpc>
              <a:spcBef>
                <a:spcPts val="0"/>
              </a:spcBef>
              <a:spcAft>
                <a:spcPts val="0"/>
              </a:spcAft>
              <a:buClr>
                <a:schemeClr val="dk2"/>
              </a:buClr>
              <a:buSzPts val="1400"/>
              <a:buFont typeface="Playfair Display"/>
              <a:buNone/>
              <a:defRPr sz="2100" b="0" i="0" u="none" strike="noStrike" cap="none">
                <a:solidFill>
                  <a:schemeClr val="dk2"/>
                </a:solidFill>
                <a:latin typeface="Playfair Display"/>
                <a:ea typeface="Playfair Display"/>
                <a:cs typeface="Playfair Display"/>
                <a:sym typeface="Playfair Display"/>
              </a:defRPr>
            </a:lvl3pPr>
            <a:lvl4pPr marL="1371600" marR="0" lvl="3" indent="0" algn="ctr" rtl="0">
              <a:lnSpc>
                <a:spcPct val="100000"/>
              </a:lnSpc>
              <a:spcBef>
                <a:spcPts val="0"/>
              </a:spcBef>
              <a:spcAft>
                <a:spcPts val="0"/>
              </a:spcAft>
              <a:buClr>
                <a:schemeClr val="dk2"/>
              </a:buClr>
              <a:buSzPts val="1400"/>
              <a:buFont typeface="Playfair Display"/>
              <a:buNone/>
              <a:defRPr sz="2100" b="0" i="0" u="none" strike="noStrike" cap="none">
                <a:solidFill>
                  <a:schemeClr val="dk2"/>
                </a:solidFill>
                <a:latin typeface="Playfair Display"/>
                <a:ea typeface="Playfair Display"/>
                <a:cs typeface="Playfair Display"/>
                <a:sym typeface="Playfair Display"/>
              </a:defRPr>
            </a:lvl4pPr>
            <a:lvl5pPr marL="1828800" marR="0" lvl="4" indent="0" algn="ctr" rtl="0">
              <a:lnSpc>
                <a:spcPct val="100000"/>
              </a:lnSpc>
              <a:spcBef>
                <a:spcPts val="0"/>
              </a:spcBef>
              <a:spcAft>
                <a:spcPts val="0"/>
              </a:spcAft>
              <a:buClr>
                <a:schemeClr val="dk2"/>
              </a:buClr>
              <a:buSzPts val="1400"/>
              <a:buFont typeface="Playfair Display"/>
              <a:buNone/>
              <a:defRPr sz="2100" b="0" i="0" u="none" strike="noStrike" cap="none">
                <a:solidFill>
                  <a:schemeClr val="dk2"/>
                </a:solidFill>
                <a:latin typeface="Playfair Display"/>
                <a:ea typeface="Playfair Display"/>
                <a:cs typeface="Playfair Display"/>
                <a:sym typeface="Playfair Display"/>
              </a:defRPr>
            </a:lvl5pPr>
            <a:lvl6pPr marL="2286000" marR="0" lvl="5" indent="0" algn="ctr" rtl="0">
              <a:lnSpc>
                <a:spcPct val="100000"/>
              </a:lnSpc>
              <a:spcBef>
                <a:spcPts val="0"/>
              </a:spcBef>
              <a:spcAft>
                <a:spcPts val="0"/>
              </a:spcAft>
              <a:buClr>
                <a:schemeClr val="dk2"/>
              </a:buClr>
              <a:buSzPts val="1400"/>
              <a:buFont typeface="Playfair Display"/>
              <a:buNone/>
              <a:defRPr sz="2100" b="0" i="0" u="none" strike="noStrike" cap="none">
                <a:solidFill>
                  <a:schemeClr val="dk2"/>
                </a:solidFill>
                <a:latin typeface="Playfair Display"/>
                <a:ea typeface="Playfair Display"/>
                <a:cs typeface="Playfair Display"/>
                <a:sym typeface="Playfair Display"/>
              </a:defRPr>
            </a:lvl6pPr>
            <a:lvl7pPr marL="2743200" marR="0" lvl="6" indent="0" algn="ctr" rtl="0">
              <a:lnSpc>
                <a:spcPct val="100000"/>
              </a:lnSpc>
              <a:spcBef>
                <a:spcPts val="0"/>
              </a:spcBef>
              <a:spcAft>
                <a:spcPts val="0"/>
              </a:spcAft>
              <a:buClr>
                <a:schemeClr val="dk2"/>
              </a:buClr>
              <a:buSzPts val="1400"/>
              <a:buFont typeface="Playfair Display"/>
              <a:buNone/>
              <a:defRPr sz="2100" b="0" i="0" u="none" strike="noStrike" cap="none">
                <a:solidFill>
                  <a:schemeClr val="dk2"/>
                </a:solidFill>
                <a:latin typeface="Playfair Display"/>
                <a:ea typeface="Playfair Display"/>
                <a:cs typeface="Playfair Display"/>
                <a:sym typeface="Playfair Display"/>
              </a:defRPr>
            </a:lvl7pPr>
            <a:lvl8pPr marL="3200400" marR="0" lvl="7" indent="0" algn="ctr" rtl="0">
              <a:lnSpc>
                <a:spcPct val="100000"/>
              </a:lnSpc>
              <a:spcBef>
                <a:spcPts val="0"/>
              </a:spcBef>
              <a:spcAft>
                <a:spcPts val="0"/>
              </a:spcAft>
              <a:buClr>
                <a:schemeClr val="dk2"/>
              </a:buClr>
              <a:buSzPts val="1400"/>
              <a:buFont typeface="Playfair Display"/>
              <a:buNone/>
              <a:defRPr sz="2100" b="0" i="0" u="none" strike="noStrike" cap="none">
                <a:solidFill>
                  <a:schemeClr val="dk2"/>
                </a:solidFill>
                <a:latin typeface="Playfair Display"/>
                <a:ea typeface="Playfair Display"/>
                <a:cs typeface="Playfair Display"/>
                <a:sym typeface="Playfair Display"/>
              </a:defRPr>
            </a:lvl8pPr>
            <a:lvl9pPr marL="3657600" marR="0" lvl="8" indent="0" algn="ctr" rtl="0">
              <a:lnSpc>
                <a:spcPct val="100000"/>
              </a:lnSpc>
              <a:spcBef>
                <a:spcPts val="0"/>
              </a:spcBef>
              <a:spcAft>
                <a:spcPts val="0"/>
              </a:spcAft>
              <a:buClr>
                <a:schemeClr val="dk2"/>
              </a:buClr>
              <a:buSzPts val="1400"/>
              <a:buFont typeface="Playfair Display"/>
              <a:buNone/>
              <a:defRPr sz="2100" b="0" i="0" u="none" strike="noStrike" cap="none">
                <a:solidFill>
                  <a:schemeClr val="dk2"/>
                </a:solidFill>
                <a:latin typeface="Playfair Display"/>
                <a:ea typeface="Playfair Display"/>
                <a:cs typeface="Playfair Display"/>
                <a:sym typeface="Playfair Display"/>
              </a:defRPr>
            </a:lvl9pPr>
          </a:lstStyle>
          <a:p>
            <a:endParaRPr/>
          </a:p>
        </p:txBody>
      </p:sp>
      <p:sp>
        <p:nvSpPr>
          <p:cNvPr id="43" name="Shape 43"/>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lstStyle>
            <a:lvl1pPr marL="457200" marR="0" lvl="0" indent="-228600" algn="l" rtl="0">
              <a:lnSpc>
                <a:spcPct val="115000"/>
              </a:lnSpc>
              <a:spcBef>
                <a:spcPts val="0"/>
              </a:spcBef>
              <a:spcAft>
                <a:spcPts val="0"/>
              </a:spcAft>
              <a:buClr>
                <a:schemeClr val="dk2"/>
              </a:buClr>
              <a:buSzPts val="1400"/>
              <a:buFont typeface="Playfair Display"/>
              <a:buNone/>
              <a:defRPr sz="1800" b="0" i="0" u="none" strike="noStrike" cap="none">
                <a:solidFill>
                  <a:schemeClr val="dk2"/>
                </a:solidFill>
                <a:latin typeface="Playfair Display"/>
                <a:ea typeface="Playfair Display"/>
                <a:cs typeface="Playfair Display"/>
                <a:sym typeface="Playfair Display"/>
              </a:defRPr>
            </a:lvl1pPr>
            <a:lvl2pPr marL="914400" marR="0" lvl="1"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2pPr>
            <a:lvl3pPr marL="1371600" marR="0" lvl="2"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3pPr>
            <a:lvl4pPr marL="1828800" marR="0" lvl="3"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4pPr>
            <a:lvl5pPr marL="2286000" marR="0" lvl="4"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5pPr>
            <a:lvl6pPr marL="2743200" marR="0" lvl="5"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6pPr>
            <a:lvl7pPr marL="3200400" marR="0" lvl="6"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7pPr>
            <a:lvl8pPr marL="3657600" marR="0" lvl="7"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8pPr>
            <a:lvl9pPr marL="4114800" marR="0" lvl="8" indent="-228600" algn="l" rtl="0">
              <a:lnSpc>
                <a:spcPct val="115000"/>
              </a:lnSpc>
              <a:spcBef>
                <a:spcPts val="1600"/>
              </a:spcBef>
              <a:spcAft>
                <a:spcPts val="160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9pPr>
          </a:lstStyle>
          <a:p>
            <a:endParaRPr/>
          </a:p>
        </p:txBody>
      </p:sp>
      <p:sp>
        <p:nvSpPr>
          <p:cNvPr id="44" name="Shape 44"/>
          <p:cNvSpPr txBox="1">
            <a:spLocks noGrp="1"/>
          </p:cNvSpPr>
          <p:nvPr>
            <p:ph type="sldNum" idx="12"/>
          </p:nvPr>
        </p:nvSpPr>
        <p:spPr>
          <a:xfrm>
            <a:off x="8497999" y="4688758"/>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2"/>
              </a:buClr>
              <a:buSzPts val="1400"/>
              <a:buFont typeface="Playfair Display"/>
              <a:buNone/>
              <a:defRPr sz="1800" b="0" i="0" u="none" strike="noStrike" cap="none">
                <a:solidFill>
                  <a:schemeClr val="dk2"/>
                </a:solidFill>
                <a:latin typeface="Playfair Display"/>
                <a:ea typeface="Playfair Display"/>
                <a:cs typeface="Playfair Display"/>
                <a:sym typeface="Playfair Display"/>
              </a:defRPr>
            </a:lvl1pPr>
            <a:lvl2pPr marL="914400" marR="0" lvl="1" indent="-228600" algn="l" rtl="0">
              <a:lnSpc>
                <a:spcPct val="115000"/>
              </a:lnSpc>
              <a:spcBef>
                <a:spcPts val="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2pPr>
            <a:lvl3pPr marL="1371600" marR="0" lvl="2"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3pPr>
            <a:lvl4pPr marL="1828800" marR="0" lvl="3"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4pPr>
            <a:lvl5pPr marL="2286000" marR="0" lvl="4"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5pPr>
            <a:lvl6pPr marL="2743200" marR="0" lvl="5"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6pPr>
            <a:lvl7pPr marL="3200400" marR="0" lvl="6"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7pPr>
            <a:lvl8pPr marL="3657600" marR="0" lvl="7"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8pPr>
            <a:lvl9pPr marL="4114800" marR="0" lvl="8" indent="-228600" algn="l" rtl="0">
              <a:lnSpc>
                <a:spcPct val="115000"/>
              </a:lnSpc>
              <a:spcBef>
                <a:spcPts val="1600"/>
              </a:spcBef>
              <a:spcAft>
                <a:spcPts val="160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9pPr>
          </a:lstStyle>
          <a:p>
            <a:endParaRPr/>
          </a:p>
        </p:txBody>
      </p:sp>
      <p:sp>
        <p:nvSpPr>
          <p:cNvPr id="47" name="Shape 47"/>
          <p:cNvSpPr txBox="1">
            <a:spLocks noGrp="1"/>
          </p:cNvSpPr>
          <p:nvPr>
            <p:ph type="sldNum" idx="12"/>
          </p:nvPr>
        </p:nvSpPr>
        <p:spPr>
          <a:xfrm>
            <a:off x="8497999" y="4688758"/>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2"/>
              </a:buClr>
              <a:buSzPts val="1400"/>
              <a:buFont typeface="Oswald"/>
              <a:buNone/>
              <a:defRPr sz="3000" b="0" i="0" u="none" strike="noStrike" cap="none">
                <a:solidFill>
                  <a:schemeClr val="dk2"/>
                </a:solidFill>
                <a:latin typeface="Oswald"/>
                <a:ea typeface="Oswald"/>
                <a:cs typeface="Oswald"/>
                <a:sym typeface="Oswald"/>
              </a:defRPr>
            </a:lvl1pPr>
            <a:lvl2pPr lvl="1"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2pPr>
            <a:lvl3pPr lvl="2"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3pPr>
            <a:lvl4pPr lvl="3"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4pPr>
            <a:lvl5pPr lvl="4"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5pPr>
            <a:lvl6pPr lvl="5"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6pPr>
            <a:lvl7pPr lvl="6"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7pPr>
            <a:lvl8pPr lvl="7"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8pPr>
            <a:lvl9pPr lvl="8" indent="0">
              <a:spcBef>
                <a:spcPts val="0"/>
              </a:spcBef>
              <a:spcAft>
                <a:spcPts val="0"/>
              </a:spcAft>
              <a:buClr>
                <a:schemeClr val="dk2"/>
              </a:buClr>
              <a:buSzPts val="1400"/>
              <a:buFont typeface="Oswald"/>
              <a:buNone/>
              <a:defRPr sz="3000">
                <a:solidFill>
                  <a:schemeClr val="dk2"/>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Playfair Display"/>
              <a:buNone/>
              <a:defRPr sz="1800" b="0" i="0" u="none" strike="noStrike" cap="none">
                <a:solidFill>
                  <a:schemeClr val="dk2"/>
                </a:solidFill>
                <a:latin typeface="Playfair Display"/>
                <a:ea typeface="Playfair Display"/>
                <a:cs typeface="Playfair Display"/>
                <a:sym typeface="Playfair Display"/>
              </a:defRPr>
            </a:lvl1pPr>
            <a:lvl2pPr marL="914400" marR="0" lvl="1"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2pPr>
            <a:lvl3pPr marL="1371600" marR="0" lvl="2"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3pPr>
            <a:lvl4pPr marL="1828800" marR="0" lvl="3"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4pPr>
            <a:lvl5pPr marL="2286000" marR="0" lvl="4"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5pPr>
            <a:lvl6pPr marL="2743200" marR="0" lvl="5"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6pPr>
            <a:lvl7pPr marL="3200400" marR="0" lvl="6"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7pPr>
            <a:lvl8pPr marL="3657600" marR="0" lvl="7" indent="-228600" algn="l" rtl="0">
              <a:lnSpc>
                <a:spcPct val="115000"/>
              </a:lnSpc>
              <a:spcBef>
                <a:spcPts val="1600"/>
              </a:spcBef>
              <a:spcAft>
                <a:spcPts val="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8pPr>
            <a:lvl9pPr marL="4114800" marR="0" lvl="8" indent="-228600" algn="l" rtl="0">
              <a:lnSpc>
                <a:spcPct val="115000"/>
              </a:lnSpc>
              <a:spcBef>
                <a:spcPts val="1600"/>
              </a:spcBef>
              <a:spcAft>
                <a:spcPts val="1600"/>
              </a:spcAft>
              <a:buClr>
                <a:schemeClr val="dk2"/>
              </a:buClr>
              <a:buSzPts val="1400"/>
              <a:buFont typeface="Playfair Display"/>
              <a:buNone/>
              <a:defRPr sz="1400" b="0" i="0" u="none" strike="noStrike" cap="none">
                <a:solidFill>
                  <a:schemeClr val="dk2"/>
                </a:solidFill>
                <a:latin typeface="Playfair Display"/>
                <a:ea typeface="Playfair Display"/>
                <a:cs typeface="Playfair Display"/>
                <a:sym typeface="Playfair Display"/>
              </a:defRPr>
            </a:lvl9pPr>
          </a:lstStyle>
          <a:p>
            <a:endParaRPr/>
          </a:p>
        </p:txBody>
      </p:sp>
      <p:sp>
        <p:nvSpPr>
          <p:cNvPr id="8" name="Shape 8"/>
          <p:cNvSpPr txBox="1">
            <a:spLocks noGrp="1"/>
          </p:cNvSpPr>
          <p:nvPr>
            <p:ph type="sldNum" idx="12"/>
          </p:nvPr>
        </p:nvSpPr>
        <p:spPr>
          <a:xfrm>
            <a:off x="8497999" y="4688758"/>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Font typeface="Playfair Display"/>
              <a:buNone/>
              <a:defRPr sz="1000" b="0" i="0" u="none" strike="noStrike" cap="none">
                <a:solidFill>
                  <a:schemeClr val="dk2"/>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chemeClr val="dk2"/>
              </a:buClr>
              <a:buFont typeface="Playfair Display"/>
              <a:buNone/>
              <a:defRPr sz="1000" b="0" i="0" u="none" strike="noStrike" cap="none">
                <a:solidFill>
                  <a:schemeClr val="dk2"/>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chemeClr val="dk2"/>
              </a:buClr>
              <a:buFont typeface="Playfair Display"/>
              <a:buNone/>
              <a:defRPr sz="1000" b="0" i="0" u="none" strike="noStrike" cap="none">
                <a:solidFill>
                  <a:schemeClr val="dk2"/>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chemeClr val="dk2"/>
              </a:buClr>
              <a:buFont typeface="Playfair Display"/>
              <a:buNone/>
              <a:defRPr sz="1000" b="0" i="0" u="none" strike="noStrike" cap="none">
                <a:solidFill>
                  <a:schemeClr val="dk2"/>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chemeClr val="dk2"/>
              </a:buClr>
              <a:buFont typeface="Playfair Display"/>
              <a:buNone/>
              <a:defRPr sz="1000" b="0" i="0" u="none" strike="noStrike" cap="none">
                <a:solidFill>
                  <a:schemeClr val="dk2"/>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chemeClr val="dk2"/>
              </a:buClr>
              <a:buFont typeface="Playfair Display"/>
              <a:buNone/>
              <a:defRPr sz="1000" b="0" i="0" u="none" strike="noStrike" cap="none">
                <a:solidFill>
                  <a:schemeClr val="dk2"/>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chemeClr val="dk2"/>
              </a:buClr>
              <a:buFont typeface="Playfair Display"/>
              <a:buNone/>
              <a:defRPr sz="1000" b="0" i="0" u="none" strike="noStrike" cap="none">
                <a:solidFill>
                  <a:schemeClr val="dk2"/>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chemeClr val="dk2"/>
              </a:buClr>
              <a:buFont typeface="Playfair Display"/>
              <a:buNone/>
              <a:defRPr sz="1000" b="0" i="0" u="none" strike="noStrike" cap="none">
                <a:solidFill>
                  <a:schemeClr val="dk2"/>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chemeClr val="dk2"/>
              </a:buClr>
              <a:buFont typeface="Playfair Display"/>
              <a:buNone/>
              <a:defRPr sz="1000" b="0" i="0" u="none" strike="noStrike" cap="none">
                <a:solidFill>
                  <a:schemeClr val="dk2"/>
                </a:solidFill>
                <a:latin typeface="Playfair Display"/>
                <a:ea typeface="Playfair Display"/>
                <a:cs typeface="Playfair Display"/>
                <a:sym typeface="Playfair Display"/>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www.youtube.com/watch?v=x_Yreu3WKsQ&amp;list=PLYXC5W6Ad0oqMeVSLk-X04Te5OW5o0m-B&amp;index=5"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UU0AtBzAlYY"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www.youtube.com/watch?v=NF8CiNXEmc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ctrTitle"/>
          </p:nvPr>
        </p:nvSpPr>
        <p:spPr>
          <a:xfrm>
            <a:off x="344250" y="1403850"/>
            <a:ext cx="8455500" cy="2146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Font typeface="Playfair Display"/>
              <a:buNone/>
            </a:pPr>
            <a:r>
              <a:rPr lang="en" sz="6800" b="1" i="0" u="none" strike="noStrike" cap="none">
                <a:solidFill>
                  <a:srgbClr val="FF0000"/>
                </a:solidFill>
                <a:latin typeface="Arial"/>
                <a:ea typeface="Arial"/>
                <a:cs typeface="Arial"/>
                <a:sym typeface="Arial"/>
              </a:rPr>
              <a:t>All About Me</a:t>
            </a:r>
            <a:endParaRPr sz="6800" b="1" i="0" u="none"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Clr>
                <a:schemeClr val="dk2"/>
              </a:buClr>
              <a:buFont typeface="Playfair Display"/>
              <a:buNone/>
            </a:pPr>
            <a:r>
              <a:rPr lang="en" sz="2400">
                <a:solidFill>
                  <a:srgbClr val="FF0000"/>
                </a:solidFill>
                <a:latin typeface="Arial"/>
                <a:ea typeface="Arial"/>
                <a:cs typeface="Arial"/>
                <a:sym typeface="Arial"/>
              </a:rPr>
              <a:t>Staying Safe</a:t>
            </a:r>
            <a:endParaRPr sz="2400">
              <a:solidFill>
                <a:srgbClr val="FF0000"/>
              </a:solidFill>
              <a:latin typeface="Arial"/>
              <a:ea typeface="Arial"/>
              <a:cs typeface="Arial"/>
              <a:sym typeface="Arial"/>
            </a:endParaRPr>
          </a:p>
        </p:txBody>
      </p:sp>
      <p:sp>
        <p:nvSpPr>
          <p:cNvPr id="59" name="Shape 59"/>
          <p:cNvSpPr txBox="1">
            <a:spLocks noGrp="1"/>
          </p:cNvSpPr>
          <p:nvPr>
            <p:ph type="subTitle" idx="1"/>
          </p:nvPr>
        </p:nvSpPr>
        <p:spPr>
          <a:xfrm>
            <a:off x="344250" y="3550650"/>
            <a:ext cx="4910100" cy="5778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Font typeface="Montserrat"/>
              <a:buNone/>
            </a:pPr>
            <a:r>
              <a:rPr lang="en" sz="2400" b="1" i="0" u="none" strike="noStrike" cap="none">
                <a:solidFill>
                  <a:srgbClr val="FF0000"/>
                </a:solidFill>
                <a:latin typeface="Arial"/>
                <a:ea typeface="Arial"/>
                <a:cs typeface="Arial"/>
                <a:sym typeface="Arial"/>
              </a:rPr>
              <a:t>Let’s learn about Health!</a:t>
            </a:r>
            <a:endParaRPr/>
          </a:p>
        </p:txBody>
      </p:sp>
      <p:pic>
        <p:nvPicPr>
          <p:cNvPr id="60" name="Shape 60"/>
          <p:cNvPicPr preferRelativeResize="0"/>
          <p:nvPr/>
        </p:nvPicPr>
        <p:blipFill rotWithShape="1">
          <a:blip r:embed="rId3">
            <a:alphaModFix/>
          </a:blip>
          <a:srcRect/>
          <a:stretch/>
        </p:blipFill>
        <p:spPr>
          <a:xfrm>
            <a:off x="6960950" y="2835425"/>
            <a:ext cx="2183049" cy="2308075"/>
          </a:xfrm>
          <a:prstGeom prst="rect">
            <a:avLst/>
          </a:prstGeom>
          <a:noFill/>
          <a:ln>
            <a:noFill/>
          </a:ln>
        </p:spPr>
      </p:pic>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Oswald"/>
              <a:buNone/>
            </a:pPr>
            <a:r>
              <a:rPr lang="en" sz="3000" b="1" i="0" u="none" strike="noStrike" cap="none">
                <a:solidFill>
                  <a:srgbClr val="FF0000"/>
                </a:solidFill>
                <a:latin typeface="Arial"/>
                <a:ea typeface="Arial"/>
                <a:cs typeface="Arial"/>
                <a:sym typeface="Arial"/>
              </a:rPr>
              <a:t>What Should I do? </a:t>
            </a:r>
            <a:endParaRPr/>
          </a:p>
        </p:txBody>
      </p:sp>
      <p:sp>
        <p:nvSpPr>
          <p:cNvPr id="132" name="Shape 132"/>
          <p:cNvSpPr txBox="1">
            <a:spLocks noGrp="1"/>
          </p:cNvSpPr>
          <p:nvPr>
            <p:ph type="body" idx="1"/>
          </p:nvPr>
        </p:nvSpPr>
        <p:spPr>
          <a:xfrm>
            <a:off x="311700" y="1116062"/>
            <a:ext cx="8520600" cy="345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Playfair Display"/>
              <a:buNone/>
            </a:pPr>
            <a:r>
              <a:rPr lang="en" sz="2000" b="0" i="0" u="none" strike="noStrike" cap="none">
                <a:solidFill>
                  <a:srgbClr val="0000FF"/>
                </a:solidFill>
                <a:latin typeface="Arial"/>
                <a:ea typeface="Arial"/>
                <a:cs typeface="Arial"/>
                <a:sym typeface="Arial"/>
              </a:rPr>
              <a:t>It is important to know how to read warning signs, labels, and respond correctly to warning sounds. Can you help me respond to the following:</a:t>
            </a:r>
            <a:endParaRPr>
              <a:solidFill>
                <a:srgbClr val="0000FF"/>
              </a:solidFill>
            </a:endParaRPr>
          </a:p>
          <a:p>
            <a:pPr marL="0" marR="0" lvl="0" indent="0" algn="l" rtl="0">
              <a:lnSpc>
                <a:spcPct val="115000"/>
              </a:lnSpc>
              <a:spcBef>
                <a:spcPts val="1600"/>
              </a:spcBef>
              <a:spcAft>
                <a:spcPts val="0"/>
              </a:spcAft>
              <a:buClr>
                <a:schemeClr val="dk2"/>
              </a:buClr>
              <a:buFont typeface="Playfair Display"/>
              <a:buNone/>
            </a:pPr>
            <a:r>
              <a:rPr lang="en" sz="2000" b="0" i="0" u="none" strike="noStrike" cap="none">
                <a:solidFill>
                  <a:srgbClr val="0000FF"/>
                </a:solidFill>
                <a:latin typeface="Arial"/>
                <a:ea typeface="Arial"/>
                <a:cs typeface="Arial"/>
                <a:sym typeface="Arial"/>
              </a:rPr>
              <a:t>What should I do?</a:t>
            </a:r>
            <a:endParaRPr>
              <a:solidFill>
                <a:srgbClr val="0000FF"/>
              </a:solidFill>
            </a:endParaRPr>
          </a:p>
          <a:p>
            <a:pPr marL="0" marR="0" lvl="0" indent="0" algn="l" rtl="0">
              <a:lnSpc>
                <a:spcPct val="115000"/>
              </a:lnSpc>
              <a:spcBef>
                <a:spcPts val="1600"/>
              </a:spcBef>
              <a:spcAft>
                <a:spcPts val="0"/>
              </a:spcAft>
              <a:buClr>
                <a:schemeClr val="dk2"/>
              </a:buClr>
              <a:buFont typeface="Playfair Display"/>
              <a:buNone/>
            </a:pPr>
            <a:r>
              <a:rPr lang="en" sz="2000" b="0" i="0" u="none" strike="noStrike" cap="none">
                <a:solidFill>
                  <a:srgbClr val="0000FF"/>
                </a:solidFill>
                <a:latin typeface="Arial"/>
                <a:ea typeface="Arial"/>
                <a:cs typeface="Arial"/>
                <a:sym typeface="Arial"/>
              </a:rPr>
              <a:t>I’m about to cross the road and see this sign:</a:t>
            </a:r>
            <a:endParaRPr>
              <a:solidFill>
                <a:srgbClr val="0000FF"/>
              </a:solidFill>
            </a:endParaRPr>
          </a:p>
          <a:p>
            <a:pPr marL="0" marR="0" lvl="0" indent="0" algn="l" rtl="0">
              <a:lnSpc>
                <a:spcPct val="115000"/>
              </a:lnSpc>
              <a:spcBef>
                <a:spcPts val="1600"/>
              </a:spcBef>
              <a:spcAft>
                <a:spcPts val="0"/>
              </a:spcAft>
              <a:buClr>
                <a:schemeClr val="dk2"/>
              </a:buClr>
              <a:buFont typeface="Playfair Display"/>
              <a:buNone/>
            </a:pPr>
            <a:r>
              <a:rPr lang="en" sz="2000" b="0" i="0" u="none" strike="noStrike" cap="none">
                <a:solidFill>
                  <a:srgbClr val="0000FF"/>
                </a:solidFill>
                <a:latin typeface="Arial"/>
                <a:ea typeface="Arial"/>
                <a:cs typeface="Arial"/>
                <a:sym typeface="Arial"/>
              </a:rPr>
              <a:t>While dribbling my basketball, it rolls into the road. I look both ways and begin to go get it but hear a </a:t>
            </a:r>
            <a:r>
              <a:rPr lang="en" sz="2000">
                <a:solidFill>
                  <a:srgbClr val="0000FF"/>
                </a:solidFill>
                <a:latin typeface="Arial"/>
                <a:ea typeface="Arial"/>
                <a:cs typeface="Arial"/>
                <a:sym typeface="Arial"/>
              </a:rPr>
              <a:t>BEEP</a:t>
            </a:r>
            <a:r>
              <a:rPr lang="en" sz="2000" b="0" i="0" u="none" strike="noStrike" cap="none">
                <a:solidFill>
                  <a:srgbClr val="0000FF"/>
                </a:solidFill>
                <a:latin typeface="Arial"/>
                <a:ea typeface="Arial"/>
                <a:cs typeface="Arial"/>
                <a:sym typeface="Arial"/>
              </a:rPr>
              <a:t>..</a:t>
            </a:r>
            <a:endParaRPr>
              <a:solidFill>
                <a:srgbClr val="0000FF"/>
              </a:solidFill>
            </a:endParaRPr>
          </a:p>
        </p:txBody>
      </p:sp>
      <p:sp>
        <p:nvSpPr>
          <p:cNvPr id="133" name="Shape 133"/>
          <p:cNvSpPr txBox="1"/>
          <p:nvPr/>
        </p:nvSpPr>
        <p:spPr>
          <a:xfrm>
            <a:off x="368125" y="4690750"/>
            <a:ext cx="6899700" cy="35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a:p>
        </p:txBody>
      </p:sp>
      <p:pic>
        <p:nvPicPr>
          <p:cNvPr id="134" name="Shape 134"/>
          <p:cNvPicPr preferRelativeResize="0"/>
          <p:nvPr/>
        </p:nvPicPr>
        <p:blipFill rotWithShape="1">
          <a:blip r:embed="rId3">
            <a:alphaModFix/>
          </a:blip>
          <a:srcRect/>
          <a:stretch/>
        </p:blipFill>
        <p:spPr>
          <a:xfrm>
            <a:off x="5634100" y="2066299"/>
            <a:ext cx="1153400" cy="1153400"/>
          </a:xfrm>
          <a:prstGeom prst="rect">
            <a:avLst/>
          </a:prstGeom>
          <a:noFill/>
          <a:ln>
            <a:noFill/>
          </a:ln>
        </p:spPr>
      </p:pic>
      <p:pic>
        <p:nvPicPr>
          <p:cNvPr id="135" name="Shape 135"/>
          <p:cNvPicPr preferRelativeResize="0"/>
          <p:nvPr/>
        </p:nvPicPr>
        <p:blipFill>
          <a:blip r:embed="rId4">
            <a:alphaModFix/>
          </a:blip>
          <a:stretch>
            <a:fillRect/>
          </a:stretch>
        </p:blipFill>
        <p:spPr>
          <a:xfrm>
            <a:off x="4683875" y="3547100"/>
            <a:ext cx="2760226" cy="1552626"/>
          </a:xfrm>
          <a:prstGeom prst="rect">
            <a:avLst/>
          </a:prstGeom>
          <a:noFill/>
          <a:ln>
            <a:noFill/>
          </a:ln>
        </p:spPr>
      </p:pic>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Oswald"/>
              <a:buNone/>
            </a:pPr>
            <a:r>
              <a:rPr lang="en" sz="3000" b="1" i="0" u="none" strike="noStrike" cap="none">
                <a:solidFill>
                  <a:srgbClr val="FF0000"/>
                </a:solidFill>
                <a:latin typeface="Arial"/>
                <a:ea typeface="Arial"/>
                <a:cs typeface="Arial"/>
                <a:sym typeface="Arial"/>
              </a:rPr>
              <a:t>Traffic Signs and Signals</a:t>
            </a:r>
            <a:endParaRPr/>
          </a:p>
        </p:txBody>
      </p:sp>
      <p:sp>
        <p:nvSpPr>
          <p:cNvPr id="141" name="Shape 14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Playfair Display"/>
              <a:buNone/>
            </a:pPr>
            <a:r>
              <a:rPr lang="en" sz="2000" b="0" i="0" u="none" strike="noStrike" cap="none">
                <a:solidFill>
                  <a:schemeClr val="dk2"/>
                </a:solidFill>
                <a:latin typeface="Arial"/>
                <a:ea typeface="Arial"/>
                <a:cs typeface="Arial"/>
                <a:sym typeface="Arial"/>
              </a:rPr>
              <a:t>What are the meaning of the following </a:t>
            </a:r>
            <a:r>
              <a:rPr lang="en" sz="2000">
                <a:latin typeface="Arial"/>
                <a:ea typeface="Arial"/>
                <a:cs typeface="Arial"/>
                <a:sym typeface="Arial"/>
              </a:rPr>
              <a:t>pictures</a:t>
            </a:r>
            <a:r>
              <a:rPr lang="en" sz="2000" b="0" i="0" u="none" strike="noStrike" cap="none">
                <a:solidFill>
                  <a:schemeClr val="dk2"/>
                </a:solidFill>
                <a:latin typeface="Arial"/>
                <a:ea typeface="Arial"/>
                <a:cs typeface="Arial"/>
                <a:sym typeface="Arial"/>
              </a:rPr>
              <a:t>:</a:t>
            </a:r>
            <a:endParaRPr/>
          </a:p>
          <a:p>
            <a:pPr marL="0" marR="0" lvl="0" indent="0" algn="l" rtl="0">
              <a:lnSpc>
                <a:spcPct val="115000"/>
              </a:lnSpc>
              <a:spcBef>
                <a:spcPts val="1600"/>
              </a:spcBef>
              <a:spcAft>
                <a:spcPts val="0"/>
              </a:spcAft>
              <a:buClr>
                <a:schemeClr val="dk2"/>
              </a:buClr>
              <a:buFont typeface="Playfair Display"/>
              <a:buNone/>
            </a:pPr>
            <a:endParaRPr sz="1800" b="0" i="0" u="none" strike="noStrike" cap="none">
              <a:solidFill>
                <a:schemeClr val="dk2"/>
              </a:solidFill>
              <a:latin typeface="Playfair Display"/>
              <a:ea typeface="Playfair Display"/>
              <a:cs typeface="Playfair Display"/>
              <a:sym typeface="Playfair Display"/>
            </a:endParaRPr>
          </a:p>
        </p:txBody>
      </p:sp>
      <p:pic>
        <p:nvPicPr>
          <p:cNvPr id="142" name="Shape 142"/>
          <p:cNvPicPr preferRelativeResize="0"/>
          <p:nvPr/>
        </p:nvPicPr>
        <p:blipFill rotWithShape="1">
          <a:blip r:embed="rId3">
            <a:alphaModFix/>
          </a:blip>
          <a:srcRect/>
          <a:stretch/>
        </p:blipFill>
        <p:spPr>
          <a:xfrm>
            <a:off x="62325" y="1844700"/>
            <a:ext cx="3072774" cy="2299574"/>
          </a:xfrm>
          <a:prstGeom prst="rect">
            <a:avLst/>
          </a:prstGeom>
          <a:noFill/>
          <a:ln>
            <a:noFill/>
          </a:ln>
        </p:spPr>
      </p:pic>
      <p:pic>
        <p:nvPicPr>
          <p:cNvPr id="143" name="Shape 143"/>
          <p:cNvPicPr preferRelativeResize="0"/>
          <p:nvPr/>
        </p:nvPicPr>
        <p:blipFill rotWithShape="1">
          <a:blip r:embed="rId4">
            <a:alphaModFix/>
          </a:blip>
          <a:srcRect/>
          <a:stretch/>
        </p:blipFill>
        <p:spPr>
          <a:xfrm>
            <a:off x="3148012" y="1844700"/>
            <a:ext cx="2847975" cy="2299575"/>
          </a:xfrm>
          <a:prstGeom prst="rect">
            <a:avLst/>
          </a:prstGeom>
          <a:noFill/>
          <a:ln>
            <a:noFill/>
          </a:ln>
        </p:spPr>
      </p:pic>
      <p:pic>
        <p:nvPicPr>
          <p:cNvPr id="144" name="Shape 144"/>
          <p:cNvPicPr preferRelativeResize="0"/>
          <p:nvPr/>
        </p:nvPicPr>
        <p:blipFill rotWithShape="1">
          <a:blip r:embed="rId5">
            <a:alphaModFix/>
          </a:blip>
          <a:srcRect/>
          <a:stretch/>
        </p:blipFill>
        <p:spPr>
          <a:xfrm>
            <a:off x="6008925" y="1844700"/>
            <a:ext cx="3135074" cy="2299574"/>
          </a:xfrm>
          <a:prstGeom prst="rect">
            <a:avLst/>
          </a:prstGeom>
          <a:noFill/>
          <a:ln>
            <a:noFill/>
          </a:ln>
        </p:spPr>
      </p:pic>
      <p:sp>
        <p:nvSpPr>
          <p:cNvPr id="145" name="Shape 145"/>
          <p:cNvSpPr txBox="1"/>
          <p:nvPr/>
        </p:nvSpPr>
        <p:spPr>
          <a:xfrm>
            <a:off x="118750" y="4785224"/>
            <a:ext cx="7053900" cy="3942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146" name="Shape 146"/>
          <p:cNvSpPr txBox="1"/>
          <p:nvPr/>
        </p:nvSpPr>
        <p:spPr>
          <a:xfrm>
            <a:off x="62325" y="4275125"/>
            <a:ext cx="9081600" cy="36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hlink"/>
              </a:buClr>
              <a:buFont typeface="Arial"/>
              <a:buNone/>
            </a:pPr>
            <a:r>
              <a:rPr lang="en" sz="1400" b="0" i="0" u="sng" strike="noStrike" cap="none">
                <a:solidFill>
                  <a:schemeClr val="hlink"/>
                </a:solidFill>
                <a:latin typeface="Arial"/>
                <a:ea typeface="Arial"/>
                <a:cs typeface="Arial"/>
                <a:sym typeface="Arial"/>
                <a:hlinkClick r:id="rId6"/>
              </a:rPr>
              <a:t>https://www.youtube.com/watch?v=x_Yreu3WKsQ&amp;list=PLYXC5W6Ad0oqMeVSLk-X04Te5OW5o0m-B&amp;index=5</a:t>
            </a:r>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47" name="Shape 147"/>
          <p:cNvSpPr txBox="1"/>
          <p:nvPr/>
        </p:nvSpPr>
        <p:spPr>
          <a:xfrm>
            <a:off x="138625" y="4676575"/>
            <a:ext cx="8769600" cy="3576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2400">
                <a:solidFill>
                  <a:srgbClr val="0000FF"/>
                </a:solidFill>
              </a:rPr>
              <a:t>How can you be safe when walking along a road? </a:t>
            </a:r>
            <a:endParaRPr sz="2400">
              <a:solidFill>
                <a:srgbClr val="0000FF"/>
              </a:solidFill>
            </a:endParaRPr>
          </a:p>
        </p:txBody>
      </p:sp>
      <p:sp>
        <p:nvSpPr>
          <p:cNvPr id="148" name="Shape 148"/>
          <p:cNvSpPr/>
          <p:nvPr/>
        </p:nvSpPr>
        <p:spPr>
          <a:xfrm>
            <a:off x="5712575" y="0"/>
            <a:ext cx="2626452" cy="1838538"/>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9" name="Shape 149"/>
          <p:cNvSpPr txBox="1"/>
          <p:nvPr/>
        </p:nvSpPr>
        <p:spPr>
          <a:xfrm>
            <a:off x="6369175" y="386675"/>
            <a:ext cx="1503000" cy="9261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800">
                <a:solidFill>
                  <a:srgbClr val="9900FF"/>
                </a:solidFill>
              </a:rPr>
              <a:t>Helps protect you from cars</a:t>
            </a:r>
            <a:endParaRPr sz="1800">
              <a:solidFill>
                <a:srgbClr val="9900FF"/>
              </a:solidFill>
            </a:endParaRPr>
          </a:p>
        </p:txBody>
      </p:sp>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344250" y="1403850"/>
            <a:ext cx="8455500" cy="2146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6000">
                <a:solidFill>
                  <a:srgbClr val="FF0000"/>
                </a:solidFill>
              </a:rPr>
              <a:t>Bus Safety</a:t>
            </a:r>
            <a:endParaRPr sz="6000">
              <a:solidFill>
                <a:srgbClr val="FF0000"/>
              </a:solidFill>
            </a:endParaRPr>
          </a:p>
        </p:txBody>
      </p:sp>
      <p:pic>
        <p:nvPicPr>
          <p:cNvPr id="155" name="Shape 155"/>
          <p:cNvPicPr preferRelativeResize="0"/>
          <p:nvPr/>
        </p:nvPicPr>
        <p:blipFill>
          <a:blip r:embed="rId3">
            <a:alphaModFix/>
          </a:blip>
          <a:stretch>
            <a:fillRect/>
          </a:stretch>
        </p:blipFill>
        <p:spPr>
          <a:xfrm>
            <a:off x="6039525" y="2411275"/>
            <a:ext cx="2614325" cy="13071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FF0000"/>
                </a:solidFill>
                <a:latin typeface="Arial"/>
                <a:ea typeface="Arial"/>
                <a:cs typeface="Arial"/>
                <a:sym typeface="Arial"/>
              </a:rPr>
              <a:t>Can You Help Me? </a:t>
            </a:r>
            <a:endParaRPr b="1">
              <a:solidFill>
                <a:srgbClr val="FF0000"/>
              </a:solidFill>
              <a:latin typeface="Arial"/>
              <a:ea typeface="Arial"/>
              <a:cs typeface="Arial"/>
              <a:sym typeface="Arial"/>
            </a:endParaRPr>
          </a:p>
        </p:txBody>
      </p:sp>
      <p:sp>
        <p:nvSpPr>
          <p:cNvPr id="161" name="Shape 161"/>
          <p:cNvSpPr txBox="1">
            <a:spLocks noGrp="1"/>
          </p:cNvSpPr>
          <p:nvPr>
            <p:ph type="body" idx="1"/>
          </p:nvPr>
        </p:nvSpPr>
        <p:spPr>
          <a:xfrm>
            <a:off x="311700" y="1219500"/>
            <a:ext cx="8520600" cy="33348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a:t>Today is my first day of school, and I’m a little nervous to ride the school bus. My mom helped me on the bus in the morning, but I’m not sure how to get off the bus and safety make it to the sidewalk. When I get off the bus, do I walk in front of the bus or behind the bus to make it to the sidewalk? Can you help me? </a:t>
            </a:r>
            <a:endParaRPr/>
          </a:p>
        </p:txBody>
      </p:sp>
      <p:pic>
        <p:nvPicPr>
          <p:cNvPr id="162" name="Shape 162"/>
          <p:cNvPicPr preferRelativeResize="0"/>
          <p:nvPr/>
        </p:nvPicPr>
        <p:blipFill>
          <a:blip r:embed="rId3">
            <a:alphaModFix/>
          </a:blip>
          <a:stretch>
            <a:fillRect/>
          </a:stretch>
        </p:blipFill>
        <p:spPr>
          <a:xfrm>
            <a:off x="6426025" y="2519200"/>
            <a:ext cx="1695450" cy="2705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FF0000"/>
                </a:solidFill>
                <a:latin typeface="Arial"/>
                <a:ea typeface="Arial"/>
                <a:cs typeface="Arial"/>
                <a:sym typeface="Arial"/>
              </a:rPr>
              <a:t>Bus Safety</a:t>
            </a:r>
            <a:endParaRPr b="1">
              <a:solidFill>
                <a:srgbClr val="FF0000"/>
              </a:solidFill>
              <a:latin typeface="Arial"/>
              <a:ea typeface="Arial"/>
              <a:cs typeface="Arial"/>
              <a:sym typeface="Arial"/>
            </a:endParaRPr>
          </a:p>
        </p:txBody>
      </p:sp>
      <p:sp>
        <p:nvSpPr>
          <p:cNvPr id="168" name="Shape 168"/>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2400">
              <a:solidFill>
                <a:srgbClr val="0000FF"/>
              </a:solidFill>
            </a:endParaRPr>
          </a:p>
          <a:p>
            <a:pPr marL="0" lvl="0" indent="0" algn="ctr">
              <a:spcBef>
                <a:spcPts val="1600"/>
              </a:spcBef>
              <a:spcAft>
                <a:spcPts val="1600"/>
              </a:spcAft>
              <a:buNone/>
            </a:pPr>
            <a:r>
              <a:rPr lang="en" sz="2400">
                <a:solidFill>
                  <a:srgbClr val="0000FF"/>
                </a:solidFill>
              </a:rPr>
              <a:t>How can you stay safe while riding a school bus? </a:t>
            </a:r>
            <a:endParaRPr sz="2400">
              <a:solidFill>
                <a:srgbClr val="0000FF"/>
              </a:solidFill>
            </a:endParaRPr>
          </a:p>
        </p:txBody>
      </p:sp>
      <p:sp>
        <p:nvSpPr>
          <p:cNvPr id="169" name="Shape 169"/>
          <p:cNvSpPr/>
          <p:nvPr/>
        </p:nvSpPr>
        <p:spPr>
          <a:xfrm>
            <a:off x="3830276" y="0"/>
            <a:ext cx="2874528" cy="1999026"/>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0" name="Shape 170"/>
          <p:cNvSpPr txBox="1"/>
          <p:nvPr/>
        </p:nvSpPr>
        <p:spPr>
          <a:xfrm>
            <a:off x="4457700" y="561775"/>
            <a:ext cx="1648800" cy="7953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800">
                <a:solidFill>
                  <a:srgbClr val="0000FF"/>
                </a:solidFill>
              </a:rPr>
              <a:t>Protect you from injury</a:t>
            </a:r>
            <a:endParaRPr sz="1800">
              <a:solidFill>
                <a:srgbClr val="0000FF"/>
              </a:solidFill>
            </a:endParaRPr>
          </a:p>
        </p:txBody>
      </p:sp>
      <p:pic>
        <p:nvPicPr>
          <p:cNvPr id="171" name="Shape 171"/>
          <p:cNvPicPr preferRelativeResize="0"/>
          <p:nvPr/>
        </p:nvPicPr>
        <p:blipFill>
          <a:blip r:embed="rId3">
            <a:alphaModFix/>
          </a:blip>
          <a:stretch>
            <a:fillRect/>
          </a:stretch>
        </p:blipFill>
        <p:spPr>
          <a:xfrm>
            <a:off x="2328775" y="2453950"/>
            <a:ext cx="4815675" cy="2440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344250" y="1403850"/>
            <a:ext cx="8455500" cy="2146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6000">
                <a:solidFill>
                  <a:srgbClr val="FF0000"/>
                </a:solidFill>
              </a:rPr>
              <a:t>Let’s Review</a:t>
            </a:r>
            <a:endParaRPr sz="6000">
              <a:solidFill>
                <a:srgbClr val="FF0000"/>
              </a:solidFill>
            </a:endParaRPr>
          </a:p>
        </p:txBody>
      </p:sp>
      <p:pic>
        <p:nvPicPr>
          <p:cNvPr id="177" name="Shape 177"/>
          <p:cNvPicPr preferRelativeResize="0"/>
          <p:nvPr/>
        </p:nvPicPr>
        <p:blipFill>
          <a:blip r:embed="rId3">
            <a:alphaModFix/>
          </a:blip>
          <a:stretch>
            <a:fillRect/>
          </a:stretch>
        </p:blipFill>
        <p:spPr>
          <a:xfrm>
            <a:off x="6724119" y="1751994"/>
            <a:ext cx="2075625" cy="1450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FF0000"/>
                </a:solidFill>
                <a:latin typeface="Arial"/>
                <a:ea typeface="Arial"/>
                <a:cs typeface="Arial"/>
                <a:sym typeface="Arial"/>
              </a:rPr>
              <a:t>Question 1</a:t>
            </a:r>
            <a:endParaRPr b="1">
              <a:solidFill>
                <a:srgbClr val="FF0000"/>
              </a:solidFill>
              <a:latin typeface="Arial"/>
              <a:ea typeface="Arial"/>
              <a:cs typeface="Arial"/>
              <a:sym typeface="Arial"/>
            </a:endParaRPr>
          </a:p>
        </p:txBody>
      </p:sp>
      <p:sp>
        <p:nvSpPr>
          <p:cNvPr id="183" name="Shape 183"/>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2400">
                <a:solidFill>
                  <a:srgbClr val="0000FF"/>
                </a:solidFill>
                <a:latin typeface="Arial"/>
                <a:ea typeface="Arial"/>
                <a:cs typeface="Arial"/>
                <a:sym typeface="Arial"/>
              </a:rPr>
              <a:t>When you get in the car, what is the first thing you should do? </a:t>
            </a:r>
            <a:endParaRPr sz="2400">
              <a:solidFill>
                <a:srgbClr val="0000FF"/>
              </a:solidFill>
              <a:latin typeface="Arial"/>
              <a:ea typeface="Arial"/>
              <a:cs typeface="Arial"/>
              <a:sym typeface="Arial"/>
            </a:endParaRPr>
          </a:p>
        </p:txBody>
      </p:sp>
      <p:pic>
        <p:nvPicPr>
          <p:cNvPr id="184" name="Shape 184"/>
          <p:cNvPicPr preferRelativeResize="0"/>
          <p:nvPr/>
        </p:nvPicPr>
        <p:blipFill>
          <a:blip r:embed="rId3">
            <a:alphaModFix/>
          </a:blip>
          <a:stretch>
            <a:fillRect/>
          </a:stretch>
        </p:blipFill>
        <p:spPr>
          <a:xfrm>
            <a:off x="2207400" y="1961227"/>
            <a:ext cx="5353750" cy="2607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FF0000"/>
                </a:solidFill>
                <a:latin typeface="Arial"/>
                <a:ea typeface="Arial"/>
                <a:cs typeface="Arial"/>
                <a:sym typeface="Arial"/>
              </a:rPr>
              <a:t>Question 2</a:t>
            </a:r>
            <a:endParaRPr b="1">
              <a:solidFill>
                <a:srgbClr val="FF0000"/>
              </a:solidFill>
              <a:latin typeface="Arial"/>
              <a:ea typeface="Arial"/>
              <a:cs typeface="Arial"/>
              <a:sym typeface="Arial"/>
            </a:endParaRPr>
          </a:p>
        </p:txBody>
      </p:sp>
      <p:sp>
        <p:nvSpPr>
          <p:cNvPr id="190" name="Shape 190"/>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2400">
                <a:solidFill>
                  <a:srgbClr val="0000FF"/>
                </a:solidFill>
                <a:latin typeface="Arial"/>
                <a:ea typeface="Arial"/>
                <a:cs typeface="Arial"/>
                <a:sym typeface="Arial"/>
              </a:rPr>
              <a:t>Before getting on your bike, what should you do? </a:t>
            </a:r>
            <a:endParaRPr sz="2400">
              <a:solidFill>
                <a:srgbClr val="0000FF"/>
              </a:solidFill>
              <a:latin typeface="Arial"/>
              <a:ea typeface="Arial"/>
              <a:cs typeface="Arial"/>
              <a:sym typeface="Arial"/>
            </a:endParaRPr>
          </a:p>
        </p:txBody>
      </p:sp>
      <p:pic>
        <p:nvPicPr>
          <p:cNvPr id="191" name="Shape 191"/>
          <p:cNvPicPr preferRelativeResize="0"/>
          <p:nvPr/>
        </p:nvPicPr>
        <p:blipFill>
          <a:blip r:embed="rId3">
            <a:alphaModFix/>
          </a:blip>
          <a:stretch>
            <a:fillRect/>
          </a:stretch>
        </p:blipFill>
        <p:spPr>
          <a:xfrm>
            <a:off x="2025299" y="1825575"/>
            <a:ext cx="5454875" cy="3091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FF0000"/>
                </a:solidFill>
                <a:latin typeface="Arial"/>
                <a:ea typeface="Arial"/>
                <a:cs typeface="Arial"/>
                <a:sym typeface="Arial"/>
              </a:rPr>
              <a:t>Question 3</a:t>
            </a:r>
            <a:endParaRPr b="1">
              <a:solidFill>
                <a:srgbClr val="FF0000"/>
              </a:solidFill>
              <a:latin typeface="Arial"/>
              <a:ea typeface="Arial"/>
              <a:cs typeface="Arial"/>
              <a:sym typeface="Arial"/>
            </a:endParaRPr>
          </a:p>
        </p:txBody>
      </p:sp>
      <p:sp>
        <p:nvSpPr>
          <p:cNvPr id="197" name="Shape 197"/>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2400">
                <a:solidFill>
                  <a:srgbClr val="0000FF"/>
                </a:solidFill>
                <a:latin typeface="Arial"/>
                <a:ea typeface="Arial"/>
                <a:cs typeface="Arial"/>
                <a:sym typeface="Arial"/>
              </a:rPr>
              <a:t>When riding the bus, how can you stay safe in your seat? </a:t>
            </a:r>
            <a:endParaRPr sz="2400">
              <a:solidFill>
                <a:srgbClr val="0000FF"/>
              </a:solidFill>
              <a:latin typeface="Arial"/>
              <a:ea typeface="Arial"/>
              <a:cs typeface="Arial"/>
              <a:sym typeface="Arial"/>
            </a:endParaRPr>
          </a:p>
        </p:txBody>
      </p:sp>
      <p:pic>
        <p:nvPicPr>
          <p:cNvPr id="198" name="Shape 198"/>
          <p:cNvPicPr preferRelativeResize="0"/>
          <p:nvPr/>
        </p:nvPicPr>
        <p:blipFill>
          <a:blip r:embed="rId3">
            <a:alphaModFix/>
          </a:blip>
          <a:stretch>
            <a:fillRect/>
          </a:stretch>
        </p:blipFill>
        <p:spPr>
          <a:xfrm>
            <a:off x="1876600" y="1819000"/>
            <a:ext cx="5797824" cy="32395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FF0000"/>
                </a:solidFill>
                <a:latin typeface="Arial"/>
                <a:ea typeface="Arial"/>
                <a:cs typeface="Arial"/>
                <a:sym typeface="Arial"/>
              </a:rPr>
              <a:t>Question 4</a:t>
            </a:r>
            <a:endParaRPr b="1">
              <a:solidFill>
                <a:srgbClr val="FF0000"/>
              </a:solidFill>
              <a:latin typeface="Arial"/>
              <a:ea typeface="Arial"/>
              <a:cs typeface="Arial"/>
              <a:sym typeface="Arial"/>
            </a:endParaRPr>
          </a:p>
        </p:txBody>
      </p:sp>
      <p:sp>
        <p:nvSpPr>
          <p:cNvPr id="204" name="Shape 20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2400">
                <a:solidFill>
                  <a:srgbClr val="0000FF"/>
                </a:solidFill>
                <a:latin typeface="Arial"/>
                <a:ea typeface="Arial"/>
                <a:cs typeface="Arial"/>
                <a:sym typeface="Arial"/>
              </a:rPr>
              <a:t>When getting off the bus, how can you safety cross the street? </a:t>
            </a:r>
            <a:endParaRPr sz="2400">
              <a:solidFill>
                <a:srgbClr val="0000FF"/>
              </a:solidFill>
              <a:latin typeface="Arial"/>
              <a:ea typeface="Arial"/>
              <a:cs typeface="Arial"/>
              <a:sym typeface="Arial"/>
            </a:endParaRPr>
          </a:p>
        </p:txBody>
      </p:sp>
      <p:pic>
        <p:nvPicPr>
          <p:cNvPr id="205" name="Shape 205"/>
          <p:cNvPicPr preferRelativeResize="0"/>
          <p:nvPr/>
        </p:nvPicPr>
        <p:blipFill>
          <a:blip r:embed="rId3">
            <a:alphaModFix/>
          </a:blip>
          <a:stretch>
            <a:fillRect/>
          </a:stretch>
        </p:blipFill>
        <p:spPr>
          <a:xfrm>
            <a:off x="2428875" y="1877375"/>
            <a:ext cx="3562525" cy="3166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FF0000"/>
                </a:solidFill>
                <a:latin typeface="Arial"/>
                <a:ea typeface="Arial"/>
                <a:cs typeface="Arial"/>
                <a:sym typeface="Arial"/>
              </a:rPr>
              <a:t>Staying Safe</a:t>
            </a:r>
            <a:endParaRPr b="1">
              <a:solidFill>
                <a:srgbClr val="FF0000"/>
              </a:solidFill>
              <a:latin typeface="Arial"/>
              <a:ea typeface="Arial"/>
              <a:cs typeface="Arial"/>
              <a:sym typeface="Arial"/>
            </a:endParaRPr>
          </a:p>
        </p:txBody>
      </p:sp>
      <p:pic>
        <p:nvPicPr>
          <p:cNvPr id="66" name="Shape 66"/>
          <p:cNvPicPr preferRelativeResize="0"/>
          <p:nvPr/>
        </p:nvPicPr>
        <p:blipFill>
          <a:blip r:embed="rId3">
            <a:alphaModFix/>
          </a:blip>
          <a:stretch>
            <a:fillRect/>
          </a:stretch>
        </p:blipFill>
        <p:spPr>
          <a:xfrm>
            <a:off x="150000" y="1071395"/>
            <a:ext cx="4074217" cy="1984425"/>
          </a:xfrm>
          <a:prstGeom prst="rect">
            <a:avLst/>
          </a:prstGeom>
          <a:noFill/>
          <a:ln>
            <a:noFill/>
          </a:ln>
        </p:spPr>
      </p:pic>
      <p:pic>
        <p:nvPicPr>
          <p:cNvPr id="67" name="Shape 67"/>
          <p:cNvPicPr preferRelativeResize="0"/>
          <p:nvPr/>
        </p:nvPicPr>
        <p:blipFill>
          <a:blip r:embed="rId4">
            <a:alphaModFix/>
          </a:blip>
          <a:stretch>
            <a:fillRect/>
          </a:stretch>
        </p:blipFill>
        <p:spPr>
          <a:xfrm>
            <a:off x="617863" y="2839938"/>
            <a:ext cx="3138504" cy="2204300"/>
          </a:xfrm>
          <a:prstGeom prst="rect">
            <a:avLst/>
          </a:prstGeom>
          <a:noFill/>
          <a:ln>
            <a:noFill/>
          </a:ln>
        </p:spPr>
      </p:pic>
      <p:pic>
        <p:nvPicPr>
          <p:cNvPr id="68" name="Shape 68"/>
          <p:cNvPicPr preferRelativeResize="0"/>
          <p:nvPr/>
        </p:nvPicPr>
        <p:blipFill>
          <a:blip r:embed="rId5">
            <a:alphaModFix/>
          </a:blip>
          <a:stretch>
            <a:fillRect/>
          </a:stretch>
        </p:blipFill>
        <p:spPr>
          <a:xfrm>
            <a:off x="4484013" y="2882540"/>
            <a:ext cx="3716699" cy="2119110"/>
          </a:xfrm>
          <a:prstGeom prst="rect">
            <a:avLst/>
          </a:prstGeom>
          <a:noFill/>
          <a:ln>
            <a:noFill/>
          </a:ln>
        </p:spPr>
      </p:pic>
      <p:pic>
        <p:nvPicPr>
          <p:cNvPr id="69" name="Shape 69"/>
          <p:cNvPicPr preferRelativeResize="0"/>
          <p:nvPr/>
        </p:nvPicPr>
        <p:blipFill>
          <a:blip r:embed="rId6">
            <a:alphaModFix/>
          </a:blip>
          <a:stretch>
            <a:fillRect/>
          </a:stretch>
        </p:blipFill>
        <p:spPr>
          <a:xfrm>
            <a:off x="4591401" y="694000"/>
            <a:ext cx="3501921" cy="19844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FF0000"/>
                </a:solidFill>
                <a:latin typeface="Arial"/>
                <a:ea typeface="Arial"/>
                <a:cs typeface="Arial"/>
                <a:sym typeface="Arial"/>
              </a:rPr>
              <a:t>Question 5</a:t>
            </a:r>
            <a:endParaRPr b="1">
              <a:solidFill>
                <a:srgbClr val="FF0000"/>
              </a:solidFill>
              <a:latin typeface="Arial"/>
              <a:ea typeface="Arial"/>
              <a:cs typeface="Arial"/>
              <a:sym typeface="Arial"/>
            </a:endParaRPr>
          </a:p>
        </p:txBody>
      </p:sp>
      <p:sp>
        <p:nvSpPr>
          <p:cNvPr id="211" name="Shape 211"/>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2400">
                <a:solidFill>
                  <a:srgbClr val="0000FF"/>
                </a:solidFill>
                <a:latin typeface="Arial"/>
                <a:ea typeface="Arial"/>
                <a:cs typeface="Arial"/>
                <a:sym typeface="Arial"/>
              </a:rPr>
              <a:t>Imagine that you were allowed to walk to your friend’s house with your older brother. Where should you walk to safely get there?</a:t>
            </a:r>
            <a:r>
              <a:rPr lang="en" sz="2400">
                <a:latin typeface="Arial"/>
                <a:ea typeface="Arial"/>
                <a:cs typeface="Arial"/>
                <a:sym typeface="Arial"/>
              </a:rPr>
              <a:t> </a:t>
            </a:r>
            <a:endParaRPr sz="2400">
              <a:latin typeface="Arial"/>
              <a:ea typeface="Arial"/>
              <a:cs typeface="Arial"/>
              <a:sym typeface="Arial"/>
            </a:endParaRPr>
          </a:p>
        </p:txBody>
      </p:sp>
      <p:pic>
        <p:nvPicPr>
          <p:cNvPr id="212" name="Shape 212"/>
          <p:cNvPicPr preferRelativeResize="0"/>
          <p:nvPr/>
        </p:nvPicPr>
        <p:blipFill>
          <a:blip r:embed="rId3">
            <a:alphaModFix/>
          </a:blip>
          <a:stretch>
            <a:fillRect/>
          </a:stretch>
        </p:blipFill>
        <p:spPr>
          <a:xfrm>
            <a:off x="1326250" y="2341925"/>
            <a:ext cx="3524675" cy="2444073"/>
          </a:xfrm>
          <a:prstGeom prst="rect">
            <a:avLst/>
          </a:prstGeom>
          <a:noFill/>
          <a:ln>
            <a:noFill/>
          </a:ln>
        </p:spPr>
      </p:pic>
      <p:pic>
        <p:nvPicPr>
          <p:cNvPr id="213" name="Shape 213"/>
          <p:cNvPicPr preferRelativeResize="0"/>
          <p:nvPr/>
        </p:nvPicPr>
        <p:blipFill>
          <a:blip r:embed="rId4">
            <a:alphaModFix/>
          </a:blip>
          <a:stretch>
            <a:fillRect/>
          </a:stretch>
        </p:blipFill>
        <p:spPr>
          <a:xfrm>
            <a:off x="5352675" y="2341925"/>
            <a:ext cx="3258775" cy="2444076"/>
          </a:xfrm>
          <a:prstGeom prst="rect">
            <a:avLst/>
          </a:prstGeom>
          <a:noFill/>
          <a:ln>
            <a:noFill/>
          </a:ln>
        </p:spPr>
      </p:pic>
      <p:sp>
        <p:nvSpPr>
          <p:cNvPr id="214" name="Shape 214"/>
          <p:cNvSpPr txBox="1"/>
          <p:nvPr/>
        </p:nvSpPr>
        <p:spPr>
          <a:xfrm>
            <a:off x="1473750" y="4698450"/>
            <a:ext cx="3188100" cy="3942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2400"/>
              <a:t>In the road</a:t>
            </a:r>
            <a:endParaRPr sz="2400"/>
          </a:p>
        </p:txBody>
      </p:sp>
      <p:sp>
        <p:nvSpPr>
          <p:cNvPr id="215" name="Shape 215"/>
          <p:cNvSpPr txBox="1"/>
          <p:nvPr/>
        </p:nvSpPr>
        <p:spPr>
          <a:xfrm>
            <a:off x="5352675" y="4698450"/>
            <a:ext cx="3399900" cy="3648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2400"/>
              <a:t>On the sidewalk</a:t>
            </a:r>
            <a:endParaRPr sz="2400"/>
          </a:p>
        </p:txBody>
      </p:sp>
      <p:sp>
        <p:nvSpPr>
          <p:cNvPr id="216" name="Shape 216"/>
          <p:cNvSpPr txBox="1"/>
          <p:nvPr/>
        </p:nvSpPr>
        <p:spPr>
          <a:xfrm>
            <a:off x="4888150" y="3115275"/>
            <a:ext cx="525300" cy="649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OR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FF0000"/>
                </a:solidFill>
                <a:latin typeface="Arial"/>
                <a:ea typeface="Arial"/>
                <a:cs typeface="Arial"/>
                <a:sym typeface="Arial"/>
              </a:rPr>
              <a:t>Question 6</a:t>
            </a:r>
            <a:endParaRPr b="1">
              <a:solidFill>
                <a:srgbClr val="FF0000"/>
              </a:solidFill>
              <a:latin typeface="Arial"/>
              <a:ea typeface="Arial"/>
              <a:cs typeface="Arial"/>
              <a:sym typeface="Arial"/>
            </a:endParaRPr>
          </a:p>
        </p:txBody>
      </p:sp>
      <p:sp>
        <p:nvSpPr>
          <p:cNvPr id="222" name="Shape 222"/>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2400">
                <a:solidFill>
                  <a:srgbClr val="0000FF"/>
                </a:solidFill>
              </a:rPr>
              <a:t>How can you safely cross a busy road? </a:t>
            </a:r>
            <a:endParaRPr sz="2400">
              <a:solidFill>
                <a:srgbClr val="0000FF"/>
              </a:solidFill>
            </a:endParaRPr>
          </a:p>
        </p:txBody>
      </p:sp>
      <p:pic>
        <p:nvPicPr>
          <p:cNvPr id="223" name="Shape 223"/>
          <p:cNvPicPr preferRelativeResize="0"/>
          <p:nvPr/>
        </p:nvPicPr>
        <p:blipFill>
          <a:blip r:embed="rId3">
            <a:alphaModFix/>
          </a:blip>
          <a:stretch>
            <a:fillRect/>
          </a:stretch>
        </p:blipFill>
        <p:spPr>
          <a:xfrm>
            <a:off x="802844" y="1869450"/>
            <a:ext cx="3374275" cy="2699424"/>
          </a:xfrm>
          <a:prstGeom prst="rect">
            <a:avLst/>
          </a:prstGeom>
          <a:noFill/>
          <a:ln>
            <a:noFill/>
          </a:ln>
        </p:spPr>
      </p:pic>
      <p:pic>
        <p:nvPicPr>
          <p:cNvPr id="224" name="Shape 224"/>
          <p:cNvPicPr preferRelativeResize="0"/>
          <p:nvPr/>
        </p:nvPicPr>
        <p:blipFill>
          <a:blip r:embed="rId4">
            <a:alphaModFix/>
          </a:blip>
          <a:stretch>
            <a:fillRect/>
          </a:stretch>
        </p:blipFill>
        <p:spPr>
          <a:xfrm>
            <a:off x="4680100" y="1886825"/>
            <a:ext cx="3980498" cy="2664676"/>
          </a:xfrm>
          <a:prstGeom prst="rect">
            <a:avLst/>
          </a:prstGeom>
          <a:noFill/>
          <a:ln>
            <a:noFill/>
          </a:ln>
        </p:spPr>
      </p:pic>
      <p:sp>
        <p:nvSpPr>
          <p:cNvPr id="225" name="Shape 225"/>
          <p:cNvSpPr txBox="1"/>
          <p:nvPr/>
        </p:nvSpPr>
        <p:spPr>
          <a:xfrm>
            <a:off x="4209650" y="2728600"/>
            <a:ext cx="470400" cy="488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OR</a:t>
            </a:r>
            <a:endParaRPr/>
          </a:p>
        </p:txBody>
      </p:sp>
      <p:sp>
        <p:nvSpPr>
          <p:cNvPr id="226" name="Shape 226"/>
          <p:cNvSpPr txBox="1"/>
          <p:nvPr/>
        </p:nvSpPr>
        <p:spPr>
          <a:xfrm>
            <a:off x="882775" y="4551500"/>
            <a:ext cx="3086100" cy="417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2400"/>
              <a:t>At a crosswalk</a:t>
            </a:r>
            <a:endParaRPr sz="2400"/>
          </a:p>
        </p:txBody>
      </p:sp>
      <p:sp>
        <p:nvSpPr>
          <p:cNvPr id="227" name="Shape 227"/>
          <p:cNvSpPr txBox="1"/>
          <p:nvPr/>
        </p:nvSpPr>
        <p:spPr>
          <a:xfrm>
            <a:off x="4713050" y="4625500"/>
            <a:ext cx="3947400" cy="417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2400"/>
              <a:t>In the middle of the street</a:t>
            </a:r>
            <a:endParaRPr sz="2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b="1">
                <a:solidFill>
                  <a:srgbClr val="FF0000"/>
                </a:solidFill>
                <a:latin typeface="Arial"/>
                <a:ea typeface="Arial"/>
                <a:cs typeface="Arial"/>
                <a:sym typeface="Arial"/>
              </a:rPr>
              <a:t>Let’s Move!</a:t>
            </a:r>
            <a:endParaRPr b="1">
              <a:solidFill>
                <a:srgbClr val="FF0000"/>
              </a:solidFill>
              <a:latin typeface="Arial"/>
              <a:ea typeface="Arial"/>
              <a:cs typeface="Arial"/>
              <a:sym typeface="Arial"/>
            </a:endParaRPr>
          </a:p>
        </p:txBody>
      </p:sp>
      <p:sp>
        <p:nvSpPr>
          <p:cNvPr id="233" name="Shape 233"/>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u="sng">
                <a:solidFill>
                  <a:schemeClr val="hlink"/>
                </a:solidFill>
                <a:hlinkClick r:id="rId3"/>
              </a:rPr>
              <a:t>https://www.youtube.com/watch?v=UU0AtBzAlYY</a:t>
            </a:r>
            <a:endParaRPr/>
          </a:p>
          <a:p>
            <a:pPr marL="0" lvl="0" indent="0" rtl="0">
              <a:spcBef>
                <a:spcPts val="1600"/>
              </a:spcBef>
              <a:spcAft>
                <a:spcPts val="1600"/>
              </a:spcAft>
              <a:buNone/>
            </a:pPr>
            <a:endParaRPr/>
          </a:p>
        </p:txBody>
      </p:sp>
      <p:pic>
        <p:nvPicPr>
          <p:cNvPr id="234" name="Shape 234" descr="Animals, Monkey, Elephant, Tiger, Dancing, Rhino, Dance"/>
          <p:cNvPicPr preferRelativeResize="0"/>
          <p:nvPr/>
        </p:nvPicPr>
        <p:blipFill rotWithShape="1">
          <a:blip r:embed="rId4">
            <a:alphaModFix/>
          </a:blip>
          <a:srcRect/>
          <a:stretch/>
        </p:blipFill>
        <p:spPr>
          <a:xfrm>
            <a:off x="463126" y="1935127"/>
            <a:ext cx="6241800" cy="3120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344250" y="1403850"/>
            <a:ext cx="8455500" cy="2146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Font typeface="Playfair Display"/>
              <a:buNone/>
            </a:pPr>
            <a:r>
              <a:rPr lang="en" sz="6000" b="1" i="0" u="none" strike="noStrike" cap="none">
                <a:solidFill>
                  <a:srgbClr val="FF00FF"/>
                </a:solidFill>
                <a:latin typeface="Arial"/>
                <a:ea typeface="Arial"/>
                <a:cs typeface="Arial"/>
                <a:sym typeface="Arial"/>
              </a:rPr>
              <a:t>The End</a:t>
            </a:r>
            <a:endParaRPr/>
          </a:p>
          <a:p>
            <a:pPr marL="0" marR="0" lvl="0" indent="0" algn="ctr" rtl="0">
              <a:lnSpc>
                <a:spcPct val="100000"/>
              </a:lnSpc>
              <a:spcBef>
                <a:spcPts val="0"/>
              </a:spcBef>
              <a:spcAft>
                <a:spcPts val="0"/>
              </a:spcAft>
              <a:buClr>
                <a:schemeClr val="dk2"/>
              </a:buClr>
              <a:buFont typeface="Playfair Display"/>
              <a:buNone/>
            </a:pPr>
            <a:r>
              <a:rPr lang="en" sz="3600" b="1" i="0" u="none" strike="noStrike" cap="none">
                <a:solidFill>
                  <a:srgbClr val="FF00FF"/>
                </a:solidFill>
                <a:latin typeface="Arial"/>
                <a:ea typeface="Arial"/>
                <a:cs typeface="Arial"/>
                <a:sym typeface="Arial"/>
              </a:rPr>
              <a:t>Take care of yourself &amp; Others</a:t>
            </a:r>
            <a:endParaRPr/>
          </a:p>
        </p:txBody>
      </p:sp>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44250" y="1403850"/>
            <a:ext cx="8455500" cy="2146800"/>
          </a:xfrm>
          <a:prstGeom prst="rect">
            <a:avLst/>
          </a:prstGeom>
        </p:spPr>
        <p:txBody>
          <a:bodyPr spcFirstLastPara="1" wrap="square" lIns="91425" tIns="91425" rIns="91425" bIns="91425" anchor="ctr" anchorCtr="0">
            <a:noAutofit/>
          </a:bodyPr>
          <a:lstStyle/>
          <a:p>
            <a:pPr marL="0" lvl="0" indent="0" algn="l">
              <a:spcBef>
                <a:spcPts val="0"/>
              </a:spcBef>
              <a:spcAft>
                <a:spcPts val="0"/>
              </a:spcAft>
              <a:buNone/>
            </a:pPr>
            <a:r>
              <a:rPr lang="en" sz="6000">
                <a:solidFill>
                  <a:srgbClr val="FF0000"/>
                </a:solidFill>
              </a:rPr>
              <a:t>       Car Safety</a:t>
            </a:r>
            <a:endParaRPr sz="6000">
              <a:solidFill>
                <a:srgbClr val="FF0000"/>
              </a:solidFill>
            </a:endParaRPr>
          </a:p>
        </p:txBody>
      </p:sp>
      <p:pic>
        <p:nvPicPr>
          <p:cNvPr id="75" name="Shape 75"/>
          <p:cNvPicPr preferRelativeResize="0"/>
          <p:nvPr/>
        </p:nvPicPr>
        <p:blipFill>
          <a:blip r:embed="rId3">
            <a:alphaModFix/>
          </a:blip>
          <a:stretch>
            <a:fillRect/>
          </a:stretch>
        </p:blipFill>
        <p:spPr>
          <a:xfrm>
            <a:off x="5879373" y="1860536"/>
            <a:ext cx="2920374" cy="1422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311700" y="261250"/>
            <a:ext cx="8520600" cy="65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Oswald"/>
              <a:buNone/>
            </a:pPr>
            <a:r>
              <a:rPr lang="en" sz="3000" b="1" i="0" u="none" strike="noStrike" cap="none">
                <a:solidFill>
                  <a:srgbClr val="FF0000"/>
                </a:solidFill>
                <a:latin typeface="Arial"/>
                <a:ea typeface="Arial"/>
                <a:cs typeface="Arial"/>
                <a:sym typeface="Arial"/>
              </a:rPr>
              <a:t>What Should I do?</a:t>
            </a:r>
            <a:endParaRPr/>
          </a:p>
        </p:txBody>
      </p:sp>
      <p:sp>
        <p:nvSpPr>
          <p:cNvPr id="81" name="Shape 81"/>
          <p:cNvSpPr txBox="1">
            <a:spLocks noGrp="1"/>
          </p:cNvSpPr>
          <p:nvPr>
            <p:ph type="body" idx="1"/>
          </p:nvPr>
        </p:nvSpPr>
        <p:spPr>
          <a:xfrm>
            <a:off x="311700" y="1017725"/>
            <a:ext cx="8520600" cy="3551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Playfair Display"/>
              <a:buNone/>
            </a:pPr>
            <a:r>
              <a:rPr lang="en" sz="2000" b="0" i="0" u="none" strike="noStrike" cap="none">
                <a:solidFill>
                  <a:schemeClr val="dk2"/>
                </a:solidFill>
                <a:latin typeface="Arial"/>
                <a:ea typeface="Arial"/>
                <a:cs typeface="Arial"/>
                <a:sym typeface="Arial"/>
              </a:rPr>
              <a:t>Off we go again to gymnastics then swim practice and finally out to eat. My family is constantly on the go. We do everything in our car: eat, nap, sing, and sometimes dance. I’m stuck in the back seat between my little brother and little sister. I mostly sit on crumbs, cheerios, and dried milk. Today, I’m not sure if I want to buckle my seatbelt. There is gooey red stuff on it. Mom says to always buckle my seatbelt but maybe she won’t notice.</a:t>
            </a:r>
            <a:endParaRPr/>
          </a:p>
          <a:p>
            <a:pPr marL="0" marR="0" lvl="0" indent="0" algn="l" rtl="0">
              <a:lnSpc>
                <a:spcPct val="115000"/>
              </a:lnSpc>
              <a:spcBef>
                <a:spcPts val="1600"/>
              </a:spcBef>
              <a:spcAft>
                <a:spcPts val="0"/>
              </a:spcAft>
              <a:buClr>
                <a:schemeClr val="dk2"/>
              </a:buClr>
              <a:buFont typeface="Playfair Display"/>
              <a:buNone/>
            </a:pPr>
            <a:r>
              <a:rPr lang="en" sz="2000" b="0" i="0" u="none" strike="noStrike" cap="none">
                <a:solidFill>
                  <a:schemeClr val="dk2"/>
                </a:solidFill>
                <a:latin typeface="Arial"/>
                <a:ea typeface="Arial"/>
                <a:cs typeface="Arial"/>
                <a:sym typeface="Arial"/>
              </a:rPr>
              <a:t>What should I do?</a:t>
            </a:r>
            <a:endParaRPr/>
          </a:p>
        </p:txBody>
      </p:sp>
      <p:pic>
        <p:nvPicPr>
          <p:cNvPr id="82" name="Shape 82"/>
          <p:cNvPicPr preferRelativeResize="0"/>
          <p:nvPr/>
        </p:nvPicPr>
        <p:blipFill rotWithShape="1">
          <a:blip r:embed="rId3">
            <a:alphaModFix/>
          </a:blip>
          <a:srcRect/>
          <a:stretch/>
        </p:blipFill>
        <p:spPr>
          <a:xfrm>
            <a:off x="6070150" y="3260500"/>
            <a:ext cx="2824500" cy="1883100"/>
          </a:xfrm>
          <a:prstGeom prst="rect">
            <a:avLst/>
          </a:prstGeom>
          <a:noFill/>
          <a:ln>
            <a:noFill/>
          </a:ln>
        </p:spPr>
      </p:pic>
      <p:sp>
        <p:nvSpPr>
          <p:cNvPr id="83" name="Shape 83"/>
          <p:cNvSpPr txBox="1"/>
          <p:nvPr/>
        </p:nvSpPr>
        <p:spPr>
          <a:xfrm>
            <a:off x="95000" y="4671900"/>
            <a:ext cx="5975100" cy="47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a:p>
        </p:txBody>
      </p:sp>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Oswald"/>
              <a:buNone/>
            </a:pPr>
            <a:r>
              <a:rPr lang="en" sz="3000" b="1" i="0" u="none" strike="noStrike" cap="none">
                <a:solidFill>
                  <a:srgbClr val="FF0000"/>
                </a:solidFill>
                <a:latin typeface="Arial"/>
                <a:ea typeface="Arial"/>
                <a:cs typeface="Arial"/>
                <a:sym typeface="Arial"/>
              </a:rPr>
              <a:t>B</a:t>
            </a:r>
            <a:r>
              <a:rPr lang="en" b="1">
                <a:solidFill>
                  <a:srgbClr val="FF0000"/>
                </a:solidFill>
                <a:latin typeface="Arial"/>
                <a:ea typeface="Arial"/>
                <a:cs typeface="Arial"/>
                <a:sym typeface="Arial"/>
              </a:rPr>
              <a:t>uckle Up!</a:t>
            </a:r>
            <a:endParaRPr/>
          </a:p>
        </p:txBody>
      </p:sp>
      <p:sp>
        <p:nvSpPr>
          <p:cNvPr id="89" name="Shape 89"/>
          <p:cNvSpPr txBox="1"/>
          <p:nvPr/>
        </p:nvSpPr>
        <p:spPr>
          <a:xfrm>
            <a:off x="403750" y="4702625"/>
            <a:ext cx="7172700" cy="34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Arial"/>
              <a:buNone/>
            </a:pPr>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0" name="Shape 90"/>
          <p:cNvSpPr/>
          <p:nvPr/>
        </p:nvSpPr>
        <p:spPr>
          <a:xfrm>
            <a:off x="5450773" y="1504150"/>
            <a:ext cx="2921346" cy="2177172"/>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1" name="Shape 91"/>
          <p:cNvSpPr/>
          <p:nvPr/>
        </p:nvSpPr>
        <p:spPr>
          <a:xfrm>
            <a:off x="249375" y="1389427"/>
            <a:ext cx="3004451" cy="2355480"/>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2" name="Shape 92"/>
          <p:cNvSpPr txBox="1"/>
          <p:nvPr/>
        </p:nvSpPr>
        <p:spPr>
          <a:xfrm>
            <a:off x="605550" y="2122925"/>
            <a:ext cx="24294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FF"/>
              </a:buClr>
              <a:buFont typeface="Arial"/>
              <a:buNone/>
            </a:pPr>
            <a:r>
              <a:rPr lang="en" sz="2200">
                <a:solidFill>
                  <a:srgbClr val="0000FF"/>
                </a:solidFill>
              </a:rPr>
              <a:t>Protect you from serious injury</a:t>
            </a:r>
            <a:endParaRPr/>
          </a:p>
        </p:txBody>
      </p:sp>
      <p:sp>
        <p:nvSpPr>
          <p:cNvPr id="93" name="Shape 93"/>
          <p:cNvSpPr txBox="1"/>
          <p:nvPr/>
        </p:nvSpPr>
        <p:spPr>
          <a:xfrm>
            <a:off x="6210800" y="2339450"/>
            <a:ext cx="1828800" cy="45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FF"/>
              </a:buClr>
              <a:buFont typeface="Arial"/>
              <a:buNone/>
            </a:pPr>
            <a:r>
              <a:rPr lang="en" sz="2200" b="0" i="0" u="none" strike="noStrike" cap="none">
                <a:solidFill>
                  <a:srgbClr val="0000FF"/>
                </a:solidFill>
                <a:latin typeface="Arial"/>
                <a:ea typeface="Arial"/>
                <a:cs typeface="Arial"/>
                <a:sym typeface="Arial"/>
              </a:rPr>
              <a:t>It’s the law</a:t>
            </a:r>
            <a:endParaRPr/>
          </a:p>
        </p:txBody>
      </p:sp>
      <p:pic>
        <p:nvPicPr>
          <p:cNvPr id="94" name="Shape 94"/>
          <p:cNvPicPr preferRelativeResize="0"/>
          <p:nvPr/>
        </p:nvPicPr>
        <p:blipFill>
          <a:blip r:embed="rId3">
            <a:alphaModFix/>
          </a:blip>
          <a:stretch>
            <a:fillRect/>
          </a:stretch>
        </p:blipFill>
        <p:spPr>
          <a:xfrm>
            <a:off x="2998250" y="1241575"/>
            <a:ext cx="2702326" cy="2702326"/>
          </a:xfrm>
          <a:prstGeom prst="rect">
            <a:avLst/>
          </a:prstGeom>
          <a:noFill/>
          <a:ln>
            <a:noFill/>
          </a:ln>
        </p:spPr>
      </p:pic>
      <p:sp>
        <p:nvSpPr>
          <p:cNvPr id="95" name="Shape 95"/>
          <p:cNvSpPr txBox="1"/>
          <p:nvPr/>
        </p:nvSpPr>
        <p:spPr>
          <a:xfrm>
            <a:off x="364775" y="4167750"/>
            <a:ext cx="8550600" cy="7932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2400">
                <a:solidFill>
                  <a:srgbClr val="0000FF"/>
                </a:solidFill>
              </a:rPr>
              <a:t>What else can you do to stay safe in a car? </a:t>
            </a:r>
            <a:endParaRPr sz="2400">
              <a:solidFill>
                <a:srgbClr val="0000FF"/>
              </a:solidFill>
            </a:endParaRPr>
          </a:p>
        </p:txBody>
      </p:sp>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344250" y="1403850"/>
            <a:ext cx="8455500" cy="2146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6000">
                <a:solidFill>
                  <a:srgbClr val="FF0000"/>
                </a:solidFill>
              </a:rPr>
              <a:t>Bike Safety</a:t>
            </a:r>
            <a:endParaRPr sz="6000">
              <a:solidFill>
                <a:srgbClr val="FF0000"/>
              </a:solidFill>
            </a:endParaRPr>
          </a:p>
        </p:txBody>
      </p:sp>
      <p:pic>
        <p:nvPicPr>
          <p:cNvPr id="101" name="Shape 101"/>
          <p:cNvPicPr preferRelativeResize="0"/>
          <p:nvPr/>
        </p:nvPicPr>
        <p:blipFill>
          <a:blip r:embed="rId3">
            <a:alphaModFix/>
          </a:blip>
          <a:stretch>
            <a:fillRect/>
          </a:stretch>
        </p:blipFill>
        <p:spPr>
          <a:xfrm>
            <a:off x="6564200" y="1999050"/>
            <a:ext cx="2235550" cy="1262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Oswald"/>
              <a:buNone/>
            </a:pPr>
            <a:r>
              <a:rPr lang="en" sz="3000" b="1" i="0" u="none" strike="noStrike" cap="none">
                <a:solidFill>
                  <a:srgbClr val="FF0000"/>
                </a:solidFill>
                <a:latin typeface="Arial"/>
                <a:ea typeface="Arial"/>
                <a:cs typeface="Arial"/>
                <a:sym typeface="Arial"/>
              </a:rPr>
              <a:t>What Should I do?</a:t>
            </a:r>
            <a:endParaRPr/>
          </a:p>
        </p:txBody>
      </p:sp>
      <p:sp>
        <p:nvSpPr>
          <p:cNvPr id="107" name="Shape 107"/>
          <p:cNvSpPr txBox="1">
            <a:spLocks noGrp="1"/>
          </p:cNvSpPr>
          <p:nvPr>
            <p:ph type="body" idx="1"/>
          </p:nvPr>
        </p:nvSpPr>
        <p:spPr>
          <a:xfrm>
            <a:off x="311700" y="1017725"/>
            <a:ext cx="8520600" cy="3551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Playfair Display"/>
              <a:buNone/>
            </a:pPr>
            <a:r>
              <a:rPr lang="en" sz="2000" b="0" i="0" u="none" strike="noStrike" cap="none">
                <a:solidFill>
                  <a:schemeClr val="dk2"/>
                </a:solidFill>
                <a:latin typeface="Arial"/>
                <a:ea typeface="Arial"/>
                <a:cs typeface="Arial"/>
                <a:sym typeface="Arial"/>
              </a:rPr>
              <a:t>It’s another beautiful spring day and my friends are all biking in the cul-de-sac. Grandma loves when I go out and play with my friends. While I have my bike, I forgot my helmet at my house. I want to bike with my friends, but I know I should wear a helmet.</a:t>
            </a:r>
            <a:endParaRPr/>
          </a:p>
          <a:p>
            <a:pPr marL="0" marR="0" lvl="0" indent="0" algn="l" rtl="0">
              <a:lnSpc>
                <a:spcPct val="115000"/>
              </a:lnSpc>
              <a:spcBef>
                <a:spcPts val="1600"/>
              </a:spcBef>
              <a:spcAft>
                <a:spcPts val="0"/>
              </a:spcAft>
              <a:buClr>
                <a:schemeClr val="dk2"/>
              </a:buClr>
              <a:buFont typeface="Playfair Display"/>
              <a:buNone/>
            </a:pPr>
            <a:r>
              <a:rPr lang="en" sz="2000" b="0" i="0" u="none" strike="noStrike" cap="none">
                <a:solidFill>
                  <a:schemeClr val="dk2"/>
                </a:solidFill>
                <a:latin typeface="Arial"/>
                <a:ea typeface="Arial"/>
                <a:cs typeface="Arial"/>
                <a:sym typeface="Arial"/>
              </a:rPr>
              <a:t>What should I do?</a:t>
            </a:r>
            <a:endParaRPr/>
          </a:p>
          <a:p>
            <a:pPr marL="0" marR="0" lvl="0" indent="0" algn="l" rtl="0">
              <a:lnSpc>
                <a:spcPct val="115000"/>
              </a:lnSpc>
              <a:spcBef>
                <a:spcPts val="1600"/>
              </a:spcBef>
              <a:spcAft>
                <a:spcPts val="0"/>
              </a:spcAft>
              <a:buClr>
                <a:schemeClr val="dk2"/>
              </a:buClr>
              <a:buFont typeface="Playfair Display"/>
              <a:buNone/>
            </a:pPr>
            <a:endParaRPr sz="2000" b="0" i="0" u="none" strike="noStrike" cap="none">
              <a:solidFill>
                <a:schemeClr val="dk2"/>
              </a:solidFill>
              <a:latin typeface="Arial"/>
              <a:ea typeface="Arial"/>
              <a:cs typeface="Arial"/>
              <a:sym typeface="Arial"/>
            </a:endParaRPr>
          </a:p>
        </p:txBody>
      </p:sp>
      <p:sp>
        <p:nvSpPr>
          <p:cNvPr id="108" name="Shape 108"/>
          <p:cNvSpPr txBox="1"/>
          <p:nvPr/>
        </p:nvSpPr>
        <p:spPr>
          <a:xfrm>
            <a:off x="166250" y="4702625"/>
            <a:ext cx="5913900" cy="34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09" name="Shape 109"/>
          <p:cNvPicPr preferRelativeResize="0"/>
          <p:nvPr/>
        </p:nvPicPr>
        <p:blipFill>
          <a:blip r:embed="rId3">
            <a:alphaModFix/>
          </a:blip>
          <a:stretch>
            <a:fillRect/>
          </a:stretch>
        </p:blipFill>
        <p:spPr>
          <a:xfrm>
            <a:off x="5550550" y="2226975"/>
            <a:ext cx="2916525" cy="2916525"/>
          </a:xfrm>
          <a:prstGeom prst="rect">
            <a:avLst/>
          </a:prstGeom>
          <a:noFill/>
          <a:ln>
            <a:noFill/>
          </a:ln>
        </p:spPr>
      </p:pic>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311700" y="252494"/>
            <a:ext cx="8520600" cy="75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Oswald"/>
              <a:buNone/>
            </a:pPr>
            <a:r>
              <a:rPr lang="en" b="1">
                <a:solidFill>
                  <a:srgbClr val="FF0000"/>
                </a:solidFill>
                <a:latin typeface="Arial"/>
                <a:ea typeface="Arial"/>
                <a:cs typeface="Arial"/>
                <a:sym typeface="Arial"/>
              </a:rPr>
              <a:t>W</a:t>
            </a:r>
            <a:r>
              <a:rPr lang="en" sz="3000" b="1" i="0" u="none" strike="noStrike" cap="none">
                <a:solidFill>
                  <a:srgbClr val="FF0000"/>
                </a:solidFill>
                <a:latin typeface="Arial"/>
                <a:ea typeface="Arial"/>
                <a:cs typeface="Arial"/>
                <a:sym typeface="Arial"/>
              </a:rPr>
              <a:t>ear a </a:t>
            </a:r>
            <a:r>
              <a:rPr lang="en" b="1">
                <a:solidFill>
                  <a:srgbClr val="FF0000"/>
                </a:solidFill>
                <a:latin typeface="Arial"/>
                <a:ea typeface="Arial"/>
                <a:cs typeface="Arial"/>
                <a:sym typeface="Arial"/>
              </a:rPr>
              <a:t>B</a:t>
            </a:r>
            <a:r>
              <a:rPr lang="en" sz="3000" b="1" i="0" u="none" strike="noStrike" cap="none">
                <a:solidFill>
                  <a:srgbClr val="FF0000"/>
                </a:solidFill>
                <a:latin typeface="Arial"/>
                <a:ea typeface="Arial"/>
                <a:cs typeface="Arial"/>
                <a:sym typeface="Arial"/>
              </a:rPr>
              <a:t>ike </a:t>
            </a:r>
            <a:r>
              <a:rPr lang="en" b="1">
                <a:solidFill>
                  <a:srgbClr val="FF0000"/>
                </a:solidFill>
                <a:latin typeface="Arial"/>
                <a:ea typeface="Arial"/>
                <a:cs typeface="Arial"/>
                <a:sym typeface="Arial"/>
              </a:rPr>
              <a:t>H</a:t>
            </a:r>
            <a:r>
              <a:rPr lang="en" sz="3000" b="1" i="0" u="none" strike="noStrike" cap="none">
                <a:solidFill>
                  <a:srgbClr val="FF0000"/>
                </a:solidFill>
                <a:latin typeface="Arial"/>
                <a:ea typeface="Arial"/>
                <a:cs typeface="Arial"/>
                <a:sym typeface="Arial"/>
              </a:rPr>
              <a:t>elmet</a:t>
            </a:r>
            <a:endParaRPr/>
          </a:p>
        </p:txBody>
      </p:sp>
      <p:sp>
        <p:nvSpPr>
          <p:cNvPr id="115" name="Shape 115"/>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Playfair Display"/>
              <a:buNone/>
            </a:pPr>
            <a:endParaRPr sz="1800" b="0" i="0" u="none" strike="noStrike" cap="none">
              <a:solidFill>
                <a:schemeClr val="dk2"/>
              </a:solidFill>
              <a:latin typeface="Playfair Display"/>
              <a:ea typeface="Playfair Display"/>
              <a:cs typeface="Playfair Display"/>
              <a:sym typeface="Playfair Display"/>
            </a:endParaRPr>
          </a:p>
          <a:p>
            <a:pPr marL="0" marR="0" lvl="0" indent="0" algn="l" rtl="0">
              <a:lnSpc>
                <a:spcPct val="115000"/>
              </a:lnSpc>
              <a:spcBef>
                <a:spcPts val="1600"/>
              </a:spcBef>
              <a:spcAft>
                <a:spcPts val="0"/>
              </a:spcAft>
              <a:buClr>
                <a:schemeClr val="dk2"/>
              </a:buClr>
              <a:buFont typeface="Playfair Display"/>
              <a:buNone/>
            </a:pPr>
            <a:endParaRPr sz="1800" b="0" i="0" u="none" strike="noStrike" cap="none">
              <a:solidFill>
                <a:schemeClr val="dk2"/>
              </a:solidFill>
              <a:latin typeface="Playfair Display"/>
              <a:ea typeface="Playfair Display"/>
              <a:cs typeface="Playfair Display"/>
              <a:sym typeface="Playfair Display"/>
            </a:endParaRPr>
          </a:p>
        </p:txBody>
      </p:sp>
      <p:sp>
        <p:nvSpPr>
          <p:cNvPr id="116" name="Shape 116"/>
          <p:cNvSpPr txBox="1"/>
          <p:nvPr/>
        </p:nvSpPr>
        <p:spPr>
          <a:xfrm>
            <a:off x="142500" y="4655125"/>
            <a:ext cx="6911400" cy="41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Arial"/>
              <a:buNone/>
            </a:pPr>
            <a:endParaRPr/>
          </a:p>
        </p:txBody>
      </p:sp>
      <p:pic>
        <p:nvPicPr>
          <p:cNvPr id="117" name="Shape 117"/>
          <p:cNvPicPr preferRelativeResize="0"/>
          <p:nvPr/>
        </p:nvPicPr>
        <p:blipFill rotWithShape="1">
          <a:blip r:embed="rId3">
            <a:alphaModFix/>
          </a:blip>
          <a:srcRect/>
          <a:stretch/>
        </p:blipFill>
        <p:spPr>
          <a:xfrm>
            <a:off x="673639" y="1010576"/>
            <a:ext cx="6380261" cy="3012574"/>
          </a:xfrm>
          <a:prstGeom prst="rect">
            <a:avLst/>
          </a:prstGeom>
          <a:noFill/>
          <a:ln>
            <a:noFill/>
          </a:ln>
        </p:spPr>
      </p:pic>
      <p:sp>
        <p:nvSpPr>
          <p:cNvPr id="118" name="Shape 118"/>
          <p:cNvSpPr txBox="1"/>
          <p:nvPr/>
        </p:nvSpPr>
        <p:spPr>
          <a:xfrm>
            <a:off x="308750" y="4103175"/>
            <a:ext cx="69828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 sz="1800" b="0" i="0" u="sng" strike="noStrike" cap="none">
                <a:solidFill>
                  <a:schemeClr val="hlink"/>
                </a:solidFill>
                <a:latin typeface="Playfair Display"/>
                <a:ea typeface="Playfair Display"/>
                <a:cs typeface="Playfair Display"/>
                <a:sym typeface="Playfair Display"/>
                <a:hlinkClick r:id="rId4"/>
              </a:rPr>
              <a:t>https://www.youtube.com/watch?v=NF8CiNXEmcU</a:t>
            </a:r>
            <a:endParaRPr sz="1800" b="0" i="0" u="sng" strike="noStrike" cap="none">
              <a:solidFill>
                <a:schemeClr val="accent5"/>
              </a:solidFill>
              <a:latin typeface="Playfair Display"/>
              <a:ea typeface="Playfair Display"/>
              <a:cs typeface="Playfair Display"/>
              <a:sym typeface="Playfair Display"/>
            </a:endParaRPr>
          </a:p>
          <a:p>
            <a:pPr marL="0" marR="0" lvl="0" indent="0" algn="l" rtl="0">
              <a:lnSpc>
                <a:spcPct val="115000"/>
              </a:lnSpc>
              <a:spcBef>
                <a:spcPts val="0"/>
              </a:spcBef>
              <a:spcAft>
                <a:spcPts val="0"/>
              </a:spcAft>
              <a:buClr>
                <a:schemeClr val="dk2"/>
              </a:buClr>
              <a:buFont typeface="Arial"/>
              <a:buNone/>
            </a:pPr>
            <a:endParaRPr sz="1800" u="sng">
              <a:solidFill>
                <a:schemeClr val="accent5"/>
              </a:solidFill>
              <a:latin typeface="Playfair Display"/>
              <a:ea typeface="Playfair Display"/>
              <a:cs typeface="Playfair Display"/>
              <a:sym typeface="Playfair Display"/>
            </a:endParaRPr>
          </a:p>
        </p:txBody>
      </p:sp>
      <p:sp>
        <p:nvSpPr>
          <p:cNvPr id="119" name="Shape 119"/>
          <p:cNvSpPr/>
          <p:nvPr/>
        </p:nvSpPr>
        <p:spPr>
          <a:xfrm>
            <a:off x="5749050" y="145924"/>
            <a:ext cx="2779650" cy="2305422"/>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0" name="Shape 120"/>
          <p:cNvSpPr txBox="1"/>
          <p:nvPr/>
        </p:nvSpPr>
        <p:spPr>
          <a:xfrm>
            <a:off x="6310825" y="795225"/>
            <a:ext cx="1634400" cy="810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800">
                <a:solidFill>
                  <a:srgbClr val="0000FF"/>
                </a:solidFill>
              </a:rPr>
              <a:t>Protects your head from injury</a:t>
            </a:r>
            <a:endParaRPr sz="1800">
              <a:solidFill>
                <a:srgbClr val="0000FF"/>
              </a:solidFill>
            </a:endParaRPr>
          </a:p>
        </p:txBody>
      </p:sp>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344250" y="1403850"/>
            <a:ext cx="8455500" cy="2146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6000">
                <a:solidFill>
                  <a:srgbClr val="FF0000"/>
                </a:solidFill>
              </a:rPr>
              <a:t>Pedestrian Safety</a:t>
            </a:r>
            <a:endParaRPr sz="6000">
              <a:solidFill>
                <a:srgbClr val="FF0000"/>
              </a:solidFill>
            </a:endParaRPr>
          </a:p>
        </p:txBody>
      </p:sp>
      <p:pic>
        <p:nvPicPr>
          <p:cNvPr id="126" name="Shape 126"/>
          <p:cNvPicPr preferRelativeResize="0"/>
          <p:nvPr/>
        </p:nvPicPr>
        <p:blipFill>
          <a:blip r:embed="rId3">
            <a:alphaModFix/>
          </a:blip>
          <a:stretch>
            <a:fillRect/>
          </a:stretch>
        </p:blipFill>
        <p:spPr>
          <a:xfrm>
            <a:off x="5205626" y="814775"/>
            <a:ext cx="3938376" cy="2765075"/>
          </a:xfrm>
          <a:prstGeom prst="rect">
            <a:avLst/>
          </a:prstGeom>
          <a:noFill/>
          <a:ln>
            <a:noFill/>
          </a:ln>
        </p:spPr>
      </p:pic>
    </p:spTree>
  </p:cSld>
  <p:clrMapOvr>
    <a:masterClrMapping/>
  </p:clrMapOvr>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617</Words>
  <Application>Microsoft Office PowerPoint</Application>
  <PresentationFormat>On-screen Show (16:9)</PresentationFormat>
  <Paragraphs>60</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Montserrat</vt:lpstr>
      <vt:lpstr>Playfair Display</vt:lpstr>
      <vt:lpstr>Oswald</vt:lpstr>
      <vt:lpstr>pop</vt:lpstr>
      <vt:lpstr>All About Me Staying Safe</vt:lpstr>
      <vt:lpstr>Staying Safe</vt:lpstr>
      <vt:lpstr>       Car Safety</vt:lpstr>
      <vt:lpstr>What Should I do?</vt:lpstr>
      <vt:lpstr>Buckle Up!</vt:lpstr>
      <vt:lpstr>Bike Safety</vt:lpstr>
      <vt:lpstr>What Should I do?</vt:lpstr>
      <vt:lpstr>Wear a Bike Helmet</vt:lpstr>
      <vt:lpstr>Pedestrian Safety</vt:lpstr>
      <vt:lpstr>What Should I do? </vt:lpstr>
      <vt:lpstr>Traffic Signs and Signals</vt:lpstr>
      <vt:lpstr>Bus Safety</vt:lpstr>
      <vt:lpstr>Can You Help Me? </vt:lpstr>
      <vt:lpstr>Bus Safety</vt:lpstr>
      <vt:lpstr>Let’s Review</vt:lpstr>
      <vt:lpstr>Question 1</vt:lpstr>
      <vt:lpstr>Question 2</vt:lpstr>
      <vt:lpstr>Question 3</vt:lpstr>
      <vt:lpstr>Question 4</vt:lpstr>
      <vt:lpstr>Question 5</vt:lpstr>
      <vt:lpstr>Question 6</vt:lpstr>
      <vt:lpstr>Let’s Move!</vt:lpstr>
      <vt:lpstr>The End Take care of yourself &amp; Others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About Me Staying Safe</dc:title>
  <dc:creator>Kristy T. Liercke</dc:creator>
  <cp:lastModifiedBy>Kristy T. Liercke</cp:lastModifiedBy>
  <cp:revision>1</cp:revision>
  <dcterms:modified xsi:type="dcterms:W3CDTF">2018-06-25T18:25:58Z</dcterms:modified>
</cp:coreProperties>
</file>