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9144000" cy="5143500" type="screen16x9"/>
  <p:notesSz cx="6858000" cy="9144000"/>
  <p:embeddedFontLst>
    <p:embeddedFont>
      <p:font typeface="Montserrat" panose="020B0604020202020204" charset="0"/>
      <p:regular r:id="rId26"/>
      <p:bold r:id="rId27"/>
      <p:italic r:id="rId28"/>
      <p:boldItalic r:id="rId29"/>
    </p:embeddedFont>
    <p:embeddedFont>
      <p:font typeface="Playfair Display"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Oswald"/>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Shape 3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Shape 3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Shape 3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Shape 3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Shape 4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Shape 2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 name="Shape 11"/>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 name="Shape 12"/>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1400"/>
              <a:buFont typeface="Playfair Display"/>
              <a:buNone/>
              <a:defRPr sz="6800" b="1" i="0" u="none" strike="noStrike" cap="none">
                <a:solidFill>
                  <a:schemeClr val="dk2"/>
                </a:solidFill>
                <a:latin typeface="Playfair Display"/>
                <a:ea typeface="Playfair Display"/>
                <a:cs typeface="Playfair Display"/>
                <a:sym typeface="Playfair Display"/>
              </a:defRPr>
            </a:lvl1pPr>
            <a:lvl2pPr lvl="1"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2pPr>
            <a:lvl3pPr lvl="2"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3pPr>
            <a:lvl4pPr lvl="3"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4pPr>
            <a:lvl5pPr lvl="4"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5pPr>
            <a:lvl6pPr lvl="5"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6pPr>
            <a:lvl7pPr lvl="6"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7pPr>
            <a:lvl8pPr lvl="7"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8pPr>
            <a:lvl9pPr lvl="8"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9pPr>
          </a:lstStyle>
          <a:p>
            <a:endParaRPr/>
          </a:p>
        </p:txBody>
      </p:sp>
      <p:sp>
        <p:nvSpPr>
          <p:cNvPr id="13" name="Shape 13"/>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1pPr>
            <a:lvl2pPr marL="457200" marR="0" lvl="1"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2pPr>
            <a:lvl3pPr marL="914400" marR="0" lvl="2"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3pPr>
            <a:lvl4pPr marL="1371600" marR="0" lvl="3"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4pPr>
            <a:lvl5pPr marL="1828800" marR="0" lvl="4"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5pPr>
            <a:lvl6pPr marL="2286000" marR="0" lvl="5"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6pPr>
            <a:lvl7pPr marL="2743200" marR="0" lvl="6"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7pPr>
            <a:lvl8pPr marL="3200400" marR="0" lvl="7"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8pPr>
            <a:lvl9pPr marL="3657600" marR="0" lvl="8"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9pPr>
          </a:lstStyle>
          <a:p>
            <a:endParaRPr/>
          </a:p>
        </p:txBody>
      </p:sp>
      <p:sp>
        <p:nvSpPr>
          <p:cNvPr id="14" name="Shape 1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999925"/>
            <a:ext cx="8520600" cy="2146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2"/>
              </a:buClr>
              <a:buSzPts val="1400"/>
              <a:buFont typeface="Montserrat"/>
              <a:buNone/>
              <a:defRPr sz="14000" b="0" i="0" u="none" strike="noStrike" cap="none">
                <a:solidFill>
                  <a:schemeClr val="dk2"/>
                </a:solidFill>
                <a:latin typeface="Montserrat"/>
                <a:ea typeface="Montserrat"/>
                <a:cs typeface="Montserrat"/>
                <a:sym typeface="Montserrat"/>
              </a:defRPr>
            </a:lvl1pPr>
            <a:lvl2pPr lvl="1"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2pPr>
            <a:lvl3pPr lvl="2"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3pPr>
            <a:lvl4pPr lvl="3"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4pPr>
            <a:lvl5pPr lvl="4"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5pPr>
            <a:lvl6pPr lvl="5"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6pPr>
            <a:lvl7pPr lvl="6"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7pPr>
            <a:lvl8pPr lvl="7"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8pPr>
            <a:lvl9pPr lvl="8"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9pPr>
          </a:lstStyle>
          <a:p>
            <a:endParaRPr/>
          </a:p>
        </p:txBody>
      </p:sp>
      <p:sp>
        <p:nvSpPr>
          <p:cNvPr id="50" name="Shape 50"/>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ctr"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51" name="Shape 51"/>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62" name="Shape 62"/>
          <p:cNvSpPr txBox="1">
            <a:spLocks noGrp="1"/>
          </p:cNvSpPr>
          <p:nvPr>
            <p:ph type="subTitle" idx="1"/>
          </p:nvPr>
        </p:nvSpPr>
        <p:spPr>
          <a:xfrm>
            <a:off x="1143000" y="2701528"/>
            <a:ext cx="6858000" cy="1241700"/>
          </a:xfrm>
          <a:prstGeom prst="rect">
            <a:avLst/>
          </a:prstGeom>
          <a:noFill/>
          <a:ln>
            <a:noFill/>
          </a:ln>
        </p:spPr>
        <p:txBody>
          <a:bodyPr spcFirstLastPara="1" wrap="square" lIns="68575" tIns="68575" rIns="68575" bIns="68575" anchor="t" anchorCtr="0"/>
          <a:lstStyle>
            <a:lvl1pPr marL="0" marR="0" lvl="0" indent="0" algn="ctr" rtl="0">
              <a:lnSpc>
                <a:spcPct val="90000"/>
              </a:lnSpc>
              <a:spcBef>
                <a:spcPts val="80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5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72" name="Shape 72"/>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78" name="Shape 78"/>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85" name="Shape 85"/>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5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29841"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1" name="Shape 91"/>
          <p:cNvSpPr txBox="1">
            <a:spLocks noGrp="1"/>
          </p:cNvSpPr>
          <p:nvPr>
            <p:ph type="body" idx="1"/>
          </p:nvPr>
        </p:nvSpPr>
        <p:spPr>
          <a:xfrm>
            <a:off x="629841" y="1260872"/>
            <a:ext cx="3868500" cy="6180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629841" y="1878806"/>
            <a:ext cx="3868500" cy="27633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0" name="Shape 10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5" name="Shape 105"/>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1400"/>
              <a:buFont typeface="Playfair Display"/>
              <a:buNone/>
              <a:defRPr sz="4800" b="1" i="0" u="none" strike="noStrike" cap="none">
                <a:solidFill>
                  <a:schemeClr val="dk2"/>
                </a:solidFill>
                <a:latin typeface="Playfair Display"/>
                <a:ea typeface="Playfair Display"/>
                <a:cs typeface="Playfair Display"/>
                <a:sym typeface="Playfair Display"/>
              </a:defRPr>
            </a:lvl1pPr>
            <a:lvl2pPr lvl="1"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2pPr>
            <a:lvl3pPr lvl="2"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3pPr>
            <a:lvl4pPr lvl="3"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4pPr>
            <a:lvl5pPr lvl="4"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5pPr>
            <a:lvl6pPr lvl="5"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6pPr>
            <a:lvl7pPr lvl="6"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7pPr>
            <a:lvl8pPr lvl="7"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8pPr>
            <a:lvl9pPr lvl="8"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2" name="Shape 112"/>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800"/>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1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9" name="Shape 119"/>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25" name="Shape 1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8"/>
        <p:cNvGrpSpPr/>
        <p:nvPr/>
      </p:nvGrpSpPr>
      <p:grpSpPr>
        <a:xfrm>
          <a:off x="0" y="0"/>
          <a:ext cx="0" cy="0"/>
          <a:chOff x="0" y="0"/>
          <a:chExt cx="0" cy="0"/>
        </a:xfrm>
      </p:grpSpPr>
      <p:sp>
        <p:nvSpPr>
          <p:cNvPr id="139" name="Shape 139"/>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40" name="Shape 140"/>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41" name="Shape 141"/>
          <p:cNvSpPr txBox="1">
            <a:spLocks noGrp="1"/>
          </p:cNvSpPr>
          <p:nvPr>
            <p:ph type="ctrTitle"/>
          </p:nvPr>
        </p:nvSpPr>
        <p:spPr>
          <a:xfrm>
            <a:off x="822960" y="569214"/>
            <a:ext cx="7543800" cy="26745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262626"/>
              </a:buClr>
              <a:buSzPts val="1100"/>
              <a:buFont typeface="Calibri"/>
              <a:buNone/>
              <a:defRPr sz="6000" b="0" i="0" u="none" strike="noStrike" cap="none">
                <a:solidFill>
                  <a:srgbClr val="262626"/>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2" name="Shape 142"/>
          <p:cNvSpPr txBox="1">
            <a:spLocks noGrp="1"/>
          </p:cNvSpPr>
          <p:nvPr>
            <p:ph type="subTitle" idx="1"/>
          </p:nvPr>
        </p:nvSpPr>
        <p:spPr>
          <a:xfrm>
            <a:off x="825038" y="3341715"/>
            <a:ext cx="7543800" cy="8574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900"/>
              </a:spcBef>
              <a:spcAft>
                <a:spcPts val="0"/>
              </a:spcAft>
              <a:buClr>
                <a:schemeClr val="accent1"/>
              </a:buClr>
              <a:buSzPts val="1500"/>
              <a:buFont typeface="Calibri"/>
              <a:buNone/>
              <a:defRPr sz="1800" b="0" i="0" u="none" strike="noStrike" cap="none">
                <a:solidFill>
                  <a:schemeClr val="dk2"/>
                </a:solidFill>
                <a:latin typeface="Calibri"/>
                <a:ea typeface="Calibri"/>
                <a:cs typeface="Calibri"/>
                <a:sym typeface="Calibri"/>
              </a:defRPr>
            </a:lvl1pPr>
            <a:lvl2pPr marL="342900" marR="0" lvl="1" indent="0" algn="ctr" rtl="0">
              <a:lnSpc>
                <a:spcPct val="90000"/>
              </a:lnSpc>
              <a:spcBef>
                <a:spcPts val="200"/>
              </a:spcBef>
              <a:spcAft>
                <a:spcPts val="0"/>
              </a:spcAft>
              <a:buClr>
                <a:schemeClr val="accent1"/>
              </a:buClr>
              <a:buSzPts val="1400"/>
              <a:buFont typeface="Calibri"/>
              <a:buNone/>
              <a:defRPr sz="1800" b="0" i="0" u="none" strike="noStrike" cap="none">
                <a:solidFill>
                  <a:srgbClr val="3F3F3F"/>
                </a:solidFill>
                <a:latin typeface="Calibri"/>
                <a:ea typeface="Calibri"/>
                <a:cs typeface="Calibri"/>
                <a:sym typeface="Calibri"/>
              </a:defRPr>
            </a:lvl2pPr>
            <a:lvl3pPr marL="685800" marR="0" lvl="2" indent="0" algn="ctr" rtl="0">
              <a:lnSpc>
                <a:spcPct val="90000"/>
              </a:lnSpc>
              <a:spcBef>
                <a:spcPts val="300"/>
              </a:spcBef>
              <a:spcAft>
                <a:spcPts val="0"/>
              </a:spcAft>
              <a:buClr>
                <a:schemeClr val="accent1"/>
              </a:buClr>
              <a:buSzPts val="1100"/>
              <a:buFont typeface="Calibri"/>
              <a:buNone/>
              <a:defRPr sz="1800" b="0" i="0" u="none" strike="noStrike" cap="none">
                <a:solidFill>
                  <a:srgbClr val="3F3F3F"/>
                </a:solidFill>
                <a:latin typeface="Calibri"/>
                <a:ea typeface="Calibri"/>
                <a:cs typeface="Calibri"/>
                <a:sym typeface="Calibri"/>
              </a:defRPr>
            </a:lvl3pPr>
            <a:lvl4pPr marL="1028700" marR="0" lvl="3" indent="0" algn="ctr"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4pPr>
            <a:lvl5pPr marL="1371600" marR="0" lvl="4" indent="0" algn="ctr"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5pPr>
            <a:lvl6pPr marL="1714500" marR="0" lvl="5" indent="0" algn="ctr"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6pPr>
            <a:lvl7pPr marL="2057400" marR="0" lvl="6" indent="0" algn="ctr"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7pPr>
            <a:lvl8pPr marL="2400300" marR="0" lvl="7" indent="0" algn="ctr"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8pPr>
            <a:lvl9pPr marL="2743200" marR="0" lvl="8" indent="0" algn="ctr" rtl="0">
              <a:lnSpc>
                <a:spcPct val="90000"/>
              </a:lnSpc>
              <a:spcBef>
                <a:spcPts val="300"/>
              </a:spcBef>
              <a:spcAft>
                <a:spcPts val="30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143" name="Shape 143"/>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cxnSp>
        <p:nvCxnSpPr>
          <p:cNvPr id="146" name="Shape 146"/>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7"/>
        <p:cNvGrpSpPr/>
        <p:nvPr/>
      </p:nvGrpSpPr>
      <p:grpSpPr>
        <a:xfrm>
          <a:off x="0" y="0"/>
          <a:ext cx="0" cy="0"/>
          <a:chOff x="0" y="0"/>
          <a:chExt cx="0" cy="0"/>
        </a:xfrm>
      </p:grpSpPr>
      <p:sp>
        <p:nvSpPr>
          <p:cNvPr id="148" name="Shape 148"/>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49" name="Shape 149"/>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50" name="Shape 150"/>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55" name="Shape 155"/>
          <p:cNvSpPr txBox="1">
            <a:spLocks noGrp="1"/>
          </p:cNvSpPr>
          <p:nvPr>
            <p:ph type="body" idx="1"/>
          </p:nvPr>
        </p:nvSpPr>
        <p:spPr>
          <a:xfrm>
            <a:off x="822960" y="1384300"/>
            <a:ext cx="7543800" cy="30174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59"/>
        <p:cNvGrpSpPr/>
        <p:nvPr/>
      </p:nvGrpSpPr>
      <p:grpSpPr>
        <a:xfrm>
          <a:off x="0" y="0"/>
          <a:ext cx="0" cy="0"/>
          <a:chOff x="0" y="0"/>
          <a:chExt cx="0" cy="0"/>
        </a:xfrm>
      </p:grpSpPr>
      <p:sp>
        <p:nvSpPr>
          <p:cNvPr id="160" name="Shape 160"/>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61" name="Shape 161"/>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62" name="Shape 162"/>
          <p:cNvSpPr txBox="1">
            <a:spLocks noGrp="1"/>
          </p:cNvSpPr>
          <p:nvPr>
            <p:ph type="title"/>
          </p:nvPr>
        </p:nvSpPr>
        <p:spPr>
          <a:xfrm>
            <a:off x="822960" y="569214"/>
            <a:ext cx="7543800" cy="26745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262626"/>
              </a:buClr>
              <a:buSzPts val="1100"/>
              <a:buFont typeface="Calibri"/>
              <a:buNone/>
              <a:defRPr sz="6000" b="0" i="0" u="none" strike="noStrike" cap="none">
                <a:solidFill>
                  <a:srgbClr val="262626"/>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63" name="Shape 163"/>
          <p:cNvSpPr txBox="1">
            <a:spLocks noGrp="1"/>
          </p:cNvSpPr>
          <p:nvPr>
            <p:ph type="body" idx="1"/>
          </p:nvPr>
        </p:nvSpPr>
        <p:spPr>
          <a:xfrm>
            <a:off x="822960" y="3339846"/>
            <a:ext cx="7543800" cy="8574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900"/>
              </a:spcBef>
              <a:spcAft>
                <a:spcPts val="0"/>
              </a:spcAft>
              <a:buClr>
                <a:schemeClr val="accent1"/>
              </a:buClr>
              <a:buSzPts val="1500"/>
              <a:buFont typeface="Calibri"/>
              <a:buNone/>
              <a:defRPr sz="18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100"/>
              <a:buFont typeface="Calibri"/>
              <a:buNone/>
              <a:defRPr sz="12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9pPr>
          </a:lstStyle>
          <a:p>
            <a:endParaRPr/>
          </a:p>
        </p:txBody>
      </p:sp>
      <p:sp>
        <p:nvSpPr>
          <p:cNvPr id="164" name="Shape 164"/>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cxnSp>
        <p:nvCxnSpPr>
          <p:cNvPr id="167" name="Shape 167"/>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70" name="Shape 170"/>
          <p:cNvSpPr txBox="1">
            <a:spLocks noGrp="1"/>
          </p:cNvSpPr>
          <p:nvPr>
            <p:ph type="body" idx="1"/>
          </p:nvPr>
        </p:nvSpPr>
        <p:spPr>
          <a:xfrm>
            <a:off x="822959" y="1384300"/>
            <a:ext cx="3703200" cy="30174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71" name="Shape 171"/>
          <p:cNvSpPr txBox="1">
            <a:spLocks noGrp="1"/>
          </p:cNvSpPr>
          <p:nvPr>
            <p:ph type="body" idx="2"/>
          </p:nvPr>
        </p:nvSpPr>
        <p:spPr>
          <a:xfrm>
            <a:off x="4663440" y="1384301"/>
            <a:ext cx="3703200" cy="30174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77" name="Shape 177"/>
          <p:cNvSpPr txBox="1">
            <a:spLocks noGrp="1"/>
          </p:cNvSpPr>
          <p:nvPr>
            <p:ph type="body" idx="1"/>
          </p:nvPr>
        </p:nvSpPr>
        <p:spPr>
          <a:xfrm>
            <a:off x="822960" y="1384539"/>
            <a:ext cx="3703200" cy="552000"/>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900"/>
              </a:spcBef>
              <a:spcAft>
                <a:spcPts val="0"/>
              </a:spcAft>
              <a:buClr>
                <a:schemeClr val="accent1"/>
              </a:buClr>
              <a:buSzPts val="1500"/>
              <a:buFont typeface="Calibri"/>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400"/>
              <a:buFont typeface="Calibri"/>
              <a:buNone/>
              <a:defRPr sz="15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100"/>
              <a:buFont typeface="Calibri"/>
              <a:buNone/>
              <a:defRPr sz="14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178" name="Shape 178"/>
          <p:cNvSpPr txBox="1">
            <a:spLocks noGrp="1"/>
          </p:cNvSpPr>
          <p:nvPr>
            <p:ph type="body" idx="2"/>
          </p:nvPr>
        </p:nvSpPr>
        <p:spPr>
          <a:xfrm>
            <a:off x="822960" y="1936750"/>
            <a:ext cx="3703200" cy="25338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79" name="Shape 179"/>
          <p:cNvSpPr txBox="1">
            <a:spLocks noGrp="1"/>
          </p:cNvSpPr>
          <p:nvPr>
            <p:ph type="body" idx="3"/>
          </p:nvPr>
        </p:nvSpPr>
        <p:spPr>
          <a:xfrm>
            <a:off x="4663440" y="1384539"/>
            <a:ext cx="3703200" cy="552000"/>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900"/>
              </a:spcBef>
              <a:spcAft>
                <a:spcPts val="0"/>
              </a:spcAft>
              <a:buClr>
                <a:schemeClr val="accent1"/>
              </a:buClr>
              <a:buSzPts val="1500"/>
              <a:buFont typeface="Calibri"/>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400"/>
              <a:buFont typeface="Calibri"/>
              <a:buNone/>
              <a:defRPr sz="15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100"/>
              <a:buFont typeface="Calibri"/>
              <a:buNone/>
              <a:defRPr sz="14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100"/>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180" name="Shape 180"/>
          <p:cNvSpPr txBox="1">
            <a:spLocks noGrp="1"/>
          </p:cNvSpPr>
          <p:nvPr>
            <p:ph type="body" idx="4"/>
          </p:nvPr>
        </p:nvSpPr>
        <p:spPr>
          <a:xfrm>
            <a:off x="4663440" y="1936750"/>
            <a:ext cx="3703200" cy="25338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81" name="Shape 181"/>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86" name="Shape 186"/>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21" name="Shape 2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22" name="Shape 22"/>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89"/>
        <p:cNvGrpSpPr/>
        <p:nvPr/>
      </p:nvGrpSpPr>
      <p:grpSpPr>
        <a:xfrm>
          <a:off x="0" y="0"/>
          <a:ext cx="0" cy="0"/>
          <a:chOff x="0" y="0"/>
          <a:chExt cx="0" cy="0"/>
        </a:xfrm>
      </p:grpSpPr>
      <p:sp>
        <p:nvSpPr>
          <p:cNvPr id="190" name="Shape 190"/>
          <p:cNvSpPr/>
          <p:nvPr/>
        </p:nvSpPr>
        <p:spPr>
          <a:xfrm>
            <a:off x="12" y="0"/>
            <a:ext cx="3038100" cy="51435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91" name="Shape 191"/>
          <p:cNvSpPr/>
          <p:nvPr/>
        </p:nvSpPr>
        <p:spPr>
          <a:xfrm>
            <a:off x="3030053" y="0"/>
            <a:ext cx="480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92" name="Shape 192"/>
          <p:cNvSpPr txBox="1">
            <a:spLocks noGrp="1"/>
          </p:cNvSpPr>
          <p:nvPr>
            <p:ph type="title"/>
          </p:nvPr>
        </p:nvSpPr>
        <p:spPr>
          <a:xfrm>
            <a:off x="342900" y="445769"/>
            <a:ext cx="2400300" cy="17145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FFFFFF"/>
              </a:buClr>
              <a:buSzPts val="1100"/>
              <a:buFont typeface="Calibri"/>
              <a:buNone/>
              <a:defRPr sz="2700" b="0" i="0" u="none" strike="noStrike" cap="none">
                <a:solidFill>
                  <a:srgbClr val="FFFFF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93" name="Shape 193"/>
          <p:cNvSpPr txBox="1">
            <a:spLocks noGrp="1"/>
          </p:cNvSpPr>
          <p:nvPr>
            <p:ph type="body" idx="1"/>
          </p:nvPr>
        </p:nvSpPr>
        <p:spPr>
          <a:xfrm>
            <a:off x="3600450" y="548640"/>
            <a:ext cx="4869300" cy="39432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94" name="Shape 194"/>
          <p:cNvSpPr txBox="1">
            <a:spLocks noGrp="1"/>
          </p:cNvSpPr>
          <p:nvPr>
            <p:ph type="body" idx="2"/>
          </p:nvPr>
        </p:nvSpPr>
        <p:spPr>
          <a:xfrm>
            <a:off x="342900" y="2194560"/>
            <a:ext cx="2400300" cy="25344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900"/>
              </a:spcBef>
              <a:spcAft>
                <a:spcPts val="0"/>
              </a:spcAft>
              <a:buClr>
                <a:schemeClr val="accent1"/>
              </a:buClr>
              <a:buSzPts val="1500"/>
              <a:buFont typeface="Calibri"/>
              <a:buNone/>
              <a:defRPr sz="11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100"/>
              <a:buFont typeface="Calibri"/>
              <a:buNone/>
              <a:defRPr sz="8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9pPr>
          </a:lstStyle>
          <a:p>
            <a:endParaRPr/>
          </a:p>
        </p:txBody>
      </p:sp>
      <p:sp>
        <p:nvSpPr>
          <p:cNvPr id="195" name="Shape 195"/>
          <p:cNvSpPr txBox="1">
            <a:spLocks noGrp="1"/>
          </p:cNvSpPr>
          <p:nvPr>
            <p:ph type="dt" idx="10"/>
          </p:nvPr>
        </p:nvSpPr>
        <p:spPr>
          <a:xfrm>
            <a:off x="349134" y="4844839"/>
            <a:ext cx="19638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ftr" idx="11"/>
          </p:nvPr>
        </p:nvSpPr>
        <p:spPr>
          <a:xfrm>
            <a:off x="3600450" y="4844839"/>
            <a:ext cx="3486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cap="none">
                <a:solidFill>
                  <a:schemeClr val="dk2"/>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dk2"/>
                </a:solidFill>
                <a:latin typeface="Calibri"/>
                <a:ea typeface="Calibri"/>
                <a:cs typeface="Calibri"/>
                <a:sym typeface="Calibri"/>
              </a:defRPr>
            </a:lvl1pPr>
            <a:lvl2pPr marL="0" marR="0" lvl="1" indent="0" algn="r" rtl="0">
              <a:spcBef>
                <a:spcPts val="0"/>
              </a:spcBef>
              <a:buNone/>
              <a:defRPr sz="800">
                <a:solidFill>
                  <a:schemeClr val="dk2"/>
                </a:solidFill>
                <a:latin typeface="Calibri"/>
                <a:ea typeface="Calibri"/>
                <a:cs typeface="Calibri"/>
                <a:sym typeface="Calibri"/>
              </a:defRPr>
            </a:lvl2pPr>
            <a:lvl3pPr marL="0" marR="0" lvl="2" indent="0" algn="r" rtl="0">
              <a:spcBef>
                <a:spcPts val="0"/>
              </a:spcBef>
              <a:buNone/>
              <a:defRPr sz="800">
                <a:solidFill>
                  <a:schemeClr val="dk2"/>
                </a:solidFill>
                <a:latin typeface="Calibri"/>
                <a:ea typeface="Calibri"/>
                <a:cs typeface="Calibri"/>
                <a:sym typeface="Calibri"/>
              </a:defRPr>
            </a:lvl3pPr>
            <a:lvl4pPr marL="0" marR="0" lvl="3" indent="0" algn="r" rtl="0">
              <a:spcBef>
                <a:spcPts val="0"/>
              </a:spcBef>
              <a:buNone/>
              <a:defRPr sz="800">
                <a:solidFill>
                  <a:schemeClr val="dk2"/>
                </a:solidFill>
                <a:latin typeface="Calibri"/>
                <a:ea typeface="Calibri"/>
                <a:cs typeface="Calibri"/>
                <a:sym typeface="Calibri"/>
              </a:defRPr>
            </a:lvl4pPr>
            <a:lvl5pPr marL="0" marR="0" lvl="4" indent="0" algn="r" rtl="0">
              <a:spcBef>
                <a:spcPts val="0"/>
              </a:spcBef>
              <a:buNone/>
              <a:defRPr sz="800">
                <a:solidFill>
                  <a:schemeClr val="dk2"/>
                </a:solidFill>
                <a:latin typeface="Calibri"/>
                <a:ea typeface="Calibri"/>
                <a:cs typeface="Calibri"/>
                <a:sym typeface="Calibri"/>
              </a:defRPr>
            </a:lvl5pPr>
            <a:lvl6pPr marL="0" marR="0" lvl="5" indent="0" algn="r" rtl="0">
              <a:spcBef>
                <a:spcPts val="0"/>
              </a:spcBef>
              <a:buNone/>
              <a:defRPr sz="800">
                <a:solidFill>
                  <a:schemeClr val="dk2"/>
                </a:solidFill>
                <a:latin typeface="Calibri"/>
                <a:ea typeface="Calibri"/>
                <a:cs typeface="Calibri"/>
                <a:sym typeface="Calibri"/>
              </a:defRPr>
            </a:lvl6pPr>
            <a:lvl7pPr marL="0" marR="0" lvl="6" indent="0" algn="r" rtl="0">
              <a:spcBef>
                <a:spcPts val="0"/>
              </a:spcBef>
              <a:buNone/>
              <a:defRPr sz="800">
                <a:solidFill>
                  <a:schemeClr val="dk2"/>
                </a:solidFill>
                <a:latin typeface="Calibri"/>
                <a:ea typeface="Calibri"/>
                <a:cs typeface="Calibri"/>
                <a:sym typeface="Calibri"/>
              </a:defRPr>
            </a:lvl7pPr>
            <a:lvl8pPr marL="0" marR="0" lvl="7" indent="0" algn="r" rtl="0">
              <a:spcBef>
                <a:spcPts val="0"/>
              </a:spcBef>
              <a:buNone/>
              <a:defRPr sz="800">
                <a:solidFill>
                  <a:schemeClr val="dk2"/>
                </a:solidFill>
                <a:latin typeface="Calibri"/>
                <a:ea typeface="Calibri"/>
                <a:cs typeface="Calibri"/>
                <a:sym typeface="Calibri"/>
              </a:defRPr>
            </a:lvl8pPr>
            <a:lvl9pPr marL="0" marR="0" lvl="8" indent="0" algn="r" rtl="0">
              <a:spcBef>
                <a:spcPts val="0"/>
              </a:spcBef>
              <a:buNone/>
              <a:defRPr sz="800">
                <a:solidFill>
                  <a:schemeClr val="dk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98"/>
        <p:cNvGrpSpPr/>
        <p:nvPr/>
      </p:nvGrpSpPr>
      <p:grpSpPr>
        <a:xfrm>
          <a:off x="0" y="0"/>
          <a:ext cx="0" cy="0"/>
          <a:chOff x="0" y="0"/>
          <a:chExt cx="0" cy="0"/>
        </a:xfrm>
      </p:grpSpPr>
      <p:sp>
        <p:nvSpPr>
          <p:cNvPr id="199" name="Shape 199"/>
          <p:cNvSpPr/>
          <p:nvPr/>
        </p:nvSpPr>
        <p:spPr>
          <a:xfrm>
            <a:off x="0" y="3714750"/>
            <a:ext cx="9141600" cy="1428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200" name="Shape 200"/>
          <p:cNvSpPr/>
          <p:nvPr/>
        </p:nvSpPr>
        <p:spPr>
          <a:xfrm>
            <a:off x="11" y="368630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201" name="Shape 201"/>
          <p:cNvSpPr txBox="1">
            <a:spLocks noGrp="1"/>
          </p:cNvSpPr>
          <p:nvPr>
            <p:ph type="title"/>
          </p:nvPr>
        </p:nvSpPr>
        <p:spPr>
          <a:xfrm>
            <a:off x="822960" y="3806190"/>
            <a:ext cx="7584900" cy="617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FFFFFF"/>
              </a:buClr>
              <a:buSzPts val="1100"/>
              <a:buFont typeface="Calibri"/>
              <a:buNone/>
              <a:defRPr sz="2700" b="0" i="0" u="none" strike="noStrike" cap="none">
                <a:solidFill>
                  <a:srgbClr val="FFFFF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02" name="Shape 202"/>
          <p:cNvSpPr>
            <a:spLocks noGrp="1"/>
          </p:cNvSpPr>
          <p:nvPr>
            <p:ph type="pic" idx="2"/>
          </p:nvPr>
        </p:nvSpPr>
        <p:spPr>
          <a:xfrm>
            <a:off x="11" y="0"/>
            <a:ext cx="9144000" cy="3686400"/>
          </a:xfrm>
          <a:prstGeom prst="rect">
            <a:avLst/>
          </a:prstGeom>
          <a:blipFill rotWithShape="1">
            <a:blip r:embed="rId2">
              <a:alphaModFix/>
            </a:blip>
            <a:stretch>
              <a:fillRect/>
            </a:stretch>
          </a:blipFill>
          <a:ln>
            <a:noFill/>
          </a:ln>
        </p:spPr>
        <p:txBody>
          <a:bodyPr spcFirstLastPara="1" wrap="square" lIns="68575" tIns="68575" rIns="68575" bIns="68575" anchor="t" anchorCtr="0"/>
          <a:lstStyle>
            <a:lvl1pPr marL="0" marR="0" lvl="0" indent="0" algn="l" rtl="0">
              <a:lnSpc>
                <a:spcPct val="90000"/>
              </a:lnSpc>
              <a:spcBef>
                <a:spcPts val="900"/>
              </a:spcBef>
              <a:spcAft>
                <a:spcPts val="0"/>
              </a:spcAft>
              <a:buClr>
                <a:schemeClr val="accent1"/>
              </a:buClr>
              <a:buSzPts val="1100"/>
              <a:buFont typeface="Calibri"/>
              <a:buNone/>
              <a:defRPr sz="2400" b="0" i="0" u="none" strike="noStrike" cap="none">
                <a:solidFill>
                  <a:schemeClr val="lt1"/>
                </a:solidFill>
                <a:latin typeface="Calibri"/>
                <a:ea typeface="Calibri"/>
                <a:cs typeface="Calibri"/>
                <a:sym typeface="Calibri"/>
              </a:defRPr>
            </a:lvl1pPr>
            <a:lvl2pPr marL="342900" marR="0" lvl="1" indent="0" algn="l" rtl="0">
              <a:lnSpc>
                <a:spcPct val="90000"/>
              </a:lnSpc>
              <a:spcBef>
                <a:spcPts val="200"/>
              </a:spcBef>
              <a:spcAft>
                <a:spcPts val="0"/>
              </a:spcAft>
              <a:buClr>
                <a:schemeClr val="accent1"/>
              </a:buClr>
              <a:buSzPts val="1100"/>
              <a:buFont typeface="Calibri"/>
              <a:buNone/>
              <a:defRPr sz="2100" b="0" i="0" u="none" strike="noStrike" cap="none">
                <a:solidFill>
                  <a:srgbClr val="3F3F3F"/>
                </a:solidFill>
                <a:latin typeface="Calibri"/>
                <a:ea typeface="Calibri"/>
                <a:cs typeface="Calibri"/>
                <a:sym typeface="Calibri"/>
              </a:defRPr>
            </a:lvl2pPr>
            <a:lvl3pPr marL="685800" marR="0" lvl="2" indent="0" algn="l" rtl="0">
              <a:lnSpc>
                <a:spcPct val="90000"/>
              </a:lnSpc>
              <a:spcBef>
                <a:spcPts val="300"/>
              </a:spcBef>
              <a:spcAft>
                <a:spcPts val="0"/>
              </a:spcAft>
              <a:buClr>
                <a:schemeClr val="accent1"/>
              </a:buClr>
              <a:buSzPts val="1100"/>
              <a:buFont typeface="Calibri"/>
              <a:buNone/>
              <a:defRPr sz="1800" b="0" i="0" u="none" strike="noStrike" cap="none">
                <a:solidFill>
                  <a:srgbClr val="3F3F3F"/>
                </a:solidFill>
                <a:latin typeface="Calibri"/>
                <a:ea typeface="Calibri"/>
                <a:cs typeface="Calibri"/>
                <a:sym typeface="Calibri"/>
              </a:defRPr>
            </a:lvl3pPr>
            <a:lvl4pPr marL="1028700" marR="0" lvl="3" indent="0" algn="l"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4pPr>
            <a:lvl5pPr marL="1371600" marR="0" lvl="4" indent="0" algn="l"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5pPr>
            <a:lvl6pPr marL="1714500" marR="0" lvl="5" indent="0" algn="l"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6pPr>
            <a:lvl7pPr marL="2057400" marR="0" lvl="6" indent="0" algn="l"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7pPr>
            <a:lvl8pPr marL="2400300" marR="0" lvl="7" indent="0" algn="l" rtl="0">
              <a:lnSpc>
                <a:spcPct val="90000"/>
              </a:lnSpc>
              <a:spcBef>
                <a:spcPts val="300"/>
              </a:spcBef>
              <a:spcAft>
                <a:spcPts val="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8pPr>
            <a:lvl9pPr marL="2743200" marR="0" lvl="8" indent="0" algn="l" rtl="0">
              <a:lnSpc>
                <a:spcPct val="90000"/>
              </a:lnSpc>
              <a:spcBef>
                <a:spcPts val="300"/>
              </a:spcBef>
              <a:spcAft>
                <a:spcPts val="300"/>
              </a:spcAft>
              <a:buClr>
                <a:schemeClr val="accent1"/>
              </a:buClr>
              <a:buSzPts val="11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203" name="Shape 203"/>
          <p:cNvSpPr txBox="1">
            <a:spLocks noGrp="1"/>
          </p:cNvSpPr>
          <p:nvPr>
            <p:ph type="body" idx="1"/>
          </p:nvPr>
        </p:nvSpPr>
        <p:spPr>
          <a:xfrm>
            <a:off x="822960" y="4430267"/>
            <a:ext cx="7584900" cy="4458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0"/>
              </a:spcBef>
              <a:spcAft>
                <a:spcPts val="0"/>
              </a:spcAft>
              <a:buClr>
                <a:schemeClr val="accent1"/>
              </a:buClr>
              <a:buSzPts val="1500"/>
              <a:buFont typeface="Calibri"/>
              <a:buNone/>
              <a:defRPr sz="11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100"/>
              <a:buFont typeface="Calibri"/>
              <a:buNone/>
              <a:defRPr sz="8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100"/>
              <a:buFont typeface="Calibri"/>
              <a:buNone/>
              <a:defRPr sz="700" b="0" i="0" u="none" strike="noStrike" cap="none">
                <a:solidFill>
                  <a:srgbClr val="3F3F3F"/>
                </a:solidFill>
                <a:latin typeface="Calibri"/>
                <a:ea typeface="Calibri"/>
                <a:cs typeface="Calibri"/>
                <a:sym typeface="Calibri"/>
              </a:defRPr>
            </a:lvl9pPr>
          </a:lstStyle>
          <a:p>
            <a:endParaRPr/>
          </a:p>
        </p:txBody>
      </p:sp>
      <p:sp>
        <p:nvSpPr>
          <p:cNvPr id="204" name="Shape 204"/>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09" name="Shape 209"/>
          <p:cNvSpPr txBox="1">
            <a:spLocks noGrp="1"/>
          </p:cNvSpPr>
          <p:nvPr>
            <p:ph type="body" idx="1"/>
          </p:nvPr>
        </p:nvSpPr>
        <p:spPr>
          <a:xfrm rot="5400000">
            <a:off x="3086160" y="-878900"/>
            <a:ext cx="3017400" cy="75438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210" name="Shape 210"/>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13"/>
        <p:cNvGrpSpPr/>
        <p:nvPr/>
      </p:nvGrpSpPr>
      <p:grpSpPr>
        <a:xfrm>
          <a:off x="0" y="0"/>
          <a:ext cx="0" cy="0"/>
          <a:chOff x="0" y="0"/>
          <a:chExt cx="0" cy="0"/>
        </a:xfrm>
      </p:grpSpPr>
      <p:sp>
        <p:nvSpPr>
          <p:cNvPr id="214" name="Shape 214"/>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215" name="Shape 215"/>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rot="5400000">
            <a:off x="5370600" y="1484233"/>
            <a:ext cx="4317900" cy="19716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17" name="Shape 217"/>
          <p:cNvSpPr txBox="1">
            <a:spLocks noGrp="1"/>
          </p:cNvSpPr>
          <p:nvPr>
            <p:ph type="body" idx="1"/>
          </p:nvPr>
        </p:nvSpPr>
        <p:spPr>
          <a:xfrm rot="5400000">
            <a:off x="1370025" y="-430367"/>
            <a:ext cx="4317900" cy="58008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218" name="Shape 218"/>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Calibri"/>
                <a:ea typeface="Calibri"/>
                <a:cs typeface="Calibri"/>
                <a:sym typeface="Calibri"/>
              </a:defRPr>
            </a:lvl1pPr>
            <a:lvl2pPr marL="0" marR="0" lvl="1" indent="0" algn="r" rtl="0">
              <a:spcBef>
                <a:spcPts val="0"/>
              </a:spcBef>
              <a:buNone/>
              <a:defRPr sz="800">
                <a:solidFill>
                  <a:srgbClr val="FFFFFF"/>
                </a:solidFill>
                <a:latin typeface="Calibri"/>
                <a:ea typeface="Calibri"/>
                <a:cs typeface="Calibri"/>
                <a:sym typeface="Calibri"/>
              </a:defRPr>
            </a:lvl2pPr>
            <a:lvl3pPr marL="0" marR="0" lvl="2" indent="0" algn="r" rtl="0">
              <a:spcBef>
                <a:spcPts val="0"/>
              </a:spcBef>
              <a:buNone/>
              <a:defRPr sz="800">
                <a:solidFill>
                  <a:srgbClr val="FFFFFF"/>
                </a:solidFill>
                <a:latin typeface="Calibri"/>
                <a:ea typeface="Calibri"/>
                <a:cs typeface="Calibri"/>
                <a:sym typeface="Calibri"/>
              </a:defRPr>
            </a:lvl3pPr>
            <a:lvl4pPr marL="0" marR="0" lvl="3" indent="0" algn="r" rtl="0">
              <a:spcBef>
                <a:spcPts val="0"/>
              </a:spcBef>
              <a:buNone/>
              <a:defRPr sz="800">
                <a:solidFill>
                  <a:srgbClr val="FFFFFF"/>
                </a:solidFill>
                <a:latin typeface="Calibri"/>
                <a:ea typeface="Calibri"/>
                <a:cs typeface="Calibri"/>
                <a:sym typeface="Calibri"/>
              </a:defRPr>
            </a:lvl4pPr>
            <a:lvl5pPr marL="0" marR="0" lvl="4" indent="0" algn="r" rtl="0">
              <a:spcBef>
                <a:spcPts val="0"/>
              </a:spcBef>
              <a:buNone/>
              <a:defRPr sz="800">
                <a:solidFill>
                  <a:srgbClr val="FFFFFF"/>
                </a:solidFill>
                <a:latin typeface="Calibri"/>
                <a:ea typeface="Calibri"/>
                <a:cs typeface="Calibri"/>
                <a:sym typeface="Calibri"/>
              </a:defRPr>
            </a:lvl5pPr>
            <a:lvl6pPr marL="0" marR="0" lvl="5" indent="0" algn="r" rtl="0">
              <a:spcBef>
                <a:spcPts val="0"/>
              </a:spcBef>
              <a:buNone/>
              <a:defRPr sz="800">
                <a:solidFill>
                  <a:srgbClr val="FFFFFF"/>
                </a:solidFill>
                <a:latin typeface="Calibri"/>
                <a:ea typeface="Calibri"/>
                <a:cs typeface="Calibri"/>
                <a:sym typeface="Calibri"/>
              </a:defRPr>
            </a:lvl6pPr>
            <a:lvl7pPr marL="0" marR="0" lvl="6" indent="0" algn="r" rtl="0">
              <a:spcBef>
                <a:spcPts val="0"/>
              </a:spcBef>
              <a:buNone/>
              <a:defRPr sz="800">
                <a:solidFill>
                  <a:srgbClr val="FFFFFF"/>
                </a:solidFill>
                <a:latin typeface="Calibri"/>
                <a:ea typeface="Calibri"/>
                <a:cs typeface="Calibri"/>
                <a:sym typeface="Calibri"/>
              </a:defRPr>
            </a:lvl7pPr>
            <a:lvl8pPr marL="0" marR="0" lvl="7" indent="0" algn="r" rtl="0">
              <a:spcBef>
                <a:spcPts val="0"/>
              </a:spcBef>
              <a:buNone/>
              <a:defRPr sz="800">
                <a:solidFill>
                  <a:srgbClr val="FFFFFF"/>
                </a:solidFill>
                <a:latin typeface="Calibri"/>
                <a:ea typeface="Calibri"/>
                <a:cs typeface="Calibri"/>
                <a:sym typeface="Calibri"/>
              </a:defRPr>
            </a:lvl8pPr>
            <a:lvl9pPr marL="0" marR="0" lvl="8" indent="0" algn="r" rtl="0">
              <a:spcBef>
                <a:spcPts val="0"/>
              </a:spcBef>
              <a:buNone/>
              <a:defRPr sz="8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25" name="Shape 25"/>
          <p:cNvSpPr txBox="1">
            <a:spLocks noGrp="1"/>
          </p:cNvSpPr>
          <p:nvPr>
            <p:ph type="body" idx="1"/>
          </p:nvPr>
        </p:nvSpPr>
        <p:spPr>
          <a:xfrm>
            <a:off x="311700" y="1234050"/>
            <a:ext cx="39999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26" name="Shape 26"/>
          <p:cNvSpPr txBox="1">
            <a:spLocks noGrp="1"/>
          </p:cNvSpPr>
          <p:nvPr>
            <p:ph type="body" idx="2"/>
          </p:nvPr>
        </p:nvSpPr>
        <p:spPr>
          <a:xfrm>
            <a:off x="4832400" y="1234050"/>
            <a:ext cx="39999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27" name="Shape 2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30" name="Shape 30"/>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Oswald"/>
              <a:buNone/>
              <a:defRPr sz="24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9pPr>
          </a:lstStyle>
          <a:p>
            <a:endParaRPr/>
          </a:p>
        </p:txBody>
      </p:sp>
      <p:sp>
        <p:nvSpPr>
          <p:cNvPr id="33" name="Shape 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34" name="Shape 3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Playfair Display"/>
              <a:buNone/>
              <a:defRPr sz="5400" b="0" i="0" u="none" strike="noStrike" cap="none">
                <a:solidFill>
                  <a:schemeClr val="lt1"/>
                </a:solidFill>
                <a:latin typeface="Playfair Display"/>
                <a:ea typeface="Playfair Display"/>
                <a:cs typeface="Playfair Display"/>
                <a:sym typeface="Playfair Display"/>
              </a:defRPr>
            </a:lvl1pPr>
            <a:lvl2pPr lvl="1"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2pPr>
            <a:lvl3pPr lvl="2"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3pPr>
            <a:lvl4pPr lvl="3"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4pPr>
            <a:lvl5pPr lvl="4"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5pPr>
            <a:lvl6pPr lvl="5"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6pPr>
            <a:lvl7pPr lvl="6"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7pPr>
            <a:lvl8pPr lvl="7"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8pPr>
            <a:lvl9pPr lvl="8"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Shape 41"/>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2"/>
              </a:buClr>
              <a:buSzPts val="1400"/>
              <a:buFont typeface="Oswald"/>
              <a:buNone/>
              <a:defRPr sz="4200" b="0" i="0" u="none" strike="noStrike" cap="none">
                <a:solidFill>
                  <a:schemeClr val="dk2"/>
                </a:solidFill>
                <a:latin typeface="Oswald"/>
                <a:ea typeface="Oswald"/>
                <a:cs typeface="Oswald"/>
                <a:sym typeface="Oswald"/>
              </a:defRPr>
            </a:lvl1pPr>
            <a:lvl2pPr lvl="1"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2pPr>
            <a:lvl3pPr lvl="2"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3pPr>
            <a:lvl4pPr lvl="3"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4pPr>
            <a:lvl5pPr lvl="4"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5pPr>
            <a:lvl6pPr lvl="5"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6pPr>
            <a:lvl7pPr lvl="6"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7pPr>
            <a:lvl8pPr lvl="7"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8pPr>
            <a:lvl9pPr lvl="8"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9pPr>
          </a:lstStyle>
          <a:p>
            <a:endParaRPr/>
          </a:p>
        </p:txBody>
      </p:sp>
      <p:sp>
        <p:nvSpPr>
          <p:cNvPr id="42" name="Shape 42"/>
          <p:cNvSpPr txBox="1">
            <a:spLocks noGrp="1"/>
          </p:cNvSpPr>
          <p:nvPr>
            <p:ph type="subTitle" idx="1"/>
          </p:nvPr>
        </p:nvSpPr>
        <p:spPr>
          <a:xfrm>
            <a:off x="265500" y="2921400"/>
            <a:ext cx="4045200" cy="13455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1pPr>
            <a:lvl2pPr marL="457200" marR="0" lvl="1"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2pPr>
            <a:lvl3pPr marL="914400" marR="0" lvl="2"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3pPr>
            <a:lvl4pPr marL="1371600" marR="0" lvl="3"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4pPr>
            <a:lvl5pPr marL="1828800" marR="0" lvl="4"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5pPr>
            <a:lvl6pPr marL="2286000" marR="0" lvl="5"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6pPr>
            <a:lvl7pPr marL="2743200" marR="0" lvl="6"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7pPr>
            <a:lvl8pPr marL="3200400" marR="0" lvl="7"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8pPr>
            <a:lvl9pPr marL="3657600" marR="0" lvl="8"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9pPr>
          </a:lstStyle>
          <a:p>
            <a:endParaRPr/>
          </a:p>
        </p:txBody>
      </p:sp>
      <p:sp>
        <p:nvSpPr>
          <p:cNvPr id="43" name="Shape 4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44" name="Shape 4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47" name="Shape 4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56" name="Shape 56"/>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Shape 130"/>
          <p:cNvSpPr/>
          <p:nvPr/>
        </p:nvSpPr>
        <p:spPr>
          <a:xfrm>
            <a:off x="1" y="4800600"/>
            <a:ext cx="91440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31" name="Shape 131"/>
          <p:cNvSpPr/>
          <p:nvPr/>
        </p:nvSpPr>
        <p:spPr>
          <a:xfrm>
            <a:off x="0" y="4750737"/>
            <a:ext cx="9144000" cy="49500"/>
          </a:xfrm>
          <a:prstGeom prst="rect">
            <a:avLst/>
          </a:prstGeom>
          <a:solidFill>
            <a:schemeClr val="accent1"/>
          </a:solidFill>
          <a:ln>
            <a:noFill/>
          </a:ln>
        </p:spPr>
        <p:txBody>
          <a:bodyPr spcFirstLastPara="1" wrap="square" lIns="68575" tIns="68575" rIns="68575" bIns="68575" anchor="ctr" anchorCtr="0">
            <a:noAutofit/>
          </a:bodyPr>
          <a:lstStyle/>
          <a:p>
            <a:pPr marL="0" lvl="0" indent="0">
              <a:spcBef>
                <a:spcPts val="0"/>
              </a:spcBef>
              <a:spcAft>
                <a:spcPts val="0"/>
              </a:spcAft>
              <a:buNone/>
            </a:pPr>
            <a:endParaRPr/>
          </a:p>
        </p:txBody>
      </p:sp>
      <p:sp>
        <p:nvSpPr>
          <p:cNvPr id="132" name="Shape 132"/>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lstStyle>
            <a:lvl1pPr marL="0" marR="0" lvl="0" indent="0" algn="l" rtl="0">
              <a:lnSpc>
                <a:spcPct val="85000"/>
              </a:lnSpc>
              <a:spcBef>
                <a:spcPts val="0"/>
              </a:spcBef>
              <a:spcAft>
                <a:spcPts val="0"/>
              </a:spcAft>
              <a:buClr>
                <a:srgbClr val="3F3F3F"/>
              </a:buClr>
              <a:buSzPts val="1100"/>
              <a:buFont typeface="Calibri"/>
              <a:buNone/>
              <a:defRPr sz="3600" b="0" i="0" u="none" strike="noStrike" cap="none">
                <a:solidFill>
                  <a:srgbClr val="3F3F3F"/>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33" name="Shape 133"/>
          <p:cNvSpPr txBox="1">
            <a:spLocks noGrp="1"/>
          </p:cNvSpPr>
          <p:nvPr>
            <p:ph type="body" idx="1"/>
          </p:nvPr>
        </p:nvSpPr>
        <p:spPr>
          <a:xfrm>
            <a:off x="822960" y="1384300"/>
            <a:ext cx="7543800" cy="3017400"/>
          </a:xfrm>
          <a:prstGeom prst="rect">
            <a:avLst/>
          </a:prstGeom>
          <a:noFill/>
          <a:ln>
            <a:noFill/>
          </a:ln>
        </p:spPr>
        <p:txBody>
          <a:bodyPr spcFirstLastPara="1" wrap="square" lIns="68575" tIns="68575" rIns="68575" bIns="6857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34" name="Shape 134"/>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cxnSp>
        <p:nvCxnSpPr>
          <p:cNvPr id="137" name="Shape 137"/>
          <p:cNvCxnSpPr/>
          <p:nvPr/>
        </p:nvCxnSpPr>
        <p:spPr>
          <a:xfrm>
            <a:off x="895149" y="1303384"/>
            <a:ext cx="74751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youtube.com/watch?v=LQ24EfM7sEw"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youtube.com/watch?v=Jy8JurvYlH4"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oNMe7gs7c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7.png"/><Relationship Id="rId4" Type="http://schemas.openxmlformats.org/officeDocument/2006/relationships/image" Target="../media/image36.gif"/><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youtube.com/watch?v=KpdRc9L97TY"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B_TwrjeJ6W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s://www.youtube.com/watch?v=NbEeaBULvys"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Font typeface="Playfair Display"/>
              <a:buNone/>
            </a:pPr>
            <a:r>
              <a:rPr lang="en" sz="6800" b="1" i="0" u="none" strike="noStrike" cap="none">
                <a:solidFill>
                  <a:srgbClr val="FF0000"/>
                </a:solidFill>
                <a:latin typeface="Arial"/>
                <a:ea typeface="Arial"/>
                <a:cs typeface="Arial"/>
                <a:sym typeface="Arial"/>
              </a:rPr>
              <a:t>All About Me</a:t>
            </a:r>
            <a:endParaRPr sz="6800" b="1"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chemeClr val="dk2"/>
              </a:buClr>
              <a:buFont typeface="Playfair Display"/>
              <a:buNone/>
            </a:pPr>
            <a:r>
              <a:rPr lang="en" sz="2400">
                <a:solidFill>
                  <a:srgbClr val="FF0000"/>
                </a:solidFill>
                <a:latin typeface="Arial"/>
                <a:ea typeface="Arial"/>
                <a:cs typeface="Arial"/>
                <a:sym typeface="Arial"/>
              </a:rPr>
              <a:t>Physical Activity, Sleep, Hand Washing, Oral Care</a:t>
            </a:r>
            <a:endParaRPr sz="2400">
              <a:solidFill>
                <a:srgbClr val="FF0000"/>
              </a:solidFill>
              <a:latin typeface="Arial"/>
              <a:ea typeface="Arial"/>
              <a:cs typeface="Arial"/>
              <a:sym typeface="Arial"/>
            </a:endParaRPr>
          </a:p>
        </p:txBody>
      </p:sp>
      <p:sp>
        <p:nvSpPr>
          <p:cNvPr id="226" name="Shape 226"/>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Font typeface="Montserrat"/>
              <a:buNone/>
            </a:pPr>
            <a:r>
              <a:rPr lang="en" sz="2400" b="1" i="0" u="none" strike="noStrike" cap="none">
                <a:solidFill>
                  <a:srgbClr val="FF0000"/>
                </a:solidFill>
                <a:latin typeface="Arial"/>
                <a:ea typeface="Arial"/>
                <a:cs typeface="Arial"/>
                <a:sym typeface="Arial"/>
              </a:rPr>
              <a:t>Let’s learn about Health!</a:t>
            </a:r>
            <a:endParaRPr/>
          </a:p>
        </p:txBody>
      </p:sp>
      <p:pic>
        <p:nvPicPr>
          <p:cNvPr id="227" name="Shape 227"/>
          <p:cNvPicPr preferRelativeResize="0"/>
          <p:nvPr/>
        </p:nvPicPr>
        <p:blipFill rotWithShape="1">
          <a:blip r:embed="rId3">
            <a:alphaModFix/>
          </a:blip>
          <a:srcRect/>
          <a:stretch/>
        </p:blipFill>
        <p:spPr>
          <a:xfrm>
            <a:off x="6960950" y="3151750"/>
            <a:ext cx="1883700" cy="199170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356250"/>
            <a:ext cx="8520600" cy="68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600" b="1" i="0" u="none" strike="noStrike" cap="none">
                <a:solidFill>
                  <a:srgbClr val="FF0000"/>
                </a:solidFill>
                <a:latin typeface="Arial"/>
                <a:ea typeface="Arial"/>
                <a:cs typeface="Arial"/>
                <a:sym typeface="Arial"/>
              </a:rPr>
              <a:t>Steps to Hand Washing</a:t>
            </a:r>
            <a:endParaRPr sz="3600"/>
          </a:p>
        </p:txBody>
      </p:sp>
      <p:sp>
        <p:nvSpPr>
          <p:cNvPr id="319" name="Shape 319"/>
          <p:cNvSpPr txBox="1">
            <a:spLocks noGrp="1"/>
          </p:cNvSpPr>
          <p:nvPr>
            <p:ph type="body" idx="1"/>
          </p:nvPr>
        </p:nvSpPr>
        <p:spPr>
          <a:xfrm>
            <a:off x="155850" y="1270650"/>
            <a:ext cx="8618400" cy="35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sz="2000" b="0" i="0" u="none" strike="noStrike" cap="none">
              <a:solidFill>
                <a:srgbClr val="0000FF"/>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Playfair Display"/>
              <a:buNone/>
            </a:pP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Playfair Display"/>
              <a:buNone/>
            </a:pPr>
            <a:endParaRPr sz="1800" b="0" i="0" u="none" strike="noStrike" cap="none">
              <a:solidFill>
                <a:schemeClr val="dk2"/>
              </a:solidFill>
              <a:latin typeface="Playfair Display"/>
              <a:ea typeface="Playfair Display"/>
              <a:cs typeface="Playfair Display"/>
              <a:sym typeface="Playfair Display"/>
            </a:endParaRPr>
          </a:p>
          <a:p>
            <a:pPr marL="0" marR="0" lvl="0" indent="0" algn="l" rtl="0">
              <a:lnSpc>
                <a:spcPct val="115000"/>
              </a:lnSpc>
              <a:spcBef>
                <a:spcPts val="1600"/>
              </a:spcBef>
              <a:spcAft>
                <a:spcPts val="0"/>
              </a:spcAft>
              <a:buClr>
                <a:schemeClr val="dk2"/>
              </a:buClr>
              <a:buFont typeface="Playfair Display"/>
              <a:buNone/>
            </a:pPr>
            <a:endParaRPr sz="1800" b="0" i="0" u="none" strike="noStrike" cap="none">
              <a:solidFill>
                <a:schemeClr val="dk2"/>
              </a:solidFill>
              <a:latin typeface="Playfair Display"/>
              <a:ea typeface="Playfair Display"/>
              <a:cs typeface="Playfair Display"/>
              <a:sym typeface="Playfair Display"/>
            </a:endParaRPr>
          </a:p>
        </p:txBody>
      </p:sp>
      <p:sp>
        <p:nvSpPr>
          <p:cNvPr id="320" name="Shape 320"/>
          <p:cNvSpPr txBox="1"/>
          <p:nvPr/>
        </p:nvSpPr>
        <p:spPr>
          <a:xfrm>
            <a:off x="213750" y="4810950"/>
            <a:ext cx="8502600" cy="33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21" name="Shape 321"/>
          <p:cNvPicPr preferRelativeResize="0"/>
          <p:nvPr/>
        </p:nvPicPr>
        <p:blipFill rotWithShape="1">
          <a:blip r:embed="rId3">
            <a:alphaModFix/>
          </a:blip>
          <a:srcRect/>
          <a:stretch/>
        </p:blipFill>
        <p:spPr>
          <a:xfrm>
            <a:off x="0" y="1878086"/>
            <a:ext cx="3054000" cy="2329500"/>
          </a:xfrm>
          <a:prstGeom prst="rect">
            <a:avLst/>
          </a:prstGeom>
          <a:noFill/>
          <a:ln>
            <a:noFill/>
          </a:ln>
        </p:spPr>
      </p:pic>
      <p:pic>
        <p:nvPicPr>
          <p:cNvPr id="322" name="Shape 322"/>
          <p:cNvPicPr preferRelativeResize="0"/>
          <p:nvPr/>
        </p:nvPicPr>
        <p:blipFill rotWithShape="1">
          <a:blip r:embed="rId4">
            <a:alphaModFix/>
          </a:blip>
          <a:srcRect/>
          <a:stretch/>
        </p:blipFill>
        <p:spPr>
          <a:xfrm>
            <a:off x="2668925" y="983825"/>
            <a:ext cx="2114700" cy="1969800"/>
          </a:xfrm>
          <a:prstGeom prst="rect">
            <a:avLst/>
          </a:prstGeom>
          <a:noFill/>
          <a:ln>
            <a:noFill/>
          </a:ln>
        </p:spPr>
      </p:pic>
      <p:pic>
        <p:nvPicPr>
          <p:cNvPr id="323" name="Shape 323"/>
          <p:cNvPicPr preferRelativeResize="0"/>
          <p:nvPr/>
        </p:nvPicPr>
        <p:blipFill rotWithShape="1">
          <a:blip r:embed="rId5">
            <a:alphaModFix/>
          </a:blip>
          <a:srcRect/>
          <a:stretch/>
        </p:blipFill>
        <p:spPr>
          <a:xfrm>
            <a:off x="4523349" y="2291175"/>
            <a:ext cx="2114700" cy="2019300"/>
          </a:xfrm>
          <a:prstGeom prst="rect">
            <a:avLst/>
          </a:prstGeom>
          <a:noFill/>
          <a:ln>
            <a:noFill/>
          </a:ln>
        </p:spPr>
      </p:pic>
      <p:pic>
        <p:nvPicPr>
          <p:cNvPr id="324" name="Shape 324"/>
          <p:cNvPicPr preferRelativeResize="0"/>
          <p:nvPr/>
        </p:nvPicPr>
        <p:blipFill rotWithShape="1">
          <a:blip r:embed="rId6">
            <a:alphaModFix/>
          </a:blip>
          <a:srcRect/>
          <a:stretch/>
        </p:blipFill>
        <p:spPr>
          <a:xfrm>
            <a:off x="6469125" y="730450"/>
            <a:ext cx="2436300" cy="2085600"/>
          </a:xfrm>
          <a:prstGeom prst="rect">
            <a:avLst/>
          </a:prstGeom>
          <a:noFill/>
          <a:ln>
            <a:noFill/>
          </a:ln>
        </p:spPr>
      </p:pic>
      <p:sp>
        <p:nvSpPr>
          <p:cNvPr id="325" name="Shape 325"/>
          <p:cNvSpPr txBox="1"/>
          <p:nvPr/>
        </p:nvSpPr>
        <p:spPr>
          <a:xfrm>
            <a:off x="213750" y="4308926"/>
            <a:ext cx="5914524"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Font typeface="Arial"/>
              <a:buNone/>
            </a:pPr>
            <a:r>
              <a:rPr lang="en" sz="2000" b="0" i="0" u="sng" strike="noStrike" cap="none">
                <a:solidFill>
                  <a:schemeClr val="hlink"/>
                </a:solidFill>
                <a:latin typeface="Arial"/>
                <a:ea typeface="Arial"/>
                <a:cs typeface="Arial"/>
                <a:sym typeface="Arial"/>
                <a:hlinkClick r:id="rId7"/>
              </a:rPr>
              <a:t>https://www.youtube.com/watch?v=LQ24EfM7sEw</a:t>
            </a: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0000"/>
                </a:solidFill>
                <a:latin typeface="Arial"/>
                <a:ea typeface="Arial"/>
                <a:cs typeface="Arial"/>
                <a:sym typeface="Arial"/>
              </a:rPr>
              <a:t>Let’s Practice</a:t>
            </a:r>
            <a:endParaRPr sz="3600" b="1">
              <a:solidFill>
                <a:srgbClr val="FF0000"/>
              </a:solidFill>
              <a:latin typeface="Arial"/>
              <a:ea typeface="Arial"/>
              <a:cs typeface="Arial"/>
              <a:sym typeface="Arial"/>
            </a:endParaRPr>
          </a:p>
        </p:txBody>
      </p:sp>
      <p:sp>
        <p:nvSpPr>
          <p:cNvPr id="331" name="Shape 331"/>
          <p:cNvSpPr txBox="1">
            <a:spLocks noGrp="1"/>
          </p:cNvSpPr>
          <p:nvPr>
            <p:ph type="body" idx="1"/>
          </p:nvPr>
        </p:nvSpPr>
        <p:spPr>
          <a:xfrm>
            <a:off x="311700" y="1094175"/>
            <a:ext cx="8520600" cy="3474600"/>
          </a:xfrm>
          <a:prstGeom prst="rect">
            <a:avLst/>
          </a:prstGeom>
        </p:spPr>
        <p:txBody>
          <a:bodyPr spcFirstLastPara="1" wrap="square" lIns="91425" tIns="91425" rIns="91425" bIns="91425" anchor="t" anchorCtr="0">
            <a:noAutofit/>
          </a:bodyPr>
          <a:lstStyle/>
          <a:p>
            <a:pPr marL="457200" lvl="0" indent="-342900" rtl="0">
              <a:lnSpc>
                <a:spcPct val="130434"/>
              </a:lnSpc>
              <a:spcBef>
                <a:spcPts val="40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Turn on the water</a:t>
            </a:r>
            <a:endParaRPr>
              <a:solidFill>
                <a:srgbClr val="0000FF"/>
              </a:solidFill>
              <a:latin typeface="Arial"/>
              <a:ea typeface="Arial"/>
              <a:cs typeface="Arial"/>
              <a:sym typeface="Arial"/>
            </a:endParaRPr>
          </a:p>
          <a:p>
            <a:pPr marL="457200" lvl="0" indent="-342900" rtl="0">
              <a:lnSpc>
                <a:spcPct val="130434"/>
              </a:lnSpc>
              <a:spcBef>
                <a:spcPts val="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Get your hands wet. </a:t>
            </a:r>
            <a:endParaRPr>
              <a:solidFill>
                <a:srgbClr val="0000FF"/>
              </a:solidFill>
              <a:latin typeface="Arial"/>
              <a:ea typeface="Arial"/>
              <a:cs typeface="Arial"/>
              <a:sym typeface="Arial"/>
            </a:endParaRPr>
          </a:p>
          <a:p>
            <a:pPr marL="457200" lvl="0" indent="-342900" rtl="0">
              <a:lnSpc>
                <a:spcPct val="130434"/>
              </a:lnSpc>
              <a:spcBef>
                <a:spcPts val="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Put soap on your hands and make suds.</a:t>
            </a:r>
            <a:endParaRPr>
              <a:solidFill>
                <a:srgbClr val="0000FF"/>
              </a:solidFill>
              <a:latin typeface="Arial"/>
              <a:ea typeface="Arial"/>
              <a:cs typeface="Arial"/>
              <a:sym typeface="Arial"/>
            </a:endParaRPr>
          </a:p>
          <a:p>
            <a:pPr marL="457200" lvl="0" indent="-342900" rtl="0">
              <a:lnSpc>
                <a:spcPct val="130434"/>
              </a:lnSpc>
              <a:spcBef>
                <a:spcPts val="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Rub. Rub your soapy hands together long enough to hum “Happy Birthday” twice. Clean your palms, the back of your hands, and between your fingers. Don’t forget to clean under your nails. Nails can trap dirt and germs.</a:t>
            </a:r>
            <a:endParaRPr>
              <a:solidFill>
                <a:srgbClr val="0000FF"/>
              </a:solidFill>
              <a:latin typeface="Arial"/>
              <a:ea typeface="Arial"/>
              <a:cs typeface="Arial"/>
              <a:sym typeface="Arial"/>
            </a:endParaRPr>
          </a:p>
          <a:p>
            <a:pPr marL="457200" lvl="0" indent="-342900" rtl="0">
              <a:lnSpc>
                <a:spcPct val="130434"/>
              </a:lnSpc>
              <a:spcBef>
                <a:spcPts val="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Rinse. Hold your hands under clean, running water. Rub them to rinse them fully.</a:t>
            </a:r>
            <a:endParaRPr>
              <a:solidFill>
                <a:srgbClr val="0000FF"/>
              </a:solidFill>
              <a:latin typeface="Arial"/>
              <a:ea typeface="Arial"/>
              <a:cs typeface="Arial"/>
              <a:sym typeface="Arial"/>
            </a:endParaRPr>
          </a:p>
          <a:p>
            <a:pPr marL="457200" lvl="0" indent="-342900" rtl="0">
              <a:lnSpc>
                <a:spcPct val="130434"/>
              </a:lnSpc>
              <a:spcBef>
                <a:spcPts val="0"/>
              </a:spcBef>
              <a:spcAft>
                <a:spcPts val="0"/>
              </a:spcAft>
              <a:buClr>
                <a:srgbClr val="0000FF"/>
              </a:buClr>
              <a:buSzPts val="1800"/>
              <a:buFont typeface="Arial"/>
              <a:buAutoNum type="arabicPeriod"/>
            </a:pPr>
            <a:r>
              <a:rPr lang="en">
                <a:solidFill>
                  <a:srgbClr val="0000FF"/>
                </a:solidFill>
                <a:latin typeface="Arial"/>
                <a:ea typeface="Arial"/>
                <a:cs typeface="Arial"/>
                <a:sym typeface="Arial"/>
              </a:rPr>
              <a:t>Shake and dry. Shake your hands a few time. Then dry them with a clean towel or hand dryer.</a:t>
            </a:r>
            <a:endParaRPr>
              <a:solidFill>
                <a:srgbClr val="0000FF"/>
              </a:solidFill>
              <a:latin typeface="Arial"/>
              <a:ea typeface="Arial"/>
              <a:cs typeface="Arial"/>
              <a:sym typeface="Arial"/>
            </a:endParaRPr>
          </a:p>
          <a:p>
            <a:pPr marL="0" lvl="0" indent="0">
              <a:spcBef>
                <a:spcPts val="8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7200">
                <a:solidFill>
                  <a:srgbClr val="FF0000"/>
                </a:solidFill>
              </a:rPr>
              <a:t>Brushing Teeth</a:t>
            </a:r>
            <a:endParaRPr sz="7200">
              <a:solidFill>
                <a:srgbClr val="FF0000"/>
              </a:solidFill>
            </a:endParaRPr>
          </a:p>
        </p:txBody>
      </p:sp>
      <p:pic>
        <p:nvPicPr>
          <p:cNvPr id="337" name="Shape 337"/>
          <p:cNvPicPr preferRelativeResize="0"/>
          <p:nvPr/>
        </p:nvPicPr>
        <p:blipFill>
          <a:blip r:embed="rId3">
            <a:alphaModFix/>
          </a:blip>
          <a:stretch>
            <a:fillRect/>
          </a:stretch>
        </p:blipFill>
        <p:spPr>
          <a:xfrm>
            <a:off x="6947925" y="1227025"/>
            <a:ext cx="2149499" cy="2850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600" b="1" i="0" u="none" strike="noStrike" cap="none">
                <a:solidFill>
                  <a:srgbClr val="FF0000"/>
                </a:solidFill>
                <a:latin typeface="Arial"/>
                <a:ea typeface="Arial"/>
                <a:cs typeface="Arial"/>
                <a:sym typeface="Arial"/>
              </a:rPr>
              <a:t>What Should I do? </a:t>
            </a:r>
            <a:endParaRPr sz="3600">
              <a:latin typeface="Arial"/>
              <a:ea typeface="Arial"/>
              <a:cs typeface="Arial"/>
              <a:sym typeface="Arial"/>
            </a:endParaRPr>
          </a:p>
        </p:txBody>
      </p:sp>
      <p:sp>
        <p:nvSpPr>
          <p:cNvPr id="343" name="Shape 343"/>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1800" b="0" i="0" u="none" strike="noStrike" cap="none">
                <a:solidFill>
                  <a:srgbClr val="0000FF"/>
                </a:solidFill>
                <a:latin typeface="Arial"/>
                <a:ea typeface="Arial"/>
                <a:cs typeface="Arial"/>
                <a:sym typeface="Arial"/>
              </a:rPr>
              <a:t>“Brush your teeth. Your teeth are going to turn black and fall out!” yells mom from inside the house. I’m already outside playing with my friends on this beautiful Saturday morning. My mom wants me to brush for two minutes. In my world that is forever. Today, I am eager to play outside so maybe I’ll just brush for a little bit, or maybe I should take my time and do it right.</a:t>
            </a:r>
            <a:endParaRPr>
              <a:solidFill>
                <a:srgbClr val="0000FF"/>
              </a:solidFill>
            </a:endParaRPr>
          </a:p>
          <a:p>
            <a:pPr marL="0" marR="0" lvl="0" indent="0" algn="l" rtl="0">
              <a:lnSpc>
                <a:spcPct val="115000"/>
              </a:lnSpc>
              <a:spcBef>
                <a:spcPts val="1600"/>
              </a:spcBef>
              <a:spcAft>
                <a:spcPts val="0"/>
              </a:spcAft>
              <a:buClr>
                <a:schemeClr val="dk2"/>
              </a:buClr>
              <a:buFont typeface="Playfair Display"/>
              <a:buNone/>
            </a:pPr>
            <a:r>
              <a:rPr lang="en" sz="1800" b="0" i="0" u="none" strike="noStrike" cap="none">
                <a:solidFill>
                  <a:srgbClr val="0000FF"/>
                </a:solidFill>
                <a:latin typeface="Arial"/>
                <a:ea typeface="Arial"/>
                <a:cs typeface="Arial"/>
                <a:sym typeface="Arial"/>
              </a:rPr>
              <a:t>What Should I do?</a:t>
            </a:r>
            <a:r>
              <a:rPr lang="en" sz="1800" b="0" i="0" u="none" strike="noStrike" cap="none">
                <a:solidFill>
                  <a:srgbClr val="0000FF"/>
                </a:solidFill>
                <a:latin typeface="Playfair Display"/>
                <a:ea typeface="Playfair Display"/>
                <a:cs typeface="Playfair Display"/>
                <a:sym typeface="Playfair Display"/>
              </a:rPr>
              <a:t> </a:t>
            </a:r>
            <a:endParaRPr>
              <a:solidFill>
                <a:srgbClr val="0000FF"/>
              </a:solidFill>
            </a:endParaRPr>
          </a:p>
        </p:txBody>
      </p:sp>
      <p:pic>
        <p:nvPicPr>
          <p:cNvPr id="344" name="Shape 344"/>
          <p:cNvPicPr preferRelativeResize="0"/>
          <p:nvPr/>
        </p:nvPicPr>
        <p:blipFill rotWithShape="1">
          <a:blip r:embed="rId3">
            <a:alphaModFix/>
          </a:blip>
          <a:srcRect/>
          <a:stretch/>
        </p:blipFill>
        <p:spPr>
          <a:xfrm>
            <a:off x="5450774" y="2690899"/>
            <a:ext cx="3028200" cy="2025100"/>
          </a:xfrm>
          <a:prstGeom prst="rect">
            <a:avLst/>
          </a:prstGeom>
          <a:noFill/>
          <a:ln>
            <a:noFill/>
          </a:ln>
        </p:spPr>
      </p:pic>
      <p:sp>
        <p:nvSpPr>
          <p:cNvPr id="345" name="Shape 345"/>
          <p:cNvSpPr txBox="1"/>
          <p:nvPr/>
        </p:nvSpPr>
        <p:spPr>
          <a:xfrm>
            <a:off x="380000" y="4656625"/>
            <a:ext cx="8217600" cy="35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600" b="1">
                <a:solidFill>
                  <a:srgbClr val="FF0000"/>
                </a:solidFill>
                <a:latin typeface="Arial"/>
                <a:ea typeface="Arial"/>
                <a:cs typeface="Arial"/>
                <a:sym typeface="Arial"/>
              </a:rPr>
              <a:t>Brush Your Teeth</a:t>
            </a:r>
            <a:endParaRPr sz="3600"/>
          </a:p>
        </p:txBody>
      </p:sp>
      <p:sp>
        <p:nvSpPr>
          <p:cNvPr id="351" name="Shape 35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Font typeface="Playfair Display"/>
              <a:buNone/>
            </a:pPr>
            <a:r>
              <a:rPr lang="en" sz="2400">
                <a:solidFill>
                  <a:srgbClr val="9900FF"/>
                </a:solidFill>
                <a:latin typeface="Arial"/>
                <a:ea typeface="Arial"/>
                <a:cs typeface="Arial"/>
                <a:sym typeface="Arial"/>
              </a:rPr>
              <a:t>Teeth help us eat and talk. </a:t>
            </a:r>
            <a:endParaRPr sz="2400" i="0" u="none" strike="noStrike" cap="none">
              <a:solidFill>
                <a:srgbClr val="9900FF"/>
              </a:solidFill>
              <a:latin typeface="Arial"/>
              <a:ea typeface="Arial"/>
              <a:cs typeface="Arial"/>
              <a:sym typeface="Arial"/>
            </a:endParaRPr>
          </a:p>
        </p:txBody>
      </p:sp>
      <p:sp>
        <p:nvSpPr>
          <p:cNvPr id="352" name="Shape 352"/>
          <p:cNvSpPr txBox="1"/>
          <p:nvPr/>
        </p:nvSpPr>
        <p:spPr>
          <a:xfrm>
            <a:off x="403750" y="4726375"/>
            <a:ext cx="6590700" cy="3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3" name="Shape 353"/>
          <p:cNvSpPr txBox="1"/>
          <p:nvPr/>
        </p:nvSpPr>
        <p:spPr>
          <a:xfrm>
            <a:off x="128625" y="4785225"/>
            <a:ext cx="6590700" cy="3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4" name="Shape 354"/>
          <p:cNvSpPr txBox="1"/>
          <p:nvPr/>
        </p:nvSpPr>
        <p:spPr>
          <a:xfrm>
            <a:off x="213750" y="4726375"/>
            <a:ext cx="6341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55" name="Shape 355"/>
          <p:cNvPicPr preferRelativeResize="0"/>
          <p:nvPr/>
        </p:nvPicPr>
        <p:blipFill rotWithShape="1">
          <a:blip r:embed="rId3">
            <a:alphaModFix/>
          </a:blip>
          <a:srcRect/>
          <a:stretch/>
        </p:blipFill>
        <p:spPr>
          <a:xfrm>
            <a:off x="5918200" y="2192350"/>
            <a:ext cx="2844600" cy="1422300"/>
          </a:xfrm>
          <a:prstGeom prst="rect">
            <a:avLst/>
          </a:prstGeom>
          <a:noFill/>
          <a:ln>
            <a:noFill/>
          </a:ln>
        </p:spPr>
      </p:pic>
      <p:pic>
        <p:nvPicPr>
          <p:cNvPr id="356" name="Shape 356"/>
          <p:cNvPicPr preferRelativeResize="0"/>
          <p:nvPr/>
        </p:nvPicPr>
        <p:blipFill rotWithShape="1">
          <a:blip r:embed="rId4">
            <a:alphaModFix/>
          </a:blip>
          <a:srcRect/>
          <a:stretch/>
        </p:blipFill>
        <p:spPr>
          <a:xfrm>
            <a:off x="5785525" y="381600"/>
            <a:ext cx="3131100" cy="1565700"/>
          </a:xfrm>
          <a:prstGeom prst="rect">
            <a:avLst/>
          </a:prstGeom>
          <a:noFill/>
          <a:ln>
            <a:noFill/>
          </a:ln>
        </p:spPr>
      </p:pic>
      <p:sp>
        <p:nvSpPr>
          <p:cNvPr id="357" name="Shape 357"/>
          <p:cNvSpPr txBox="1"/>
          <p:nvPr/>
        </p:nvSpPr>
        <p:spPr>
          <a:xfrm>
            <a:off x="296875" y="4085100"/>
            <a:ext cx="8633400" cy="78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endParaRPr/>
          </a:p>
          <a:p>
            <a:pPr marL="0" marR="0" lvl="0" indent="0" algn="l" rtl="0">
              <a:lnSpc>
                <a:spcPct val="115000"/>
              </a:lnSpc>
              <a:spcBef>
                <a:spcPts val="0"/>
              </a:spcBef>
              <a:spcAft>
                <a:spcPts val="0"/>
              </a:spcAft>
              <a:buClr>
                <a:schemeClr val="dk2"/>
              </a:buClr>
              <a:buFont typeface="Arial"/>
              <a:buNone/>
            </a:pPr>
            <a:r>
              <a:rPr lang="en" sz="1800" u="sng">
                <a:solidFill>
                  <a:schemeClr val="hlink"/>
                </a:solidFill>
                <a:latin typeface="Playfair Display"/>
                <a:ea typeface="Playfair Display"/>
                <a:cs typeface="Playfair Display"/>
                <a:sym typeface="Playfair Display"/>
                <a:hlinkClick r:id="rId5"/>
              </a:rPr>
              <a:t>https://www.youtube.com/watch?v=Jy8JurvYlH4</a:t>
            </a:r>
            <a:endParaRPr sz="1800">
              <a:latin typeface="Playfair Display"/>
              <a:ea typeface="Playfair Display"/>
              <a:cs typeface="Playfair Display"/>
              <a:sym typeface="Playfair Display"/>
            </a:endParaRPr>
          </a:p>
          <a:p>
            <a:pPr marL="0" marR="0" lvl="0" indent="0" algn="l" rtl="0">
              <a:lnSpc>
                <a:spcPct val="115000"/>
              </a:lnSpc>
              <a:spcBef>
                <a:spcPts val="0"/>
              </a:spcBef>
              <a:spcAft>
                <a:spcPts val="0"/>
              </a:spcAft>
              <a:buClr>
                <a:schemeClr val="dk2"/>
              </a:buClr>
              <a:buFont typeface="Arial"/>
              <a:buNone/>
            </a:pPr>
            <a:endParaRPr sz="1800">
              <a:latin typeface="Playfair Display"/>
              <a:ea typeface="Playfair Display"/>
              <a:cs typeface="Playfair Display"/>
              <a:sym typeface="Playfair Display"/>
            </a:endParaRPr>
          </a:p>
        </p:txBody>
      </p:sp>
      <p:pic>
        <p:nvPicPr>
          <p:cNvPr id="358" name="Shape 358"/>
          <p:cNvPicPr preferRelativeResize="0"/>
          <p:nvPr/>
        </p:nvPicPr>
        <p:blipFill>
          <a:blip r:embed="rId6">
            <a:alphaModFix/>
          </a:blip>
          <a:stretch>
            <a:fillRect/>
          </a:stretch>
        </p:blipFill>
        <p:spPr>
          <a:xfrm>
            <a:off x="395496" y="1828238"/>
            <a:ext cx="2049650" cy="2413575"/>
          </a:xfrm>
          <a:prstGeom prst="rect">
            <a:avLst/>
          </a:prstGeom>
          <a:noFill/>
          <a:ln>
            <a:noFill/>
          </a:ln>
        </p:spPr>
      </p:pic>
      <p:pic>
        <p:nvPicPr>
          <p:cNvPr id="359" name="Shape 359"/>
          <p:cNvPicPr preferRelativeResize="0"/>
          <p:nvPr/>
        </p:nvPicPr>
        <p:blipFill>
          <a:blip r:embed="rId7">
            <a:alphaModFix/>
          </a:blip>
          <a:stretch>
            <a:fillRect/>
          </a:stretch>
        </p:blipFill>
        <p:spPr>
          <a:xfrm>
            <a:off x="2534575" y="1881300"/>
            <a:ext cx="2676825" cy="2603825"/>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8000">
                <a:solidFill>
                  <a:srgbClr val="FF0000"/>
                </a:solidFill>
              </a:rPr>
              <a:t>Good Sleep</a:t>
            </a:r>
            <a:endParaRPr sz="8000">
              <a:solidFill>
                <a:srgbClr val="FF0000"/>
              </a:solidFill>
            </a:endParaRPr>
          </a:p>
        </p:txBody>
      </p:sp>
      <p:pic>
        <p:nvPicPr>
          <p:cNvPr id="365" name="Shape 365"/>
          <p:cNvPicPr preferRelativeResize="0"/>
          <p:nvPr/>
        </p:nvPicPr>
        <p:blipFill>
          <a:blip r:embed="rId3">
            <a:alphaModFix/>
          </a:blip>
          <a:stretch>
            <a:fillRect/>
          </a:stretch>
        </p:blipFill>
        <p:spPr>
          <a:xfrm>
            <a:off x="5706751" y="689750"/>
            <a:ext cx="3093000" cy="34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600" b="1" i="0" u="none" strike="noStrike" cap="none">
                <a:solidFill>
                  <a:srgbClr val="FF0000"/>
                </a:solidFill>
                <a:latin typeface="Arial"/>
                <a:ea typeface="Arial"/>
                <a:cs typeface="Arial"/>
                <a:sym typeface="Arial"/>
              </a:rPr>
              <a:t>What Should I do? </a:t>
            </a:r>
            <a:endParaRPr sz="3600"/>
          </a:p>
        </p:txBody>
      </p:sp>
      <p:sp>
        <p:nvSpPr>
          <p:cNvPr id="371" name="Shape 371"/>
          <p:cNvSpPr txBox="1">
            <a:spLocks noGrp="1"/>
          </p:cNvSpPr>
          <p:nvPr>
            <p:ph type="body" idx="1"/>
          </p:nvPr>
        </p:nvSpPr>
        <p:spPr>
          <a:xfrm>
            <a:off x="228500" y="1017725"/>
            <a:ext cx="8520600" cy="352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Font typeface="Playfair Display"/>
              <a:buNone/>
            </a:pPr>
            <a:r>
              <a:rPr lang="en" sz="2400">
                <a:solidFill>
                  <a:srgbClr val="0000FF"/>
                </a:solidFill>
                <a:latin typeface="Arial"/>
                <a:ea typeface="Arial"/>
                <a:cs typeface="Arial"/>
                <a:sym typeface="Arial"/>
              </a:rPr>
              <a:t>My older sister is having a friend over to spend the night. I’m going to try to stay up all night with them. However, I am getting a little tired…</a:t>
            </a:r>
            <a:endParaRPr sz="2400">
              <a:solidFill>
                <a:srgbClr val="0000FF"/>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Playfair Display"/>
              <a:buNone/>
            </a:pPr>
            <a:r>
              <a:rPr lang="en" sz="2400">
                <a:solidFill>
                  <a:srgbClr val="0000FF"/>
                </a:solidFill>
                <a:latin typeface="Arial"/>
                <a:ea typeface="Arial"/>
                <a:cs typeface="Arial"/>
                <a:sym typeface="Arial"/>
              </a:rPr>
              <a:t>What should I do? </a:t>
            </a:r>
            <a:endParaRPr sz="2400">
              <a:solidFill>
                <a:srgbClr val="0000FF"/>
              </a:solidFill>
              <a:latin typeface="Arial"/>
              <a:ea typeface="Arial"/>
              <a:cs typeface="Arial"/>
              <a:sym typeface="Arial"/>
            </a:endParaRPr>
          </a:p>
        </p:txBody>
      </p:sp>
      <p:sp>
        <p:nvSpPr>
          <p:cNvPr id="372" name="Shape 372"/>
          <p:cNvSpPr txBox="1"/>
          <p:nvPr/>
        </p:nvSpPr>
        <p:spPr>
          <a:xfrm>
            <a:off x="380000" y="4656625"/>
            <a:ext cx="8217600" cy="35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373" name="Shape 373"/>
          <p:cNvPicPr preferRelativeResize="0"/>
          <p:nvPr/>
        </p:nvPicPr>
        <p:blipFill>
          <a:blip r:embed="rId3">
            <a:alphaModFix/>
          </a:blip>
          <a:stretch>
            <a:fillRect/>
          </a:stretch>
        </p:blipFill>
        <p:spPr>
          <a:xfrm>
            <a:off x="4610300" y="2215050"/>
            <a:ext cx="4326974" cy="2884650"/>
          </a:xfrm>
          <a:prstGeom prst="rect">
            <a:avLst/>
          </a:prstGeom>
          <a:noFill/>
          <a:ln>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11700" y="240750"/>
            <a:ext cx="8520600" cy="777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solidFill>
                  <a:srgbClr val="FF0000"/>
                </a:solidFill>
                <a:latin typeface="Arial"/>
                <a:ea typeface="Arial"/>
                <a:cs typeface="Arial"/>
                <a:sym typeface="Arial"/>
              </a:rPr>
              <a:t>Sleep</a:t>
            </a:r>
            <a:endParaRPr sz="4800" b="1">
              <a:solidFill>
                <a:srgbClr val="FF0000"/>
              </a:solidFill>
              <a:latin typeface="Arial"/>
              <a:ea typeface="Arial"/>
              <a:cs typeface="Arial"/>
              <a:sym typeface="Arial"/>
            </a:endParaRPr>
          </a:p>
        </p:txBody>
      </p:sp>
      <p:sp>
        <p:nvSpPr>
          <p:cNvPr id="379" name="Shape 379"/>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0000FF"/>
                </a:solidFill>
                <a:latin typeface="Arial"/>
                <a:ea typeface="Arial"/>
                <a:cs typeface="Arial"/>
                <a:sym typeface="Arial"/>
              </a:rPr>
              <a:t>Allows the body to rest</a:t>
            </a:r>
            <a:endParaRPr sz="2400">
              <a:solidFill>
                <a:srgbClr val="0000FF"/>
              </a:solidFill>
              <a:latin typeface="Arial"/>
              <a:ea typeface="Arial"/>
              <a:cs typeface="Arial"/>
              <a:sym typeface="Arial"/>
            </a:endParaRPr>
          </a:p>
          <a:p>
            <a:pPr marL="0" lvl="0" indent="0">
              <a:spcBef>
                <a:spcPts val="1600"/>
              </a:spcBef>
              <a:spcAft>
                <a:spcPts val="0"/>
              </a:spcAft>
              <a:buNone/>
            </a:pPr>
            <a:r>
              <a:rPr lang="en" sz="2400">
                <a:solidFill>
                  <a:srgbClr val="0000FF"/>
                </a:solidFill>
                <a:latin typeface="Arial"/>
                <a:ea typeface="Arial"/>
                <a:cs typeface="Arial"/>
                <a:sym typeface="Arial"/>
              </a:rPr>
              <a:t>Helps you grow</a:t>
            </a:r>
            <a:endParaRPr sz="2400">
              <a:solidFill>
                <a:srgbClr val="0000FF"/>
              </a:solidFill>
              <a:latin typeface="Arial"/>
              <a:ea typeface="Arial"/>
              <a:cs typeface="Arial"/>
              <a:sym typeface="Arial"/>
            </a:endParaRPr>
          </a:p>
          <a:p>
            <a:pPr marL="0" lvl="0" indent="0">
              <a:spcBef>
                <a:spcPts val="1600"/>
              </a:spcBef>
              <a:spcAft>
                <a:spcPts val="0"/>
              </a:spcAft>
              <a:buNone/>
            </a:pPr>
            <a:r>
              <a:rPr lang="en" sz="2400">
                <a:solidFill>
                  <a:srgbClr val="0000FF"/>
                </a:solidFill>
                <a:latin typeface="Arial"/>
                <a:ea typeface="Arial"/>
                <a:cs typeface="Arial"/>
                <a:sym typeface="Arial"/>
              </a:rPr>
              <a:t>Gives you energy</a:t>
            </a:r>
            <a:endParaRPr sz="2400">
              <a:solidFill>
                <a:srgbClr val="0000FF"/>
              </a:solidFill>
              <a:latin typeface="Arial"/>
              <a:ea typeface="Arial"/>
              <a:cs typeface="Arial"/>
              <a:sym typeface="Arial"/>
            </a:endParaRPr>
          </a:p>
          <a:p>
            <a:pPr marL="0" lvl="0" indent="0">
              <a:spcBef>
                <a:spcPts val="1600"/>
              </a:spcBef>
              <a:spcAft>
                <a:spcPts val="0"/>
              </a:spcAft>
              <a:buNone/>
            </a:pPr>
            <a:r>
              <a:rPr lang="en" sz="2400">
                <a:solidFill>
                  <a:srgbClr val="0000FF"/>
                </a:solidFill>
                <a:latin typeface="Arial"/>
                <a:ea typeface="Arial"/>
                <a:cs typeface="Arial"/>
                <a:sym typeface="Arial"/>
              </a:rPr>
              <a:t>Helps your brain work</a:t>
            </a:r>
            <a:endParaRPr sz="2400">
              <a:solidFill>
                <a:srgbClr val="0000FF"/>
              </a:solidFill>
              <a:latin typeface="Arial"/>
              <a:ea typeface="Arial"/>
              <a:cs typeface="Arial"/>
              <a:sym typeface="Arial"/>
            </a:endParaRPr>
          </a:p>
          <a:p>
            <a:pPr marL="0" lvl="0" indent="0" rtl="0">
              <a:lnSpc>
                <a:spcPct val="90000"/>
              </a:lnSpc>
              <a:spcBef>
                <a:spcPts val="1600"/>
              </a:spcBef>
              <a:spcAft>
                <a:spcPts val="0"/>
              </a:spcAft>
              <a:buClr>
                <a:srgbClr val="660066"/>
              </a:buClr>
              <a:buFont typeface="Arial"/>
              <a:buNone/>
            </a:pPr>
            <a:r>
              <a:rPr lang="en" sz="2100" u="sng">
                <a:solidFill>
                  <a:srgbClr val="F49100"/>
                </a:solidFill>
                <a:latin typeface="Calibri"/>
                <a:ea typeface="Calibri"/>
                <a:cs typeface="Calibri"/>
                <a:sym typeface="Calibri"/>
                <a:hlinkClick r:id="rId3"/>
              </a:rPr>
              <a:t>https://www.youtube.com/watch?v=toNMe7gs7c0</a:t>
            </a:r>
            <a:r>
              <a:rPr lang="en" sz="2100">
                <a:solidFill>
                  <a:srgbClr val="660066"/>
                </a:solidFill>
                <a:latin typeface="Calibri"/>
                <a:ea typeface="Calibri"/>
                <a:cs typeface="Calibri"/>
                <a:sym typeface="Calibri"/>
              </a:rPr>
              <a:t> </a:t>
            </a:r>
            <a:endParaRPr sz="2400">
              <a:solidFill>
                <a:srgbClr val="0000FF"/>
              </a:solidFill>
              <a:latin typeface="Arial"/>
              <a:ea typeface="Arial"/>
              <a:cs typeface="Arial"/>
              <a:sym typeface="Arial"/>
            </a:endParaRPr>
          </a:p>
          <a:p>
            <a:pPr marL="0" lvl="0" indent="0">
              <a:spcBef>
                <a:spcPts val="0"/>
              </a:spcBef>
              <a:spcAft>
                <a:spcPts val="1600"/>
              </a:spcAft>
              <a:buNone/>
            </a:pPr>
            <a:endParaRPr sz="2400"/>
          </a:p>
        </p:txBody>
      </p:sp>
      <p:pic>
        <p:nvPicPr>
          <p:cNvPr id="380" name="Shape 380"/>
          <p:cNvPicPr preferRelativeResize="0"/>
          <p:nvPr/>
        </p:nvPicPr>
        <p:blipFill>
          <a:blip r:embed="rId4">
            <a:alphaModFix/>
          </a:blip>
          <a:stretch>
            <a:fillRect/>
          </a:stretch>
        </p:blipFill>
        <p:spPr>
          <a:xfrm>
            <a:off x="5092425" y="0"/>
            <a:ext cx="3911725" cy="3911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22489" y="273844"/>
            <a:ext cx="80928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0000"/>
              </a:buClr>
              <a:buFont typeface="Calibri"/>
              <a:buNone/>
            </a:pPr>
            <a:r>
              <a:rPr lang="en" sz="4500" b="1">
                <a:solidFill>
                  <a:srgbClr val="FF0000"/>
                </a:solidFill>
              </a:rPr>
              <a:t>G</a:t>
            </a:r>
            <a:r>
              <a:rPr lang="en" sz="4500" b="1" i="0" u="none" strike="noStrike" cap="none">
                <a:solidFill>
                  <a:srgbClr val="FF0000"/>
                </a:solidFill>
                <a:latin typeface="Calibri"/>
                <a:ea typeface="Calibri"/>
                <a:cs typeface="Calibri"/>
                <a:sym typeface="Calibri"/>
              </a:rPr>
              <a:t>ood </a:t>
            </a:r>
            <a:r>
              <a:rPr lang="en" sz="4500" b="1">
                <a:solidFill>
                  <a:srgbClr val="FF0000"/>
                </a:solidFill>
              </a:rPr>
              <a:t>S</a:t>
            </a:r>
            <a:r>
              <a:rPr lang="en" sz="4500" b="1" i="0" u="none" strike="noStrike" cap="none">
                <a:solidFill>
                  <a:srgbClr val="FF0000"/>
                </a:solidFill>
                <a:latin typeface="Calibri"/>
                <a:ea typeface="Calibri"/>
                <a:cs typeface="Calibri"/>
                <a:sym typeface="Calibri"/>
              </a:rPr>
              <a:t>leep</a:t>
            </a:r>
            <a:endParaRPr sz="4500" b="1" i="0" u="none" strike="noStrike" cap="none">
              <a:solidFill>
                <a:srgbClr val="FF0000"/>
              </a:solidFill>
              <a:latin typeface="Calibri"/>
              <a:ea typeface="Calibri"/>
              <a:cs typeface="Calibri"/>
              <a:sym typeface="Calibri"/>
            </a:endParaRPr>
          </a:p>
        </p:txBody>
      </p:sp>
      <p:sp>
        <p:nvSpPr>
          <p:cNvPr id="386" name="Shape 386"/>
          <p:cNvSpPr txBox="1">
            <a:spLocks noGrp="1"/>
          </p:cNvSpPr>
          <p:nvPr>
            <p:ph type="body" idx="1"/>
          </p:nvPr>
        </p:nvSpPr>
        <p:spPr>
          <a:xfrm>
            <a:off x="307425" y="1539400"/>
            <a:ext cx="8679900" cy="3316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Clr>
                <a:srgbClr val="660066"/>
              </a:buClr>
              <a:buFont typeface="Arial"/>
              <a:buNone/>
            </a:pPr>
            <a:r>
              <a:rPr lang="en" sz="2400" b="1" i="0" u="none" strike="noStrike" cap="none">
                <a:solidFill>
                  <a:srgbClr val="0000FF"/>
                </a:solidFill>
                <a:latin typeface="Arial"/>
                <a:ea typeface="Arial"/>
                <a:cs typeface="Arial"/>
                <a:sym typeface="Arial"/>
              </a:rPr>
              <a:t>Ways to get good sleep:</a:t>
            </a:r>
            <a:endParaRPr sz="2400">
              <a:solidFill>
                <a:srgbClr val="0000FF"/>
              </a:solidFill>
              <a:latin typeface="Arial"/>
              <a:ea typeface="Arial"/>
              <a:cs typeface="Arial"/>
              <a:sym typeface="Arial"/>
            </a:endParaRPr>
          </a:p>
          <a:p>
            <a:pPr marL="381000" marR="0" lvl="0" indent="-374650" algn="l" rtl="0">
              <a:lnSpc>
                <a:spcPct val="90000"/>
              </a:lnSpc>
              <a:spcBef>
                <a:spcPts val="800"/>
              </a:spcBef>
              <a:spcAft>
                <a:spcPts val="0"/>
              </a:spcAft>
              <a:buClr>
                <a:srgbClr val="0000FF"/>
              </a:buClr>
              <a:buSzPts val="2100"/>
              <a:buFont typeface="Arial"/>
              <a:buAutoNum type="arabicPeriod"/>
            </a:pPr>
            <a:r>
              <a:rPr lang="en">
                <a:solidFill>
                  <a:srgbClr val="0000FF"/>
                </a:solidFill>
                <a:latin typeface="Arial"/>
                <a:ea typeface="Arial"/>
                <a:cs typeface="Arial"/>
                <a:sym typeface="Arial"/>
              </a:rPr>
              <a:t>Follow a bedtime routine</a:t>
            </a:r>
            <a:endParaRPr>
              <a:solidFill>
                <a:srgbClr val="0000FF"/>
              </a:solidFill>
              <a:latin typeface="Arial"/>
              <a:ea typeface="Arial"/>
              <a:cs typeface="Arial"/>
              <a:sym typeface="Arial"/>
            </a:endParaRPr>
          </a:p>
          <a:p>
            <a:pPr marL="381000" marR="0" lvl="0" indent="-374650" algn="l" rtl="0">
              <a:lnSpc>
                <a:spcPct val="90000"/>
              </a:lnSpc>
              <a:spcBef>
                <a:spcPts val="800"/>
              </a:spcBef>
              <a:spcAft>
                <a:spcPts val="0"/>
              </a:spcAft>
              <a:buClr>
                <a:srgbClr val="0000FF"/>
              </a:buClr>
              <a:buSzPts val="2100"/>
              <a:buFont typeface="Arial"/>
              <a:buAutoNum type="arabicPeriod"/>
            </a:pPr>
            <a:r>
              <a:rPr lang="en" sz="2100" i="0" u="none" strike="noStrike" cap="none">
                <a:solidFill>
                  <a:srgbClr val="0000FF"/>
                </a:solidFill>
                <a:latin typeface="Arial"/>
                <a:ea typeface="Arial"/>
                <a:cs typeface="Arial"/>
                <a:sym typeface="Arial"/>
              </a:rPr>
              <a:t>Do not watch TV, play video games, or use electronics prior to bed</a:t>
            </a:r>
            <a:endParaRPr sz="2100" i="0" u="none" strike="noStrike" cap="none">
              <a:solidFill>
                <a:srgbClr val="0000FF"/>
              </a:solidFill>
              <a:latin typeface="Arial"/>
              <a:ea typeface="Arial"/>
              <a:cs typeface="Arial"/>
              <a:sym typeface="Arial"/>
            </a:endParaRPr>
          </a:p>
          <a:p>
            <a:pPr marL="381000" lvl="0" indent="-374650" rtl="0">
              <a:spcBef>
                <a:spcPts val="800"/>
              </a:spcBef>
              <a:spcAft>
                <a:spcPts val="0"/>
              </a:spcAft>
              <a:buClr>
                <a:srgbClr val="0000FF"/>
              </a:buClr>
              <a:buSzPts val="2100"/>
              <a:buFont typeface="Arial"/>
              <a:buAutoNum type="arabicPeriod"/>
            </a:pPr>
            <a:r>
              <a:rPr lang="en">
                <a:solidFill>
                  <a:srgbClr val="0000FF"/>
                </a:solidFill>
                <a:latin typeface="Arial"/>
                <a:ea typeface="Arial"/>
                <a:cs typeface="Arial"/>
                <a:sym typeface="Arial"/>
              </a:rPr>
              <a:t>Sleep in a dark, cool room</a:t>
            </a:r>
            <a:endParaRPr>
              <a:solidFill>
                <a:srgbClr val="0000FF"/>
              </a:solidFill>
              <a:latin typeface="Arial"/>
              <a:ea typeface="Arial"/>
              <a:cs typeface="Arial"/>
              <a:sym typeface="Arial"/>
            </a:endParaRPr>
          </a:p>
          <a:p>
            <a:pPr marL="0" lvl="0" indent="0" rtl="0">
              <a:spcBef>
                <a:spcPts val="800"/>
              </a:spcBef>
              <a:spcAft>
                <a:spcPts val="0"/>
              </a:spcAft>
              <a:buNone/>
            </a:pPr>
            <a:endParaRPr>
              <a:solidFill>
                <a:srgbClr val="0000FF"/>
              </a:solidFill>
            </a:endParaRPr>
          </a:p>
          <a:p>
            <a:pPr marL="0" lvl="0" indent="0" rtl="0">
              <a:spcBef>
                <a:spcPts val="800"/>
              </a:spcBef>
              <a:spcAft>
                <a:spcPts val="0"/>
              </a:spcAft>
              <a:buNone/>
            </a:pPr>
            <a:endParaRPr>
              <a:solidFill>
                <a:srgbClr val="0000FF"/>
              </a:solidFill>
            </a:endParaRPr>
          </a:p>
          <a:p>
            <a:pPr marL="0" marR="0" lvl="0" indent="0" algn="l" rtl="0">
              <a:lnSpc>
                <a:spcPct val="90000"/>
              </a:lnSpc>
              <a:spcBef>
                <a:spcPts val="800"/>
              </a:spcBef>
              <a:spcAft>
                <a:spcPts val="0"/>
              </a:spcAft>
              <a:buClr>
                <a:srgbClr val="660066"/>
              </a:buClr>
              <a:buFont typeface="Arial"/>
              <a:buNone/>
            </a:pPr>
            <a:endParaRPr>
              <a:solidFill>
                <a:srgbClr val="0000FF"/>
              </a:solidFill>
            </a:endParaRPr>
          </a:p>
          <a:p>
            <a:pPr marL="0" marR="0" lvl="0" indent="0" algn="l" rtl="0">
              <a:lnSpc>
                <a:spcPct val="90000"/>
              </a:lnSpc>
              <a:spcBef>
                <a:spcPts val="800"/>
              </a:spcBef>
              <a:spcAft>
                <a:spcPts val="0"/>
              </a:spcAft>
              <a:buClr>
                <a:srgbClr val="660066"/>
              </a:buClr>
              <a:buFont typeface="Arial"/>
              <a:buNone/>
            </a:pPr>
            <a:endParaRPr/>
          </a:p>
          <a:p>
            <a:pPr marL="0" marR="0" lvl="0" indent="0" algn="l" rtl="0">
              <a:lnSpc>
                <a:spcPct val="90000"/>
              </a:lnSpc>
              <a:spcBef>
                <a:spcPts val="800"/>
              </a:spcBef>
              <a:spcAft>
                <a:spcPts val="0"/>
              </a:spcAft>
              <a:buClr>
                <a:schemeClr val="dk1"/>
              </a:buClr>
              <a:buFont typeface="Arial"/>
              <a:buNone/>
            </a:pPr>
            <a:endParaRPr sz="2100" b="0" i="0" u="none" strike="noStrike" cap="none">
              <a:solidFill>
                <a:srgbClr val="660066"/>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Font typeface="Arial"/>
              <a:buNone/>
            </a:pPr>
            <a:endParaRPr sz="2100" b="0" i="0" u="none" strike="noStrike" cap="none">
              <a:solidFill>
                <a:srgbClr val="660066"/>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Font typeface="Arial"/>
              <a:buNone/>
            </a:pPr>
            <a:endParaRPr sz="2100" b="0" i="0" u="none" strike="noStrike" cap="none">
              <a:solidFill>
                <a:srgbClr val="660066"/>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Font typeface="Arial"/>
              <a:buNone/>
            </a:pPr>
            <a:endParaRPr sz="2100" b="0" i="0" u="none" strike="noStrike" cap="none">
              <a:solidFill>
                <a:srgbClr val="660066"/>
              </a:solidFill>
              <a:latin typeface="Calibri"/>
              <a:ea typeface="Calibri"/>
              <a:cs typeface="Calibri"/>
              <a:sym typeface="Calibri"/>
            </a:endParaRPr>
          </a:p>
        </p:txBody>
      </p:sp>
      <p:sp>
        <p:nvSpPr>
          <p:cNvPr id="387" name="Shape 387"/>
          <p:cNvSpPr txBox="1"/>
          <p:nvPr/>
        </p:nvSpPr>
        <p:spPr>
          <a:xfrm>
            <a:off x="453215" y="4785366"/>
            <a:ext cx="74895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388" name="Shape 388"/>
          <p:cNvPicPr preferRelativeResize="0"/>
          <p:nvPr/>
        </p:nvPicPr>
        <p:blipFill rotWithShape="1">
          <a:blip r:embed="rId3">
            <a:alphaModFix/>
          </a:blip>
          <a:srcRect/>
          <a:stretch/>
        </p:blipFill>
        <p:spPr>
          <a:xfrm>
            <a:off x="6368100" y="31649"/>
            <a:ext cx="2314500" cy="2587500"/>
          </a:xfrm>
          <a:prstGeom prst="rect">
            <a:avLst/>
          </a:prstGeom>
          <a:noFill/>
          <a:ln>
            <a:noFill/>
          </a:ln>
        </p:spPr>
      </p:pic>
      <p:sp>
        <p:nvSpPr>
          <p:cNvPr id="389" name="Shape 389"/>
          <p:cNvSpPr txBox="1"/>
          <p:nvPr/>
        </p:nvSpPr>
        <p:spPr>
          <a:xfrm>
            <a:off x="408550" y="3757300"/>
            <a:ext cx="8390100" cy="663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9900FF"/>
                </a:solidFill>
              </a:rPr>
              <a:t>How do you calm down before bedtime? </a:t>
            </a:r>
            <a:endParaRPr sz="2400">
              <a:solidFill>
                <a:srgbClr val="99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311700" y="299125"/>
            <a:ext cx="8520600" cy="561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b="1">
                <a:solidFill>
                  <a:srgbClr val="FF0000"/>
                </a:solidFill>
                <a:latin typeface="Arial"/>
                <a:ea typeface="Arial"/>
                <a:cs typeface="Arial"/>
                <a:sym typeface="Arial"/>
              </a:rPr>
              <a:t>Let’s Review...</a:t>
            </a:r>
            <a:endParaRPr sz="3600" b="1">
              <a:solidFill>
                <a:srgbClr val="FF0000"/>
              </a:solidFill>
              <a:latin typeface="Arial"/>
              <a:ea typeface="Arial"/>
              <a:cs typeface="Arial"/>
              <a:sym typeface="Arial"/>
            </a:endParaRPr>
          </a:p>
        </p:txBody>
      </p:sp>
      <p:sp>
        <p:nvSpPr>
          <p:cNvPr id="395" name="Shape 395"/>
          <p:cNvSpPr txBox="1">
            <a:spLocks noGrp="1"/>
          </p:cNvSpPr>
          <p:nvPr>
            <p:ph type="body" idx="1"/>
          </p:nvPr>
        </p:nvSpPr>
        <p:spPr>
          <a:xfrm>
            <a:off x="311700" y="970325"/>
            <a:ext cx="8520600" cy="3598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2100" b="1">
                <a:solidFill>
                  <a:srgbClr val="0000FF"/>
                </a:solidFill>
                <a:latin typeface="Arial"/>
                <a:ea typeface="Arial"/>
                <a:cs typeface="Arial"/>
                <a:sym typeface="Arial"/>
              </a:rPr>
              <a:t>Eat Healthy	  Exercise		Sleep		Wash Hands	  Oral Care</a:t>
            </a:r>
            <a:endParaRPr sz="2100" b="1">
              <a:solidFill>
                <a:srgbClr val="0000FF"/>
              </a:solidFill>
              <a:latin typeface="Arial"/>
              <a:ea typeface="Arial"/>
              <a:cs typeface="Arial"/>
              <a:sym typeface="Arial"/>
            </a:endParaRPr>
          </a:p>
        </p:txBody>
      </p:sp>
      <p:pic>
        <p:nvPicPr>
          <p:cNvPr id="396" name="Shape 396"/>
          <p:cNvPicPr preferRelativeResize="0"/>
          <p:nvPr/>
        </p:nvPicPr>
        <p:blipFill>
          <a:blip r:embed="rId3">
            <a:alphaModFix/>
          </a:blip>
          <a:stretch>
            <a:fillRect/>
          </a:stretch>
        </p:blipFill>
        <p:spPr>
          <a:xfrm>
            <a:off x="0" y="1528575"/>
            <a:ext cx="2275050" cy="2148475"/>
          </a:xfrm>
          <a:prstGeom prst="rect">
            <a:avLst/>
          </a:prstGeom>
          <a:noFill/>
          <a:ln>
            <a:noFill/>
          </a:ln>
        </p:spPr>
      </p:pic>
      <p:sp>
        <p:nvSpPr>
          <p:cNvPr id="397" name="Shape 397"/>
          <p:cNvSpPr txBox="1"/>
          <p:nvPr/>
        </p:nvSpPr>
        <p:spPr>
          <a:xfrm>
            <a:off x="204275" y="3808375"/>
            <a:ext cx="8689200" cy="80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9900FF"/>
                </a:solidFill>
              </a:rPr>
              <a:t>Who can help you stay healthy? </a:t>
            </a:r>
            <a:endParaRPr sz="2400">
              <a:solidFill>
                <a:srgbClr val="9900FF"/>
              </a:solidFill>
            </a:endParaRPr>
          </a:p>
        </p:txBody>
      </p:sp>
      <p:pic>
        <p:nvPicPr>
          <p:cNvPr id="398" name="Shape 398"/>
          <p:cNvPicPr preferRelativeResize="0"/>
          <p:nvPr/>
        </p:nvPicPr>
        <p:blipFill>
          <a:blip r:embed="rId4">
            <a:alphaModFix/>
          </a:blip>
          <a:stretch>
            <a:fillRect/>
          </a:stretch>
        </p:blipFill>
        <p:spPr>
          <a:xfrm>
            <a:off x="4599750" y="3624025"/>
            <a:ext cx="988775" cy="1582050"/>
          </a:xfrm>
          <a:prstGeom prst="rect">
            <a:avLst/>
          </a:prstGeom>
          <a:noFill/>
          <a:ln>
            <a:noFill/>
          </a:ln>
        </p:spPr>
      </p:pic>
      <p:pic>
        <p:nvPicPr>
          <p:cNvPr id="399" name="Shape 399"/>
          <p:cNvPicPr preferRelativeResize="0"/>
          <p:nvPr/>
        </p:nvPicPr>
        <p:blipFill>
          <a:blip r:embed="rId5">
            <a:alphaModFix/>
          </a:blip>
          <a:stretch>
            <a:fillRect/>
          </a:stretch>
        </p:blipFill>
        <p:spPr>
          <a:xfrm>
            <a:off x="7507625" y="3752675"/>
            <a:ext cx="1583472" cy="1266801"/>
          </a:xfrm>
          <a:prstGeom prst="rect">
            <a:avLst/>
          </a:prstGeom>
          <a:noFill/>
          <a:ln>
            <a:noFill/>
          </a:ln>
        </p:spPr>
      </p:pic>
      <p:pic>
        <p:nvPicPr>
          <p:cNvPr id="400" name="Shape 400"/>
          <p:cNvPicPr preferRelativeResize="0"/>
          <p:nvPr/>
        </p:nvPicPr>
        <p:blipFill>
          <a:blip r:embed="rId6">
            <a:alphaModFix/>
          </a:blip>
          <a:stretch>
            <a:fillRect/>
          </a:stretch>
        </p:blipFill>
        <p:spPr>
          <a:xfrm>
            <a:off x="5691900" y="3648050"/>
            <a:ext cx="1459924" cy="1459924"/>
          </a:xfrm>
          <a:prstGeom prst="rect">
            <a:avLst/>
          </a:prstGeom>
          <a:noFill/>
          <a:ln>
            <a:noFill/>
          </a:ln>
        </p:spPr>
      </p:pic>
      <p:pic>
        <p:nvPicPr>
          <p:cNvPr id="401" name="Shape 401"/>
          <p:cNvPicPr preferRelativeResize="0"/>
          <p:nvPr/>
        </p:nvPicPr>
        <p:blipFill rotWithShape="1">
          <a:blip r:embed="rId7">
            <a:alphaModFix/>
          </a:blip>
          <a:srcRect l="4990" r="-4990"/>
          <a:stretch/>
        </p:blipFill>
        <p:spPr>
          <a:xfrm>
            <a:off x="1999199" y="1602363"/>
            <a:ext cx="2037801" cy="2334426"/>
          </a:xfrm>
          <a:prstGeom prst="rect">
            <a:avLst/>
          </a:prstGeom>
          <a:noFill/>
          <a:ln>
            <a:noFill/>
          </a:ln>
        </p:spPr>
      </p:pic>
      <p:pic>
        <p:nvPicPr>
          <p:cNvPr id="402" name="Shape 402"/>
          <p:cNvPicPr preferRelativeResize="0"/>
          <p:nvPr/>
        </p:nvPicPr>
        <p:blipFill>
          <a:blip r:embed="rId8">
            <a:alphaModFix/>
          </a:blip>
          <a:stretch>
            <a:fillRect/>
          </a:stretch>
        </p:blipFill>
        <p:spPr>
          <a:xfrm>
            <a:off x="3852173" y="1436000"/>
            <a:ext cx="1839727" cy="2188025"/>
          </a:xfrm>
          <a:prstGeom prst="rect">
            <a:avLst/>
          </a:prstGeom>
          <a:noFill/>
          <a:ln>
            <a:noFill/>
          </a:ln>
        </p:spPr>
      </p:pic>
      <p:pic>
        <p:nvPicPr>
          <p:cNvPr id="403" name="Shape 403"/>
          <p:cNvPicPr preferRelativeResize="0"/>
          <p:nvPr/>
        </p:nvPicPr>
        <p:blipFill>
          <a:blip r:embed="rId9">
            <a:alphaModFix/>
          </a:blip>
          <a:stretch>
            <a:fillRect/>
          </a:stretch>
        </p:blipFill>
        <p:spPr>
          <a:xfrm>
            <a:off x="5691900" y="1412458"/>
            <a:ext cx="1714500" cy="2318580"/>
          </a:xfrm>
          <a:prstGeom prst="rect">
            <a:avLst/>
          </a:prstGeom>
          <a:noFill/>
          <a:ln>
            <a:noFill/>
          </a:ln>
        </p:spPr>
      </p:pic>
      <p:pic>
        <p:nvPicPr>
          <p:cNvPr id="404" name="Shape 404"/>
          <p:cNvPicPr preferRelativeResize="0"/>
          <p:nvPr/>
        </p:nvPicPr>
        <p:blipFill>
          <a:blip r:embed="rId10">
            <a:alphaModFix/>
          </a:blip>
          <a:stretch>
            <a:fillRect/>
          </a:stretch>
        </p:blipFill>
        <p:spPr>
          <a:xfrm>
            <a:off x="7269025" y="1412450"/>
            <a:ext cx="1714500" cy="2159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0000"/>
                </a:solidFill>
                <a:latin typeface="Arial"/>
                <a:ea typeface="Arial"/>
                <a:cs typeface="Arial"/>
                <a:sym typeface="Arial"/>
              </a:rPr>
              <a:t>A Healthy Me</a:t>
            </a:r>
            <a:endParaRPr sz="3600" b="1">
              <a:solidFill>
                <a:srgbClr val="FF0000"/>
              </a:solidFill>
              <a:latin typeface="Arial"/>
              <a:ea typeface="Arial"/>
              <a:cs typeface="Arial"/>
              <a:sym typeface="Arial"/>
            </a:endParaRPr>
          </a:p>
        </p:txBody>
      </p:sp>
      <p:sp>
        <p:nvSpPr>
          <p:cNvPr id="233" name="Shape 233"/>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100" b="1">
                <a:solidFill>
                  <a:srgbClr val="0000FF"/>
                </a:solidFill>
                <a:latin typeface="Arial"/>
                <a:ea typeface="Arial"/>
                <a:cs typeface="Arial"/>
                <a:sym typeface="Arial"/>
              </a:rPr>
              <a:t>Eat Healthy	  Exercise		Sleep		Wash Hands	  Oral Care</a:t>
            </a:r>
            <a:endParaRPr sz="2100" b="1">
              <a:solidFill>
                <a:srgbClr val="0000FF"/>
              </a:solidFill>
              <a:latin typeface="Arial"/>
              <a:ea typeface="Arial"/>
              <a:cs typeface="Arial"/>
              <a:sym typeface="Arial"/>
            </a:endParaRPr>
          </a:p>
        </p:txBody>
      </p:sp>
      <p:pic>
        <p:nvPicPr>
          <p:cNvPr id="234" name="Shape 234"/>
          <p:cNvPicPr preferRelativeResize="0"/>
          <p:nvPr/>
        </p:nvPicPr>
        <p:blipFill>
          <a:blip r:embed="rId3">
            <a:alphaModFix/>
          </a:blip>
          <a:stretch>
            <a:fillRect/>
          </a:stretch>
        </p:blipFill>
        <p:spPr>
          <a:xfrm>
            <a:off x="1" y="2251103"/>
            <a:ext cx="2275050" cy="2086336"/>
          </a:xfrm>
          <a:prstGeom prst="rect">
            <a:avLst/>
          </a:prstGeom>
          <a:noFill/>
          <a:ln>
            <a:noFill/>
          </a:ln>
        </p:spPr>
      </p:pic>
      <p:pic>
        <p:nvPicPr>
          <p:cNvPr id="235" name="Shape 235"/>
          <p:cNvPicPr preferRelativeResize="0"/>
          <p:nvPr/>
        </p:nvPicPr>
        <p:blipFill rotWithShape="1">
          <a:blip r:embed="rId4">
            <a:alphaModFix/>
          </a:blip>
          <a:srcRect l="4990" r="-4990"/>
          <a:stretch/>
        </p:blipFill>
        <p:spPr>
          <a:xfrm>
            <a:off x="1863549" y="2059225"/>
            <a:ext cx="2037801" cy="2334426"/>
          </a:xfrm>
          <a:prstGeom prst="rect">
            <a:avLst/>
          </a:prstGeom>
          <a:noFill/>
          <a:ln>
            <a:noFill/>
          </a:ln>
        </p:spPr>
      </p:pic>
      <p:pic>
        <p:nvPicPr>
          <p:cNvPr id="236" name="Shape 236"/>
          <p:cNvPicPr preferRelativeResize="0"/>
          <p:nvPr/>
        </p:nvPicPr>
        <p:blipFill>
          <a:blip r:embed="rId5">
            <a:alphaModFix/>
          </a:blip>
          <a:stretch>
            <a:fillRect/>
          </a:stretch>
        </p:blipFill>
        <p:spPr>
          <a:xfrm>
            <a:off x="3711600" y="1892688"/>
            <a:ext cx="1962150" cy="2333625"/>
          </a:xfrm>
          <a:prstGeom prst="rect">
            <a:avLst/>
          </a:prstGeom>
          <a:noFill/>
          <a:ln>
            <a:noFill/>
          </a:ln>
        </p:spPr>
      </p:pic>
      <p:pic>
        <p:nvPicPr>
          <p:cNvPr id="237" name="Shape 237"/>
          <p:cNvPicPr preferRelativeResize="0"/>
          <p:nvPr/>
        </p:nvPicPr>
        <p:blipFill>
          <a:blip r:embed="rId6">
            <a:alphaModFix/>
          </a:blip>
          <a:stretch>
            <a:fillRect/>
          </a:stretch>
        </p:blipFill>
        <p:spPr>
          <a:xfrm>
            <a:off x="5673750" y="1900220"/>
            <a:ext cx="1714500" cy="2318580"/>
          </a:xfrm>
          <a:prstGeom prst="rect">
            <a:avLst/>
          </a:prstGeom>
          <a:noFill/>
          <a:ln>
            <a:noFill/>
          </a:ln>
        </p:spPr>
      </p:pic>
      <p:pic>
        <p:nvPicPr>
          <p:cNvPr id="238" name="Shape 238"/>
          <p:cNvPicPr preferRelativeResize="0"/>
          <p:nvPr/>
        </p:nvPicPr>
        <p:blipFill>
          <a:blip r:embed="rId7">
            <a:alphaModFix/>
          </a:blip>
          <a:stretch>
            <a:fillRect/>
          </a:stretch>
        </p:blipFill>
        <p:spPr>
          <a:xfrm>
            <a:off x="7294750" y="2059225"/>
            <a:ext cx="1714500" cy="2159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FF0000"/>
                </a:solidFill>
                <a:latin typeface="Arial"/>
                <a:ea typeface="Arial"/>
                <a:cs typeface="Arial"/>
                <a:sym typeface="Arial"/>
              </a:rPr>
              <a:t>Let’s Move!</a:t>
            </a:r>
            <a:endParaRPr b="1">
              <a:solidFill>
                <a:srgbClr val="FF0000"/>
              </a:solidFill>
              <a:latin typeface="Arial"/>
              <a:ea typeface="Arial"/>
              <a:cs typeface="Arial"/>
              <a:sym typeface="Arial"/>
            </a:endParaRPr>
          </a:p>
        </p:txBody>
      </p:sp>
      <p:sp>
        <p:nvSpPr>
          <p:cNvPr id="410" name="Shape 410"/>
          <p:cNvSpPr txBox="1">
            <a:spLocks noGrp="1"/>
          </p:cNvSpPr>
          <p:nvPr>
            <p:ph type="body" idx="1"/>
          </p:nvPr>
        </p:nvSpPr>
        <p:spPr>
          <a:xfrm>
            <a:off x="311700" y="832825"/>
            <a:ext cx="8520600" cy="333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1600"/>
              </a:spcBef>
              <a:spcAft>
                <a:spcPts val="1600"/>
              </a:spcAft>
              <a:buNone/>
            </a:pPr>
            <a:endParaRPr/>
          </a:p>
        </p:txBody>
      </p:sp>
      <p:pic>
        <p:nvPicPr>
          <p:cNvPr id="411" name="Shape 411" descr="Animals, Monkey, Elephant, Tiger, Dancing, Rhino, Dance"/>
          <p:cNvPicPr preferRelativeResize="0"/>
          <p:nvPr/>
        </p:nvPicPr>
        <p:blipFill rotWithShape="1">
          <a:blip r:embed="rId3">
            <a:alphaModFix/>
          </a:blip>
          <a:srcRect/>
          <a:stretch/>
        </p:blipFill>
        <p:spPr>
          <a:xfrm>
            <a:off x="311700" y="1335125"/>
            <a:ext cx="6360300" cy="3188100"/>
          </a:xfrm>
          <a:prstGeom prst="rect">
            <a:avLst/>
          </a:prstGeom>
          <a:noFill/>
          <a:ln>
            <a:noFill/>
          </a:ln>
        </p:spPr>
      </p:pic>
      <p:sp>
        <p:nvSpPr>
          <p:cNvPr id="412" name="Shape 412"/>
          <p:cNvSpPr txBox="1"/>
          <p:nvPr/>
        </p:nvSpPr>
        <p:spPr>
          <a:xfrm>
            <a:off x="445050" y="4406625"/>
            <a:ext cx="6799500" cy="572700"/>
          </a:xfrm>
          <a:prstGeom prst="rect">
            <a:avLst/>
          </a:prstGeom>
          <a:noFill/>
          <a:ln>
            <a:noFill/>
          </a:ln>
        </p:spPr>
        <p:txBody>
          <a:bodyPr spcFirstLastPara="1" wrap="square" lIns="91425" tIns="91425" rIns="91425" bIns="91425" anchor="t" anchorCtr="0">
            <a:noAutofit/>
          </a:bodyPr>
          <a:lstStyle/>
          <a:p>
            <a:pPr marL="91440" lvl="0" indent="-91440" algn="ctr" rtl="0">
              <a:lnSpc>
                <a:spcPct val="90000"/>
              </a:lnSpc>
              <a:spcBef>
                <a:spcPts val="0"/>
              </a:spcBef>
              <a:spcAft>
                <a:spcPts val="0"/>
              </a:spcAft>
              <a:buClr>
                <a:srgbClr val="E32D91"/>
              </a:buClr>
              <a:buSzPts val="2400"/>
              <a:buFont typeface="Calibri"/>
              <a:buChar char=" "/>
            </a:pPr>
            <a:r>
              <a:rPr lang="en" sz="2400" u="sng">
                <a:solidFill>
                  <a:schemeClr val="hlink"/>
                </a:solidFill>
                <a:latin typeface="Calibri"/>
                <a:ea typeface="Calibri"/>
                <a:cs typeface="Calibri"/>
                <a:sym typeface="Calibri"/>
                <a:hlinkClick r:id="rId4"/>
              </a:rPr>
              <a:t>https://www.youtube.com/watch?v=KpdRc9L97TY</a:t>
            </a:r>
            <a:endParaRPr sz="2400">
              <a:solidFill>
                <a:srgbClr val="3F3F3F"/>
              </a:solidFill>
              <a:latin typeface="Calibri"/>
              <a:ea typeface="Calibri"/>
              <a:cs typeface="Calibri"/>
              <a:sym typeface="Calibri"/>
            </a:endParaRPr>
          </a:p>
          <a:p>
            <a:pPr marL="91440" lvl="0" indent="-91440" algn="ctr" rtl="0">
              <a:lnSpc>
                <a:spcPct val="90000"/>
              </a:lnSpc>
              <a:spcBef>
                <a:spcPts val="0"/>
              </a:spcBef>
              <a:spcAft>
                <a:spcPts val="0"/>
              </a:spcAft>
              <a:buClr>
                <a:srgbClr val="3F3F3F"/>
              </a:buClr>
              <a:buSzPts val="2400"/>
              <a:buFont typeface="Calibri"/>
              <a:buChar char=" "/>
            </a:pPr>
            <a:endParaRPr sz="2400">
              <a:solidFill>
                <a:srgbClr val="3F3F3F"/>
              </a:solidFill>
              <a:latin typeface="Calibri"/>
              <a:ea typeface="Calibri"/>
              <a:cs typeface="Calibri"/>
              <a:sym typeface="Calibri"/>
            </a:endParaRPr>
          </a:p>
          <a:p>
            <a:pPr marL="0" lvl="0" indent="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Font typeface="Playfair Display"/>
              <a:buNone/>
            </a:pPr>
            <a:r>
              <a:rPr lang="en" sz="6000" b="1" i="0" u="none" strike="noStrike" cap="none">
                <a:solidFill>
                  <a:srgbClr val="FF00FF"/>
                </a:solidFill>
                <a:latin typeface="Arial"/>
                <a:ea typeface="Arial"/>
                <a:cs typeface="Arial"/>
                <a:sym typeface="Arial"/>
              </a:rPr>
              <a:t>The End</a:t>
            </a:r>
            <a:endParaRPr/>
          </a:p>
          <a:p>
            <a:pPr marL="0" marR="0" lvl="0" indent="0" algn="ctr" rtl="0">
              <a:lnSpc>
                <a:spcPct val="100000"/>
              </a:lnSpc>
              <a:spcBef>
                <a:spcPts val="0"/>
              </a:spcBef>
              <a:spcAft>
                <a:spcPts val="0"/>
              </a:spcAft>
              <a:buClr>
                <a:schemeClr val="dk2"/>
              </a:buClr>
              <a:buFont typeface="Playfair Display"/>
              <a:buNone/>
            </a:pPr>
            <a:r>
              <a:rPr lang="en" sz="3600" b="1" i="0" u="none" strike="noStrike" cap="none">
                <a:solidFill>
                  <a:srgbClr val="FF00FF"/>
                </a:solidFill>
                <a:latin typeface="Arial"/>
                <a:ea typeface="Arial"/>
                <a:cs typeface="Arial"/>
                <a:sym typeface="Arial"/>
              </a:rPr>
              <a:t>Take care of yourself &amp; Others</a:t>
            </a:r>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8000">
                <a:solidFill>
                  <a:srgbClr val="FF0000"/>
                </a:solidFill>
              </a:rPr>
              <a:t>Exercise</a:t>
            </a:r>
            <a:endParaRPr sz="8000">
              <a:solidFill>
                <a:srgbClr val="FF0000"/>
              </a:solidFill>
            </a:endParaRPr>
          </a:p>
        </p:txBody>
      </p:sp>
      <p:pic>
        <p:nvPicPr>
          <p:cNvPr id="244" name="Shape 244"/>
          <p:cNvPicPr preferRelativeResize="0"/>
          <p:nvPr/>
        </p:nvPicPr>
        <p:blipFill>
          <a:blip r:embed="rId3">
            <a:alphaModFix/>
          </a:blip>
          <a:stretch>
            <a:fillRect/>
          </a:stretch>
        </p:blipFill>
        <p:spPr>
          <a:xfrm>
            <a:off x="5763802" y="-350425"/>
            <a:ext cx="3674745"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lnSpc>
                <a:spcPct val="85000"/>
              </a:lnSpc>
              <a:spcBef>
                <a:spcPts val="0"/>
              </a:spcBef>
              <a:spcAft>
                <a:spcPts val="0"/>
              </a:spcAft>
              <a:buClr>
                <a:srgbClr val="FF0000"/>
              </a:buClr>
              <a:buFont typeface="Calibri"/>
              <a:buNone/>
            </a:pPr>
            <a:r>
              <a:rPr lang="en" sz="3600" b="1">
                <a:solidFill>
                  <a:srgbClr val="FF0000"/>
                </a:solidFill>
                <a:latin typeface="Arial"/>
                <a:ea typeface="Arial"/>
                <a:cs typeface="Arial"/>
                <a:sym typeface="Arial"/>
              </a:rPr>
              <a:t>Can You Help Me? </a:t>
            </a:r>
            <a:endParaRPr sz="3600">
              <a:latin typeface="Arial"/>
              <a:ea typeface="Arial"/>
              <a:cs typeface="Arial"/>
              <a:sym typeface="Arial"/>
            </a:endParaRPr>
          </a:p>
        </p:txBody>
      </p:sp>
      <p:sp>
        <p:nvSpPr>
          <p:cNvPr id="250" name="Shape 250"/>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rtl="0">
              <a:lnSpc>
                <a:spcPct val="90000"/>
              </a:lnSpc>
              <a:spcBef>
                <a:spcPts val="0"/>
              </a:spcBef>
              <a:spcAft>
                <a:spcPts val="0"/>
              </a:spcAft>
              <a:buNone/>
            </a:pPr>
            <a:r>
              <a:rPr lang="en" sz="2000">
                <a:solidFill>
                  <a:srgbClr val="0000FF"/>
                </a:solidFill>
                <a:latin typeface="Arial"/>
                <a:ea typeface="Arial"/>
                <a:cs typeface="Arial"/>
                <a:sym typeface="Arial"/>
              </a:rPr>
              <a:t>After school, I love to go outside and play. Sometimes mom takes us to a playground. Other times, I play soccer with my neighborhood friends. Playing outside makes me feel good and gives me more energy. Today, I’m not sure what to do. Can you help think of fun activities for fitness and outdoor play that I can do? </a:t>
            </a:r>
            <a:endParaRPr sz="2000">
              <a:solidFill>
                <a:srgbClr val="0000FF"/>
              </a:solidFill>
              <a:latin typeface="Arial"/>
              <a:ea typeface="Arial"/>
              <a:cs typeface="Arial"/>
              <a:sym typeface="Arial"/>
            </a:endParaRPr>
          </a:p>
          <a:p>
            <a:pPr marL="0" lvl="0" indent="0" rtl="0">
              <a:lnSpc>
                <a:spcPct val="90000"/>
              </a:lnSpc>
              <a:spcBef>
                <a:spcPts val="0"/>
              </a:spcBef>
              <a:spcAft>
                <a:spcPts val="0"/>
              </a:spcAft>
              <a:buNone/>
            </a:pPr>
            <a:endParaRPr sz="2000">
              <a:solidFill>
                <a:srgbClr val="0000FF"/>
              </a:solidFill>
              <a:latin typeface="Arial"/>
              <a:ea typeface="Arial"/>
              <a:cs typeface="Arial"/>
              <a:sym typeface="Arial"/>
            </a:endParaRPr>
          </a:p>
          <a:p>
            <a:pPr marL="0" lvl="0" indent="0" rtl="0">
              <a:lnSpc>
                <a:spcPct val="90000"/>
              </a:lnSpc>
              <a:spcBef>
                <a:spcPts val="0"/>
              </a:spcBef>
              <a:spcAft>
                <a:spcPts val="0"/>
              </a:spcAft>
              <a:buNone/>
            </a:pPr>
            <a:endParaRPr sz="2000">
              <a:solidFill>
                <a:srgbClr val="0000FF"/>
              </a:solidFill>
              <a:latin typeface="Arial"/>
              <a:ea typeface="Arial"/>
              <a:cs typeface="Arial"/>
              <a:sym typeface="Arial"/>
            </a:endParaRPr>
          </a:p>
          <a:p>
            <a:pPr marL="0" lvl="0" indent="0" rtl="0">
              <a:lnSpc>
                <a:spcPct val="90000"/>
              </a:lnSpc>
              <a:spcBef>
                <a:spcPts val="0"/>
              </a:spcBef>
              <a:spcAft>
                <a:spcPts val="0"/>
              </a:spcAft>
              <a:buNone/>
            </a:pPr>
            <a:endParaRPr sz="2000">
              <a:solidFill>
                <a:srgbClr val="0000FF"/>
              </a:solidFill>
              <a:latin typeface="Arial"/>
              <a:ea typeface="Arial"/>
              <a:cs typeface="Arial"/>
              <a:sym typeface="Arial"/>
            </a:endParaRPr>
          </a:p>
          <a:p>
            <a:pPr marL="0" lvl="0" indent="0" rtl="0">
              <a:lnSpc>
                <a:spcPct val="90000"/>
              </a:lnSpc>
              <a:spcBef>
                <a:spcPts val="0"/>
              </a:spcBef>
              <a:spcAft>
                <a:spcPts val="0"/>
              </a:spcAft>
              <a:buNone/>
            </a:pPr>
            <a:endParaRPr sz="2000">
              <a:solidFill>
                <a:srgbClr val="0000FF"/>
              </a:solidFill>
              <a:latin typeface="Arial"/>
              <a:ea typeface="Arial"/>
              <a:cs typeface="Arial"/>
              <a:sym typeface="Arial"/>
            </a:endParaRPr>
          </a:p>
          <a:p>
            <a:pPr marL="0" lvl="0" indent="0" rtl="0">
              <a:lnSpc>
                <a:spcPct val="90000"/>
              </a:lnSpc>
              <a:spcBef>
                <a:spcPts val="1100"/>
              </a:spcBef>
              <a:spcAft>
                <a:spcPts val="0"/>
              </a:spcAft>
              <a:buClr>
                <a:schemeClr val="dk2"/>
              </a:buClr>
              <a:buSzPts val="1100"/>
              <a:buFont typeface="Arial"/>
              <a:buNone/>
            </a:pPr>
            <a:r>
              <a:rPr lang="en" sz="2100" u="sng">
                <a:solidFill>
                  <a:srgbClr val="2998E3"/>
                </a:solidFill>
                <a:latin typeface="Calibri"/>
                <a:ea typeface="Calibri"/>
                <a:cs typeface="Calibri"/>
                <a:sym typeface="Calibri"/>
                <a:hlinkClick r:id="rId3"/>
              </a:rPr>
              <a:t>https://www.youtube.com/watch?v=B_TwrjeJ6WA</a:t>
            </a:r>
            <a:endParaRPr/>
          </a:p>
          <a:p>
            <a:pPr marL="0" lvl="0" indent="0" rtl="0">
              <a:lnSpc>
                <a:spcPct val="90000"/>
              </a:lnSpc>
              <a:spcBef>
                <a:spcPts val="0"/>
              </a:spcBef>
              <a:spcAft>
                <a:spcPts val="0"/>
              </a:spcAft>
              <a:buNone/>
            </a:pPr>
            <a:endParaRPr sz="2000">
              <a:solidFill>
                <a:srgbClr val="0000FF"/>
              </a:solidFill>
              <a:latin typeface="Arial"/>
              <a:ea typeface="Arial"/>
              <a:cs typeface="Arial"/>
              <a:sym typeface="Arial"/>
            </a:endParaRPr>
          </a:p>
          <a:p>
            <a:pPr marL="0" lvl="0" indent="0" rtl="0">
              <a:lnSpc>
                <a:spcPct val="90000"/>
              </a:lnSpc>
              <a:spcBef>
                <a:spcPts val="0"/>
              </a:spcBef>
              <a:spcAft>
                <a:spcPts val="0"/>
              </a:spcAft>
              <a:buClr>
                <a:schemeClr val="dk2"/>
              </a:buClr>
              <a:buSzPts val="1100"/>
              <a:buFont typeface="Arial"/>
              <a:buNone/>
            </a:pPr>
            <a:endParaRPr sz="2100">
              <a:solidFill>
                <a:srgbClr val="7030A0"/>
              </a:solidFill>
              <a:latin typeface="Calibri"/>
              <a:ea typeface="Calibri"/>
              <a:cs typeface="Calibri"/>
              <a:sym typeface="Calibri"/>
            </a:endParaRPr>
          </a:p>
          <a:p>
            <a:pPr marL="0" lvl="0" indent="0" rtl="0">
              <a:lnSpc>
                <a:spcPct val="90000"/>
              </a:lnSpc>
              <a:spcBef>
                <a:spcPts val="1100"/>
              </a:spcBef>
              <a:spcAft>
                <a:spcPts val="0"/>
              </a:spcAft>
              <a:buClr>
                <a:schemeClr val="dk2"/>
              </a:buClr>
              <a:buSzPts val="1100"/>
              <a:buFont typeface="Arial"/>
              <a:buNone/>
            </a:pPr>
            <a:endParaRPr sz="2100">
              <a:solidFill>
                <a:srgbClr val="7030A0"/>
              </a:solidFill>
              <a:latin typeface="Calibri"/>
              <a:ea typeface="Calibri"/>
              <a:cs typeface="Calibri"/>
              <a:sym typeface="Calibri"/>
            </a:endParaRPr>
          </a:p>
          <a:p>
            <a:pPr marL="63500" lvl="0" indent="76200" rtl="0">
              <a:lnSpc>
                <a:spcPct val="90000"/>
              </a:lnSpc>
              <a:spcBef>
                <a:spcPts val="1100"/>
              </a:spcBef>
              <a:spcAft>
                <a:spcPts val="0"/>
              </a:spcAft>
              <a:buClr>
                <a:srgbClr val="E48312"/>
              </a:buClr>
              <a:buSzPts val="2100"/>
              <a:buFont typeface="Calibri"/>
              <a:buNone/>
            </a:pPr>
            <a:endParaRPr sz="2100">
              <a:solidFill>
                <a:srgbClr val="7030A0"/>
              </a:solidFill>
              <a:latin typeface="Calibri"/>
              <a:ea typeface="Calibri"/>
              <a:cs typeface="Calibri"/>
              <a:sym typeface="Calibri"/>
            </a:endParaRPr>
          </a:p>
          <a:p>
            <a:pPr marL="0" lvl="0" indent="0">
              <a:spcBef>
                <a:spcPts val="0"/>
              </a:spcBef>
              <a:spcAft>
                <a:spcPts val="1600"/>
              </a:spcAft>
              <a:buNone/>
            </a:pPr>
            <a:endParaRPr/>
          </a:p>
        </p:txBody>
      </p:sp>
      <p:pic>
        <p:nvPicPr>
          <p:cNvPr id="251" name="Shape 251" descr="Boy, Young, Little, Kid, Child, Smile, Smiling, Happy"/>
          <p:cNvPicPr preferRelativeResize="0"/>
          <p:nvPr/>
        </p:nvPicPr>
        <p:blipFill rotWithShape="1">
          <a:blip r:embed="rId4">
            <a:alphaModFix/>
          </a:blip>
          <a:srcRect/>
          <a:stretch/>
        </p:blipFill>
        <p:spPr>
          <a:xfrm>
            <a:off x="6107100" y="2787299"/>
            <a:ext cx="2861700" cy="190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313725"/>
            <a:ext cx="8520600" cy="70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0000"/>
                </a:solidFill>
                <a:latin typeface="Arial"/>
                <a:ea typeface="Arial"/>
                <a:cs typeface="Arial"/>
                <a:sym typeface="Arial"/>
              </a:rPr>
              <a:t>Physical Activity</a:t>
            </a:r>
            <a:endParaRPr sz="3600" b="1">
              <a:solidFill>
                <a:srgbClr val="FF0000"/>
              </a:solidFill>
              <a:latin typeface="Arial"/>
              <a:ea typeface="Arial"/>
              <a:cs typeface="Arial"/>
              <a:sym typeface="Arial"/>
            </a:endParaRPr>
          </a:p>
        </p:txBody>
      </p:sp>
      <p:sp>
        <p:nvSpPr>
          <p:cNvPr id="257" name="Shape 257"/>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0000FF"/>
                </a:solidFill>
                <a:latin typeface="Arial"/>
                <a:ea typeface="Arial"/>
                <a:cs typeface="Arial"/>
                <a:sym typeface="Arial"/>
              </a:rPr>
              <a:t>What types of physical activity do you enjoy?</a:t>
            </a:r>
            <a:endParaRPr sz="2400">
              <a:solidFill>
                <a:srgbClr val="0000FF"/>
              </a:solidFill>
              <a:latin typeface="Arial"/>
              <a:ea typeface="Arial"/>
              <a:cs typeface="Arial"/>
              <a:sym typeface="Arial"/>
            </a:endParaRPr>
          </a:p>
          <a:p>
            <a:pPr marL="0" lvl="0" indent="0">
              <a:spcBef>
                <a:spcPts val="1600"/>
              </a:spcBef>
              <a:spcAft>
                <a:spcPts val="0"/>
              </a:spcAft>
              <a:buNone/>
            </a:pPr>
            <a:r>
              <a:rPr lang="en" sz="2400">
                <a:solidFill>
                  <a:srgbClr val="0000FF"/>
                </a:solidFill>
                <a:latin typeface="Arial"/>
                <a:ea typeface="Arial"/>
                <a:cs typeface="Arial"/>
                <a:sym typeface="Arial"/>
              </a:rPr>
              <a:t>Why is exercise important?</a:t>
            </a:r>
            <a:endParaRPr sz="2400">
              <a:solidFill>
                <a:srgbClr val="0000FF"/>
              </a:solidFill>
              <a:latin typeface="Arial"/>
              <a:ea typeface="Arial"/>
              <a:cs typeface="Arial"/>
              <a:sym typeface="Arial"/>
            </a:endParaRPr>
          </a:p>
          <a:p>
            <a:pPr marL="0" lvl="0" indent="0">
              <a:spcBef>
                <a:spcPts val="1600"/>
              </a:spcBef>
              <a:spcAft>
                <a:spcPts val="0"/>
              </a:spcAft>
              <a:buNone/>
            </a:pPr>
            <a:endParaRPr/>
          </a:p>
          <a:p>
            <a:pPr marL="0" lvl="0" indent="0" rtl="0">
              <a:lnSpc>
                <a:spcPct val="90000"/>
              </a:lnSpc>
              <a:spcBef>
                <a:spcPts val="1600"/>
              </a:spcBef>
              <a:spcAft>
                <a:spcPts val="0"/>
              </a:spcAft>
              <a:buClr>
                <a:schemeClr val="dk2"/>
              </a:buClr>
              <a:buSzPts val="1100"/>
              <a:buFont typeface="Arial"/>
              <a:buNone/>
            </a:pPr>
            <a:endParaRPr/>
          </a:p>
        </p:txBody>
      </p:sp>
      <p:pic>
        <p:nvPicPr>
          <p:cNvPr id="258" name="Shape 258"/>
          <p:cNvPicPr preferRelativeResize="0"/>
          <p:nvPr/>
        </p:nvPicPr>
        <p:blipFill>
          <a:blip r:embed="rId3">
            <a:alphaModFix/>
          </a:blip>
          <a:stretch>
            <a:fillRect/>
          </a:stretch>
        </p:blipFill>
        <p:spPr>
          <a:xfrm>
            <a:off x="3664976" y="1626950"/>
            <a:ext cx="3365150" cy="3516550"/>
          </a:xfrm>
          <a:prstGeom prst="rect">
            <a:avLst/>
          </a:prstGeom>
          <a:noFill/>
          <a:ln>
            <a:noFill/>
          </a:ln>
        </p:spPr>
      </p:pic>
      <p:pic>
        <p:nvPicPr>
          <p:cNvPr id="259" name="Shape 259"/>
          <p:cNvPicPr preferRelativeResize="0"/>
          <p:nvPr/>
        </p:nvPicPr>
        <p:blipFill>
          <a:blip r:embed="rId4">
            <a:alphaModFix/>
          </a:blip>
          <a:stretch>
            <a:fillRect/>
          </a:stretch>
        </p:blipFill>
        <p:spPr>
          <a:xfrm>
            <a:off x="1242425" y="2268975"/>
            <a:ext cx="2155874" cy="2874524"/>
          </a:xfrm>
          <a:prstGeom prst="rect">
            <a:avLst/>
          </a:prstGeom>
          <a:noFill/>
          <a:ln>
            <a:noFill/>
          </a:ln>
        </p:spPr>
      </p:pic>
      <p:pic>
        <p:nvPicPr>
          <p:cNvPr id="260" name="Shape 260"/>
          <p:cNvPicPr preferRelativeResize="0"/>
          <p:nvPr/>
        </p:nvPicPr>
        <p:blipFill>
          <a:blip r:embed="rId5">
            <a:alphaModFix/>
          </a:blip>
          <a:stretch>
            <a:fillRect/>
          </a:stretch>
        </p:blipFill>
        <p:spPr>
          <a:xfrm>
            <a:off x="5707677" y="-90425"/>
            <a:ext cx="3674745"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348925" y="214950"/>
            <a:ext cx="8017800" cy="9240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rgbClr val="FF0000"/>
              </a:buClr>
              <a:buFont typeface="Calibri"/>
              <a:buNone/>
            </a:pPr>
            <a:r>
              <a:rPr lang="en" b="1" i="0" u="none" strike="noStrike" cap="none">
                <a:solidFill>
                  <a:srgbClr val="FF0000"/>
                </a:solidFill>
                <a:latin typeface="Arial"/>
                <a:ea typeface="Arial"/>
                <a:cs typeface="Arial"/>
                <a:sym typeface="Arial"/>
              </a:rPr>
              <a:t>Benefits of Exercise</a:t>
            </a:r>
            <a:endParaRPr b="1" i="0" u="none" strike="noStrike" cap="none">
              <a:solidFill>
                <a:srgbClr val="FF0000"/>
              </a:solidFill>
              <a:latin typeface="Arial"/>
              <a:ea typeface="Arial"/>
              <a:cs typeface="Arial"/>
              <a:sym typeface="Arial"/>
            </a:endParaRPr>
          </a:p>
        </p:txBody>
      </p:sp>
      <p:sp>
        <p:nvSpPr>
          <p:cNvPr id="266" name="Shape 266"/>
          <p:cNvSpPr txBox="1"/>
          <p:nvPr/>
        </p:nvSpPr>
        <p:spPr>
          <a:xfrm>
            <a:off x="348925" y="1211100"/>
            <a:ext cx="8153700" cy="18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rgbClr val="0070C0"/>
                </a:solidFill>
              </a:rPr>
              <a:t>Watch the following video clip and think about what you like to do to stay physically fit. </a:t>
            </a:r>
            <a:endParaRPr sz="2400"/>
          </a:p>
          <a:p>
            <a:pPr marL="0" marR="0" lvl="0" indent="0" algn="l" rtl="0">
              <a:spcBef>
                <a:spcPts val="0"/>
              </a:spcBef>
              <a:spcAft>
                <a:spcPts val="0"/>
              </a:spcAft>
              <a:buNone/>
            </a:pPr>
            <a:r>
              <a:rPr lang="en" sz="2100" u="sng">
                <a:solidFill>
                  <a:schemeClr val="hlink"/>
                </a:solidFill>
                <a:latin typeface="Calibri"/>
                <a:ea typeface="Calibri"/>
                <a:cs typeface="Calibri"/>
                <a:sym typeface="Calibri"/>
                <a:hlinkClick r:id="rId3"/>
              </a:rPr>
              <a:t>https://www.youtube.com/watch?v=NbEeaBULvys</a:t>
            </a:r>
            <a:endParaRPr sz="2100">
              <a:solidFill>
                <a:srgbClr val="0070C0"/>
              </a:solidFill>
              <a:latin typeface="Calibri"/>
              <a:ea typeface="Calibri"/>
              <a:cs typeface="Calibri"/>
              <a:sym typeface="Calibri"/>
            </a:endParaRPr>
          </a:p>
          <a:p>
            <a:pPr marL="0" marR="0" lvl="0" indent="0" algn="l" rtl="0">
              <a:spcBef>
                <a:spcPts val="0"/>
              </a:spcBef>
              <a:spcAft>
                <a:spcPts val="0"/>
              </a:spcAft>
              <a:buNone/>
            </a:pPr>
            <a:endParaRPr sz="21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267" name="Shape 267" descr="Smiley, Yellow, Happy, Smile, Emoticon, Smilies, Face"/>
          <p:cNvPicPr preferRelativeResize="0"/>
          <p:nvPr/>
        </p:nvPicPr>
        <p:blipFill rotWithShape="1">
          <a:blip r:embed="rId4">
            <a:alphaModFix/>
          </a:blip>
          <a:srcRect/>
          <a:stretch/>
        </p:blipFill>
        <p:spPr>
          <a:xfrm>
            <a:off x="1838738" y="2974952"/>
            <a:ext cx="1902900" cy="1427400"/>
          </a:xfrm>
          <a:prstGeom prst="rect">
            <a:avLst/>
          </a:prstGeom>
          <a:noFill/>
          <a:ln>
            <a:noFill/>
          </a:ln>
        </p:spPr>
      </p:pic>
      <p:pic>
        <p:nvPicPr>
          <p:cNvPr id="268" name="Shape 268" descr="Exercising, Dumbbells, Fitness, Workout, Gym, Training"/>
          <p:cNvPicPr preferRelativeResize="0"/>
          <p:nvPr/>
        </p:nvPicPr>
        <p:blipFill rotWithShape="1">
          <a:blip r:embed="rId5">
            <a:alphaModFix/>
          </a:blip>
          <a:srcRect/>
          <a:stretch/>
        </p:blipFill>
        <p:spPr>
          <a:xfrm>
            <a:off x="5134003" y="2844134"/>
            <a:ext cx="1162200" cy="1751700"/>
          </a:xfrm>
          <a:prstGeom prst="rect">
            <a:avLst/>
          </a:prstGeom>
          <a:noFill/>
          <a:ln>
            <a:noFill/>
          </a:ln>
        </p:spPr>
      </p:pic>
      <p:pic>
        <p:nvPicPr>
          <p:cNvPr id="269" name="Shape 269" descr="Soccer, Girl, Play, Run, Enthusiasm, Purple, Happy, Kid"/>
          <p:cNvPicPr preferRelativeResize="0"/>
          <p:nvPr/>
        </p:nvPicPr>
        <p:blipFill rotWithShape="1">
          <a:blip r:embed="rId6">
            <a:alphaModFix/>
          </a:blip>
          <a:srcRect/>
          <a:stretch/>
        </p:blipFill>
        <p:spPr>
          <a:xfrm>
            <a:off x="3606899" y="2566243"/>
            <a:ext cx="1541100" cy="2028300"/>
          </a:xfrm>
          <a:prstGeom prst="rect">
            <a:avLst/>
          </a:prstGeom>
          <a:noFill/>
          <a:ln>
            <a:noFill/>
          </a:ln>
        </p:spPr>
      </p:pic>
      <p:pic>
        <p:nvPicPr>
          <p:cNvPr id="270" name="Shape 270" descr="Human Skeleton, Bones, Skull, Anatomy, Skeleton"/>
          <p:cNvPicPr preferRelativeResize="0"/>
          <p:nvPr/>
        </p:nvPicPr>
        <p:blipFill rotWithShape="1">
          <a:blip r:embed="rId7">
            <a:alphaModFix/>
          </a:blip>
          <a:srcRect/>
          <a:stretch/>
        </p:blipFill>
        <p:spPr>
          <a:xfrm>
            <a:off x="5826114" y="2578804"/>
            <a:ext cx="1787100" cy="2247000"/>
          </a:xfrm>
          <a:prstGeom prst="rect">
            <a:avLst/>
          </a:prstGeom>
          <a:noFill/>
          <a:ln>
            <a:noFill/>
          </a:ln>
        </p:spPr>
      </p:pic>
      <p:pic>
        <p:nvPicPr>
          <p:cNvPr id="271" name="Shape 271" descr="Heart, Broken Heart, Valentine, Love, Romance, Romantic"/>
          <p:cNvPicPr preferRelativeResize="0"/>
          <p:nvPr/>
        </p:nvPicPr>
        <p:blipFill rotWithShape="1">
          <a:blip r:embed="rId8">
            <a:alphaModFix/>
          </a:blip>
          <a:srcRect/>
          <a:stretch/>
        </p:blipFill>
        <p:spPr>
          <a:xfrm>
            <a:off x="7480362" y="3244653"/>
            <a:ext cx="1660200" cy="1483500"/>
          </a:xfrm>
          <a:prstGeom prst="rect">
            <a:avLst/>
          </a:prstGeom>
          <a:noFill/>
          <a:ln>
            <a:noFill/>
          </a:ln>
        </p:spPr>
      </p:pic>
      <p:sp>
        <p:nvSpPr>
          <p:cNvPr id="272" name="Shape 272"/>
          <p:cNvSpPr txBox="1"/>
          <p:nvPr/>
        </p:nvSpPr>
        <p:spPr>
          <a:xfrm>
            <a:off x="348916" y="2391088"/>
            <a:ext cx="14898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0070C0"/>
                </a:solidFill>
                <a:latin typeface="Calibri"/>
                <a:ea typeface="Calibri"/>
                <a:cs typeface="Calibri"/>
                <a:sym typeface="Calibri"/>
              </a:rPr>
              <a:t>Healthy heart</a:t>
            </a:r>
            <a:endParaRPr sz="1800" b="1">
              <a:solidFill>
                <a:srgbClr val="0070C0"/>
              </a:solidFill>
              <a:latin typeface="Calibri"/>
              <a:ea typeface="Calibri"/>
              <a:cs typeface="Calibri"/>
              <a:sym typeface="Calibri"/>
            </a:endParaRPr>
          </a:p>
        </p:txBody>
      </p:sp>
      <p:sp>
        <p:nvSpPr>
          <p:cNvPr id="273" name="Shape 273"/>
          <p:cNvSpPr txBox="1"/>
          <p:nvPr/>
        </p:nvSpPr>
        <p:spPr>
          <a:xfrm flipH="1">
            <a:off x="1838750" y="2671010"/>
            <a:ext cx="21378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7030A0"/>
                </a:solidFill>
                <a:latin typeface="Calibri"/>
                <a:ea typeface="Calibri"/>
                <a:cs typeface="Calibri"/>
                <a:sym typeface="Calibri"/>
              </a:rPr>
              <a:t>Creates happiness</a:t>
            </a:r>
            <a:endParaRPr sz="1800" b="1">
              <a:solidFill>
                <a:srgbClr val="7030A0"/>
              </a:solidFill>
              <a:latin typeface="Calibri"/>
              <a:ea typeface="Calibri"/>
              <a:cs typeface="Calibri"/>
              <a:sym typeface="Calibri"/>
            </a:endParaRPr>
          </a:p>
        </p:txBody>
      </p:sp>
      <p:sp>
        <p:nvSpPr>
          <p:cNvPr id="274" name="Shape 274"/>
          <p:cNvSpPr txBox="1"/>
          <p:nvPr/>
        </p:nvSpPr>
        <p:spPr>
          <a:xfrm flipH="1">
            <a:off x="3092290" y="2298032"/>
            <a:ext cx="26949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00B050"/>
                </a:solidFill>
                <a:latin typeface="Calibri"/>
                <a:ea typeface="Calibri"/>
                <a:cs typeface="Calibri"/>
                <a:sym typeface="Calibri"/>
              </a:rPr>
              <a:t>Gives you more energy</a:t>
            </a:r>
            <a:endParaRPr sz="1800" b="1">
              <a:solidFill>
                <a:srgbClr val="00B050"/>
              </a:solidFill>
              <a:latin typeface="Calibri"/>
              <a:ea typeface="Calibri"/>
              <a:cs typeface="Calibri"/>
              <a:sym typeface="Calibri"/>
            </a:endParaRPr>
          </a:p>
        </p:txBody>
      </p:sp>
      <p:sp>
        <p:nvSpPr>
          <p:cNvPr id="275" name="Shape 275"/>
          <p:cNvSpPr txBox="1"/>
          <p:nvPr/>
        </p:nvSpPr>
        <p:spPr>
          <a:xfrm flipH="1">
            <a:off x="7179300" y="2465950"/>
            <a:ext cx="1961100" cy="60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accent1"/>
                </a:solidFill>
                <a:latin typeface="Calibri"/>
                <a:ea typeface="Calibri"/>
                <a:cs typeface="Calibri"/>
                <a:sym typeface="Calibri"/>
              </a:rPr>
              <a:t>Prevents future health problems</a:t>
            </a:r>
            <a:endParaRPr sz="1800" b="1">
              <a:solidFill>
                <a:schemeClr val="accent1"/>
              </a:solidFill>
              <a:latin typeface="Calibri"/>
              <a:ea typeface="Calibri"/>
              <a:cs typeface="Calibri"/>
              <a:sym typeface="Calibri"/>
            </a:endParaRPr>
          </a:p>
        </p:txBody>
      </p:sp>
      <p:sp>
        <p:nvSpPr>
          <p:cNvPr id="276" name="Shape 276"/>
          <p:cNvSpPr txBox="1"/>
          <p:nvPr/>
        </p:nvSpPr>
        <p:spPr>
          <a:xfrm>
            <a:off x="4901275" y="2616080"/>
            <a:ext cx="1590600" cy="3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rgbClr val="00B0F0"/>
                </a:solidFill>
                <a:latin typeface="Calibri"/>
                <a:ea typeface="Calibri"/>
                <a:cs typeface="Calibri"/>
                <a:sym typeface="Calibri"/>
              </a:rPr>
              <a:t>Strong muscles</a:t>
            </a:r>
            <a:endParaRPr sz="1800" b="1">
              <a:solidFill>
                <a:srgbClr val="00B0F0"/>
              </a:solidFill>
              <a:latin typeface="Calibri"/>
              <a:ea typeface="Calibri"/>
              <a:cs typeface="Calibri"/>
              <a:sym typeface="Calibri"/>
            </a:endParaRPr>
          </a:p>
        </p:txBody>
      </p:sp>
      <p:sp>
        <p:nvSpPr>
          <p:cNvPr id="277" name="Shape 277"/>
          <p:cNvSpPr txBox="1"/>
          <p:nvPr/>
        </p:nvSpPr>
        <p:spPr>
          <a:xfrm flipH="1">
            <a:off x="5931585" y="2266636"/>
            <a:ext cx="16818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FFC000"/>
                </a:solidFill>
                <a:latin typeface="Calibri"/>
                <a:ea typeface="Calibri"/>
                <a:cs typeface="Calibri"/>
                <a:sym typeface="Calibri"/>
              </a:rPr>
              <a:t>Strong bones</a:t>
            </a:r>
            <a:endParaRPr sz="1800" b="1">
              <a:solidFill>
                <a:srgbClr val="FFC000"/>
              </a:solidFill>
              <a:latin typeface="Calibri"/>
              <a:ea typeface="Calibri"/>
              <a:cs typeface="Calibri"/>
              <a:sym typeface="Calibri"/>
            </a:endParaRPr>
          </a:p>
        </p:txBody>
      </p:sp>
      <p:sp>
        <p:nvSpPr>
          <p:cNvPr id="278" name="Shape 278"/>
          <p:cNvSpPr txBox="1"/>
          <p:nvPr/>
        </p:nvSpPr>
        <p:spPr>
          <a:xfrm flipH="1">
            <a:off x="168577" y="4831197"/>
            <a:ext cx="66039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279" name="Shape 279"/>
          <p:cNvPicPr preferRelativeResize="0"/>
          <p:nvPr/>
        </p:nvPicPr>
        <p:blipFill>
          <a:blip r:embed="rId9">
            <a:alphaModFix/>
          </a:blip>
          <a:stretch>
            <a:fillRect/>
          </a:stretch>
        </p:blipFill>
        <p:spPr>
          <a:xfrm>
            <a:off x="292399" y="2827346"/>
            <a:ext cx="1489800" cy="17852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8000">
                <a:solidFill>
                  <a:srgbClr val="FF0000"/>
                </a:solidFill>
              </a:rPr>
              <a:t>Hand Washing</a:t>
            </a:r>
            <a:endParaRPr sz="8000">
              <a:solidFill>
                <a:srgbClr val="FF0000"/>
              </a:solidFill>
            </a:endParaRPr>
          </a:p>
        </p:txBody>
      </p:sp>
      <p:pic>
        <p:nvPicPr>
          <p:cNvPr id="285" name="Shape 285"/>
          <p:cNvPicPr preferRelativeResize="0"/>
          <p:nvPr/>
        </p:nvPicPr>
        <p:blipFill>
          <a:blip r:embed="rId3">
            <a:alphaModFix/>
          </a:blip>
          <a:stretch>
            <a:fillRect/>
          </a:stretch>
        </p:blipFill>
        <p:spPr>
          <a:xfrm>
            <a:off x="7267350" y="2040925"/>
            <a:ext cx="1422600" cy="99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249375"/>
            <a:ext cx="8520600" cy="62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600" b="1" i="0" u="none" strike="noStrike" cap="none">
                <a:solidFill>
                  <a:srgbClr val="FF0000"/>
                </a:solidFill>
                <a:latin typeface="Arial"/>
                <a:ea typeface="Arial"/>
                <a:cs typeface="Arial"/>
                <a:sym typeface="Arial"/>
              </a:rPr>
              <a:t>What Should I do?</a:t>
            </a:r>
            <a:endParaRPr sz="3600"/>
          </a:p>
        </p:txBody>
      </p:sp>
      <p:sp>
        <p:nvSpPr>
          <p:cNvPr id="291" name="Shape 291"/>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1800" b="0" i="0" u="none" strike="noStrike" cap="none">
                <a:solidFill>
                  <a:srgbClr val="9900FF"/>
                </a:solidFill>
                <a:latin typeface="Arial"/>
                <a:ea typeface="Arial"/>
                <a:cs typeface="Arial"/>
                <a:sym typeface="Arial"/>
              </a:rPr>
              <a:t>Hi. I’m Jones, and I love soccer, art, reading, and playing in my treehouse. Sometimes, I’m so busy playing that I think it is a pain to have to stop and go to the bathroom, but I do. As for hand washing, I think it is a waste of time. I would rather get back to playing. </a:t>
            </a:r>
            <a:endParaRPr>
              <a:solidFill>
                <a:srgbClr val="9900FF"/>
              </a:solidFill>
            </a:endParaRPr>
          </a:p>
          <a:p>
            <a:pPr marL="0" marR="0" lvl="0" indent="0" algn="l" rtl="0">
              <a:lnSpc>
                <a:spcPct val="115000"/>
              </a:lnSpc>
              <a:spcBef>
                <a:spcPts val="1600"/>
              </a:spcBef>
              <a:spcAft>
                <a:spcPts val="0"/>
              </a:spcAft>
              <a:buClr>
                <a:schemeClr val="dk2"/>
              </a:buClr>
              <a:buFont typeface="Playfair Display"/>
              <a:buNone/>
            </a:pPr>
            <a:r>
              <a:rPr lang="en" sz="1800" b="0" i="0" u="none" strike="noStrike" cap="none">
                <a:solidFill>
                  <a:srgbClr val="9900FF"/>
                </a:solidFill>
                <a:latin typeface="Arial"/>
                <a:ea typeface="Arial"/>
                <a:cs typeface="Arial"/>
                <a:sym typeface="Arial"/>
              </a:rPr>
              <a:t>I just finished using the bathroom. I made s</a:t>
            </a:r>
            <a:r>
              <a:rPr lang="en">
                <a:solidFill>
                  <a:srgbClr val="9900FF"/>
                </a:solidFill>
                <a:latin typeface="Arial"/>
                <a:ea typeface="Arial"/>
                <a:cs typeface="Arial"/>
                <a:sym typeface="Arial"/>
              </a:rPr>
              <a:t>ure to blow my nose after sneezing twice into my hands. M</a:t>
            </a:r>
            <a:r>
              <a:rPr lang="en" sz="1800" b="0" i="0" u="none" strike="noStrike" cap="none">
                <a:solidFill>
                  <a:srgbClr val="9900FF"/>
                </a:solidFill>
                <a:latin typeface="Arial"/>
                <a:ea typeface="Arial"/>
                <a:cs typeface="Arial"/>
                <a:sym typeface="Arial"/>
              </a:rPr>
              <a:t>y friends are waiting for me outside. Should I skip hand washing or wash my hands?</a:t>
            </a:r>
            <a:endParaRPr>
              <a:solidFill>
                <a:srgbClr val="9900FF"/>
              </a:solidFill>
            </a:endParaRPr>
          </a:p>
          <a:p>
            <a:pPr marL="0" marR="0" lvl="0" indent="0" algn="l" rtl="0">
              <a:lnSpc>
                <a:spcPct val="115000"/>
              </a:lnSpc>
              <a:spcBef>
                <a:spcPts val="1600"/>
              </a:spcBef>
              <a:spcAft>
                <a:spcPts val="0"/>
              </a:spcAft>
              <a:buClr>
                <a:schemeClr val="dk2"/>
              </a:buClr>
              <a:buFont typeface="Playfair Display"/>
              <a:buNone/>
            </a:pPr>
            <a:r>
              <a:rPr lang="en" sz="1800" b="0" i="0" u="none" strike="noStrike" cap="none">
                <a:solidFill>
                  <a:srgbClr val="9900FF"/>
                </a:solidFill>
                <a:latin typeface="Arial"/>
                <a:ea typeface="Arial"/>
                <a:cs typeface="Arial"/>
                <a:sym typeface="Arial"/>
              </a:rPr>
              <a:t>What should I do?</a:t>
            </a:r>
            <a:endParaRPr>
              <a:solidFill>
                <a:srgbClr val="9900FF"/>
              </a:solidFill>
            </a:endParaRPr>
          </a:p>
          <a:p>
            <a:pPr marL="0" marR="0" lvl="0" indent="0" algn="l" rtl="0">
              <a:lnSpc>
                <a:spcPct val="115000"/>
              </a:lnSpc>
              <a:spcBef>
                <a:spcPts val="1600"/>
              </a:spcBef>
              <a:spcAft>
                <a:spcPts val="0"/>
              </a:spcAft>
              <a:buClr>
                <a:schemeClr val="dk2"/>
              </a:buClr>
              <a:buFont typeface="Playfair Display"/>
              <a:buNone/>
            </a:pPr>
            <a:endParaRPr sz="1800" b="0" i="0" u="none" strike="noStrike" cap="none">
              <a:solidFill>
                <a:schemeClr val="dk2"/>
              </a:solidFill>
              <a:latin typeface="Arial"/>
              <a:ea typeface="Arial"/>
              <a:cs typeface="Arial"/>
              <a:sym typeface="Arial"/>
            </a:endParaRPr>
          </a:p>
        </p:txBody>
      </p:sp>
      <p:sp>
        <p:nvSpPr>
          <p:cNvPr id="292" name="Shape 292"/>
          <p:cNvSpPr txBox="1"/>
          <p:nvPr/>
        </p:nvSpPr>
        <p:spPr>
          <a:xfrm>
            <a:off x="296875" y="4643250"/>
            <a:ext cx="8431500" cy="36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293" name="Shape 293"/>
          <p:cNvPicPr preferRelativeResize="0"/>
          <p:nvPr/>
        </p:nvPicPr>
        <p:blipFill rotWithShape="1">
          <a:blip r:embed="rId3">
            <a:alphaModFix/>
          </a:blip>
          <a:srcRect/>
          <a:stretch/>
        </p:blipFill>
        <p:spPr>
          <a:xfrm>
            <a:off x="5683375" y="3173750"/>
            <a:ext cx="2893800" cy="1929000"/>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311700" y="4377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0000"/>
                </a:solidFill>
                <a:latin typeface="Arial"/>
                <a:ea typeface="Arial"/>
                <a:cs typeface="Arial"/>
                <a:sym typeface="Arial"/>
              </a:rPr>
              <a:t>Wash Your Hands</a:t>
            </a:r>
            <a:endParaRPr sz="3600" b="1">
              <a:solidFill>
                <a:srgbClr val="FF0000"/>
              </a:solidFill>
              <a:latin typeface="Arial"/>
              <a:ea typeface="Arial"/>
              <a:cs typeface="Arial"/>
              <a:sym typeface="Arial"/>
            </a:endParaRPr>
          </a:p>
        </p:txBody>
      </p:sp>
      <p:sp>
        <p:nvSpPr>
          <p:cNvPr id="299" name="Shape 299"/>
          <p:cNvSpPr txBox="1">
            <a:spLocks noGrp="1"/>
          </p:cNvSpPr>
          <p:nvPr>
            <p:ph type="body" idx="1"/>
          </p:nvPr>
        </p:nvSpPr>
        <p:spPr>
          <a:xfrm>
            <a:off x="214850" y="1234075"/>
            <a:ext cx="8617500" cy="333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0000FF"/>
                </a:solidFill>
                <a:latin typeface="Arial"/>
                <a:ea typeface="Arial"/>
                <a:cs typeface="Arial"/>
                <a:sym typeface="Arial"/>
              </a:rPr>
              <a:t>Germs can cause sickness</a:t>
            </a:r>
            <a:r>
              <a:rPr lang="en" sz="2400">
                <a:solidFill>
                  <a:srgbClr val="0000FF"/>
                </a:solidFill>
              </a:rPr>
              <a:t> </a:t>
            </a:r>
            <a:endParaRPr sz="2400">
              <a:solidFill>
                <a:srgbClr val="0000FF"/>
              </a:solidFill>
            </a:endParaRPr>
          </a:p>
          <a:p>
            <a:pPr marL="0" lvl="0" indent="0">
              <a:spcBef>
                <a:spcPts val="1600"/>
              </a:spcBef>
              <a:spcAft>
                <a:spcPts val="0"/>
              </a:spcAft>
              <a:buNone/>
            </a:pPr>
            <a:endParaRPr b="1">
              <a:solidFill>
                <a:srgbClr val="0000FF"/>
              </a:solidFill>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sp>
        <p:nvSpPr>
          <p:cNvPr id="300" name="Shape 300"/>
          <p:cNvSpPr/>
          <p:nvPr/>
        </p:nvSpPr>
        <p:spPr>
          <a:xfrm>
            <a:off x="2181425" y="2290875"/>
            <a:ext cx="486600" cy="572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1" name="Shape 301"/>
          <p:cNvSpPr txBox="1"/>
          <p:nvPr/>
        </p:nvSpPr>
        <p:spPr>
          <a:xfrm>
            <a:off x="6179500" y="1138125"/>
            <a:ext cx="2750400" cy="378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2" name="Shape 302"/>
          <p:cNvSpPr/>
          <p:nvPr/>
        </p:nvSpPr>
        <p:spPr>
          <a:xfrm>
            <a:off x="4661975" y="0"/>
            <a:ext cx="2473254" cy="239301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3" name="Shape 303"/>
          <p:cNvSpPr txBox="1"/>
          <p:nvPr/>
        </p:nvSpPr>
        <p:spPr>
          <a:xfrm>
            <a:off x="5296700" y="751450"/>
            <a:ext cx="1233000" cy="758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FF"/>
                </a:solidFill>
              </a:rPr>
              <a:t>Wash your hands before eating</a:t>
            </a:r>
            <a:endParaRPr b="1">
              <a:solidFill>
                <a:srgbClr val="FF00FF"/>
              </a:solidFill>
            </a:endParaRPr>
          </a:p>
        </p:txBody>
      </p:sp>
      <p:sp>
        <p:nvSpPr>
          <p:cNvPr id="304" name="Shape 304"/>
          <p:cNvSpPr/>
          <p:nvPr/>
        </p:nvSpPr>
        <p:spPr>
          <a:xfrm>
            <a:off x="6048200" y="2272850"/>
            <a:ext cx="2254392" cy="223975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5" name="Shape 305"/>
          <p:cNvSpPr txBox="1"/>
          <p:nvPr/>
        </p:nvSpPr>
        <p:spPr>
          <a:xfrm>
            <a:off x="6486000" y="2925600"/>
            <a:ext cx="1575900" cy="846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FF"/>
                </a:solidFill>
              </a:rPr>
              <a:t>Wash your hands after going to the bathroom</a:t>
            </a:r>
            <a:endParaRPr b="1">
              <a:solidFill>
                <a:srgbClr val="FF00FF"/>
              </a:solidFill>
            </a:endParaRPr>
          </a:p>
        </p:txBody>
      </p:sp>
      <p:sp>
        <p:nvSpPr>
          <p:cNvPr id="306" name="Shape 306"/>
          <p:cNvSpPr/>
          <p:nvPr/>
        </p:nvSpPr>
        <p:spPr>
          <a:xfrm>
            <a:off x="7135225" y="-1"/>
            <a:ext cx="1977156" cy="239301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txBox="1"/>
          <p:nvPr/>
        </p:nvSpPr>
        <p:spPr>
          <a:xfrm>
            <a:off x="7485425" y="678500"/>
            <a:ext cx="1444500" cy="795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FF"/>
                </a:solidFill>
              </a:rPr>
              <a:t>Wash your hands before helping to cook food</a:t>
            </a:r>
            <a:endParaRPr b="1">
              <a:solidFill>
                <a:srgbClr val="FF00FF"/>
              </a:solidFill>
            </a:endParaRPr>
          </a:p>
        </p:txBody>
      </p:sp>
      <p:sp>
        <p:nvSpPr>
          <p:cNvPr id="308" name="Shape 308"/>
          <p:cNvSpPr/>
          <p:nvPr/>
        </p:nvSpPr>
        <p:spPr>
          <a:xfrm>
            <a:off x="80250" y="3064226"/>
            <a:ext cx="2316060" cy="174727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txBox="1"/>
          <p:nvPr/>
        </p:nvSpPr>
        <p:spPr>
          <a:xfrm>
            <a:off x="310400" y="3574925"/>
            <a:ext cx="1769100" cy="722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FF"/>
                </a:solidFill>
              </a:rPr>
              <a:t>Wash your hands after sneezing or coughing</a:t>
            </a:r>
            <a:endParaRPr b="1">
              <a:solidFill>
                <a:srgbClr val="FF00FF"/>
              </a:solidFill>
            </a:endParaRPr>
          </a:p>
        </p:txBody>
      </p:sp>
      <p:sp>
        <p:nvSpPr>
          <p:cNvPr id="310" name="Shape 310"/>
          <p:cNvSpPr/>
          <p:nvPr/>
        </p:nvSpPr>
        <p:spPr>
          <a:xfrm>
            <a:off x="3866163" y="3574925"/>
            <a:ext cx="2429514" cy="160504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txBox="1"/>
          <p:nvPr/>
        </p:nvSpPr>
        <p:spPr>
          <a:xfrm>
            <a:off x="4279163" y="3927600"/>
            <a:ext cx="1603500" cy="693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FF"/>
                </a:solidFill>
              </a:rPr>
              <a:t>Wash your hands after playing outside</a:t>
            </a:r>
            <a:endParaRPr b="1">
              <a:solidFill>
                <a:srgbClr val="FF00FF"/>
              </a:solidFill>
            </a:endParaRPr>
          </a:p>
        </p:txBody>
      </p:sp>
      <p:pic>
        <p:nvPicPr>
          <p:cNvPr id="312" name="Shape 312"/>
          <p:cNvPicPr preferRelativeResize="0"/>
          <p:nvPr/>
        </p:nvPicPr>
        <p:blipFill>
          <a:blip r:embed="rId3">
            <a:alphaModFix/>
          </a:blip>
          <a:stretch>
            <a:fillRect/>
          </a:stretch>
        </p:blipFill>
        <p:spPr>
          <a:xfrm>
            <a:off x="498574" y="1830265"/>
            <a:ext cx="1529750" cy="1482960"/>
          </a:xfrm>
          <a:prstGeom prst="rect">
            <a:avLst/>
          </a:prstGeom>
          <a:noFill/>
          <a:ln>
            <a:noFill/>
          </a:ln>
        </p:spPr>
      </p:pic>
      <p:pic>
        <p:nvPicPr>
          <p:cNvPr id="313" name="Shape 313"/>
          <p:cNvPicPr preferRelativeResize="0"/>
          <p:nvPr/>
        </p:nvPicPr>
        <p:blipFill>
          <a:blip r:embed="rId4">
            <a:alphaModFix/>
          </a:blip>
          <a:stretch>
            <a:fillRect/>
          </a:stretch>
        </p:blipFill>
        <p:spPr>
          <a:xfrm>
            <a:off x="2714195" y="1010432"/>
            <a:ext cx="2699301" cy="2707617"/>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734</Words>
  <Application>Microsoft Office PowerPoint</Application>
  <PresentationFormat>On-screen Show (16:9)</PresentationFormat>
  <Paragraphs>94</Paragraphs>
  <Slides>21</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Montserrat</vt:lpstr>
      <vt:lpstr>Playfair Display</vt:lpstr>
      <vt:lpstr>Calibri</vt:lpstr>
      <vt:lpstr>Oswald</vt:lpstr>
      <vt:lpstr>pop</vt:lpstr>
      <vt:lpstr>Office Theme</vt:lpstr>
      <vt:lpstr>Retrospect</vt:lpstr>
      <vt:lpstr>All About Me Physical Activity, Sleep, Hand Washing, Oral Care</vt:lpstr>
      <vt:lpstr>A Healthy Me</vt:lpstr>
      <vt:lpstr>Exercise</vt:lpstr>
      <vt:lpstr>Can You Help Me? </vt:lpstr>
      <vt:lpstr>Physical Activity</vt:lpstr>
      <vt:lpstr>Benefits of Exercise</vt:lpstr>
      <vt:lpstr>Hand Washing</vt:lpstr>
      <vt:lpstr>What Should I do?</vt:lpstr>
      <vt:lpstr>Wash Your Hands</vt:lpstr>
      <vt:lpstr>Steps to Hand Washing</vt:lpstr>
      <vt:lpstr>Let’s Practice</vt:lpstr>
      <vt:lpstr>Brushing Teeth</vt:lpstr>
      <vt:lpstr>What Should I do? </vt:lpstr>
      <vt:lpstr>Brush Your Teeth</vt:lpstr>
      <vt:lpstr>Good Sleep</vt:lpstr>
      <vt:lpstr>What Should I do? </vt:lpstr>
      <vt:lpstr>Sleep</vt:lpstr>
      <vt:lpstr>Good Sleep</vt:lpstr>
      <vt:lpstr>Let’s Review...</vt:lpstr>
      <vt:lpstr>Let’s Move!</vt:lpstr>
      <vt:lpstr>The End Take care of yourself &amp; Others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Me Physical Activity, Sleep, Hand Washing, Oral Care</dc:title>
  <dc:creator>Kristy T. Liercke</dc:creator>
  <cp:lastModifiedBy>Kristy T. Liercke</cp:lastModifiedBy>
  <cp:revision>1</cp:revision>
  <dcterms:modified xsi:type="dcterms:W3CDTF">2018-06-25T18:18:24Z</dcterms:modified>
</cp:coreProperties>
</file>