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Jim Nightshade" panose="020B0604020202020204" charset="0"/>
      <p:regular r:id="rId29"/>
    </p:embeddedFont>
    <p:embeddedFont>
      <p:font typeface="Amatic SC" panose="020B0604020202020204" charset="-79"/>
      <p:bold r:id="rId30"/>
    </p:embeddedFont>
    <p:embeddedFont>
      <p:font typeface="Walter Turncoat" panose="020B0604020202020204" charset="0"/>
      <p:regular r:id="rId31"/>
    </p:embeddedFont>
    <p:embeddedFont>
      <p:font typeface="Source Code Pro" panose="020B0604020202020204" charset="0"/>
      <p:regular r:id="rId32"/>
      <p:bold r:id="rId33"/>
    </p:embeddedFont>
    <p:embeddedFont>
      <p:font typeface="Ultr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>
        <p:scale>
          <a:sx n="92" d="100"/>
          <a:sy n="92" d="100"/>
        </p:scale>
        <p:origin x="-102" y="-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55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Shape 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y4ML5ymlCF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pQrMqDoq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hnpQrMqDoq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430800" y="280375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Stress Management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Shape 78" descr="bd07175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825" y="-6"/>
            <a:ext cx="6104554" cy="335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5375" y="97175"/>
            <a:ext cx="45639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8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Perception</a:t>
            </a:r>
            <a:endParaRPr sz="4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Walter Turncoat"/>
              <a:buChar char="●"/>
            </a:pPr>
            <a:r>
              <a:rPr lang="en" sz="3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 meaning given to an event or occurrence based on a person’s previous experience or understanding. Threatening or non-threatening.</a:t>
            </a:r>
            <a:endParaRPr sz="30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139" name="Shape 1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325" y="2482415"/>
            <a:ext cx="3810000" cy="23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5375" y="97175"/>
            <a:ext cx="45639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48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Prception</a:t>
            </a:r>
            <a:endParaRPr sz="48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145" name="Shape 1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325" y="2482415"/>
            <a:ext cx="3810000" cy="23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FUNNY listen to the newscaster." title="lizard jumps on newscast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9325" y="755600"/>
            <a:ext cx="4179925" cy="313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30800" y="1725650"/>
            <a:ext cx="38475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Parachute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077" y="461293"/>
            <a:ext cx="3283500" cy="38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30800" y="1725650"/>
            <a:ext cx="45210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are overwhelmed, we all need to remember that we are never alone.</a:t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077" y="461293"/>
            <a:ext cx="3283500" cy="38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39754" t="14059" r="22839" b="42841"/>
          <a:stretch/>
        </p:blipFill>
        <p:spPr>
          <a:xfrm>
            <a:off x="5485321" y="1322001"/>
            <a:ext cx="3470821" cy="24994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Shape 164"/>
          <p:cNvSpPr txBox="1"/>
          <p:nvPr/>
        </p:nvSpPr>
        <p:spPr>
          <a:xfrm>
            <a:off x="107900" y="1544250"/>
            <a:ext cx="53115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1.</a:t>
            </a: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List 5 people who always have your back and you feel comfortable telling your problems</a:t>
            </a:r>
            <a:endParaRPr sz="3000"/>
          </a:p>
        </p:txBody>
      </p:sp>
      <p:sp>
        <p:nvSpPr>
          <p:cNvPr id="165" name="Shape 165"/>
          <p:cNvSpPr/>
          <p:nvPr/>
        </p:nvSpPr>
        <p:spPr>
          <a:xfrm>
            <a:off x="4034650" y="1184575"/>
            <a:ext cx="1306800" cy="29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l="39754" t="14059" r="22839" b="42841"/>
          <a:stretch/>
        </p:blipFill>
        <p:spPr>
          <a:xfrm>
            <a:off x="5485321" y="1322001"/>
            <a:ext cx="3470821" cy="24994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Shape 171"/>
          <p:cNvSpPr txBox="1"/>
          <p:nvPr/>
        </p:nvSpPr>
        <p:spPr>
          <a:xfrm>
            <a:off x="107900" y="1544250"/>
            <a:ext cx="53115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2.</a:t>
            </a: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List 4 resources that you could use if your problems are more serious</a:t>
            </a:r>
            <a:endParaRPr sz="3000"/>
          </a:p>
        </p:txBody>
      </p:sp>
      <p:sp>
        <p:nvSpPr>
          <p:cNvPr id="172" name="Shape 172"/>
          <p:cNvSpPr/>
          <p:nvPr/>
        </p:nvSpPr>
        <p:spPr>
          <a:xfrm>
            <a:off x="4476075" y="417225"/>
            <a:ext cx="3820800" cy="1283100"/>
          </a:xfrm>
          <a:prstGeom prst="bentArrow">
            <a:avLst>
              <a:gd name="adj1" fmla="val 25000"/>
              <a:gd name="adj2" fmla="val 31303"/>
              <a:gd name="adj3" fmla="val 25000"/>
              <a:gd name="adj4" fmla="val 43750"/>
            </a:avLst>
          </a:prstGeom>
          <a:solidFill>
            <a:schemeClr val="dk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39754" t="14059" r="22839" b="42841"/>
          <a:stretch/>
        </p:blipFill>
        <p:spPr>
          <a:xfrm>
            <a:off x="5485321" y="1322001"/>
            <a:ext cx="3470821" cy="24994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8" name="Shape 178"/>
          <p:cNvSpPr txBox="1"/>
          <p:nvPr/>
        </p:nvSpPr>
        <p:spPr>
          <a:xfrm>
            <a:off x="107900" y="1544250"/>
            <a:ext cx="53115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3.</a:t>
            </a:r>
            <a:r>
              <a:rPr lang="en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List 10 chronic stressors that continue to cause you ongoing, prolonged levels of stress </a:t>
            </a:r>
            <a:endParaRPr sz="3000"/>
          </a:p>
        </p:txBody>
      </p:sp>
      <p:sp>
        <p:nvSpPr>
          <p:cNvPr id="179" name="Shape 179"/>
          <p:cNvSpPr/>
          <p:nvPr/>
        </p:nvSpPr>
        <p:spPr>
          <a:xfrm rot="10670224" flipH="1">
            <a:off x="3607817" y="3448144"/>
            <a:ext cx="3664411" cy="1283109"/>
          </a:xfrm>
          <a:prstGeom prst="bentArrow">
            <a:avLst>
              <a:gd name="adj1" fmla="val 25000"/>
              <a:gd name="adj2" fmla="val 31303"/>
              <a:gd name="adj3" fmla="val 25000"/>
              <a:gd name="adj4" fmla="val 43750"/>
            </a:avLst>
          </a:prstGeom>
          <a:solidFill>
            <a:schemeClr val="dk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83825" y="724200"/>
            <a:ext cx="4222200" cy="4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Now that you have brainstormed what is causing you stress and your resources, create a visual representation of both.</a:t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66788"/>
            <a:ext cx="4444925" cy="38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227800" y="1019125"/>
            <a:ext cx="65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Remember, we are never alone. </a:t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2627" y="365368"/>
            <a:ext cx="3283500" cy="38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27800" y="1019125"/>
            <a:ext cx="65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Student Samples</a:t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2627" y="365368"/>
            <a:ext cx="3283500" cy="38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Video from BBC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https://www.youtube.com/watch?v=hnpQrMqDoqE</a:t>
            </a:r>
            <a:endParaRPr dirty="0"/>
          </a:p>
        </p:txBody>
      </p:sp>
      <p:pic>
        <p:nvPicPr>
          <p:cNvPr id="85" name="Shape 85" descr="SUBSCRIBE for more BBC highlights: https://bit.ly/2IXqEIn&#10;Brainsmart website:  &#10;http://www.bbc.co.uk/scotland/brainsmart/ &#10; &#10;Stress is all too natural. But here are some tips for keeping it under control." title="Managing Stress - Brainsmart - BBC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IMG_5992.JPG"/>
          <p:cNvPicPr preferRelativeResize="0"/>
          <p:nvPr/>
        </p:nvPicPr>
        <p:blipFill rotWithShape="1">
          <a:blip r:embed="rId3">
            <a:alphaModFix/>
          </a:blip>
          <a:srcRect l="3306" b="2912"/>
          <a:stretch/>
        </p:blipFill>
        <p:spPr>
          <a:xfrm rot="5400000">
            <a:off x="2111100" y="257619"/>
            <a:ext cx="4251900" cy="42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t="14008"/>
          <a:stretch/>
        </p:blipFill>
        <p:spPr>
          <a:xfrm>
            <a:off x="2114544" y="237262"/>
            <a:ext cx="4914899" cy="4226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071456" y="-165994"/>
            <a:ext cx="3686174" cy="491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r="12172" b="1429"/>
          <a:stretch/>
        </p:blipFill>
        <p:spPr>
          <a:xfrm rot="-5400000">
            <a:off x="3330732" y="37353"/>
            <a:ext cx="3237596" cy="484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625" y="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0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400" y="86975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Trouble Tree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635" y="50500"/>
            <a:ext cx="48756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227300" y="1498425"/>
            <a:ext cx="36534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Bell Ringer:</a:t>
            </a:r>
            <a:endParaRPr sz="2400" b="1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matic SC"/>
              <a:buChar char="●"/>
            </a:pPr>
            <a:r>
              <a:rPr lang="en" sz="2400" b="1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Read the poem, Trouble Tree and Answer the Questions about the Poem.</a:t>
            </a:r>
            <a:endParaRPr sz="2400" b="1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matic SC"/>
              <a:buChar char="●"/>
            </a:pPr>
            <a:r>
              <a:rPr lang="en" sz="2400" b="1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Be ready to Share out</a:t>
            </a:r>
            <a:endParaRPr sz="2400" b="1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What is Stress?</a:t>
            </a:r>
            <a:endParaRPr sz="6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75"/>
              <a:buFont typeface="Walter Turncoat"/>
              <a:buChar char="●"/>
            </a:pPr>
            <a:r>
              <a:rPr lang="en" sz="29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term “stress” actually refers to the body’s reactions to any demand placed upon it.  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folHlink"/>
              </a:buClr>
              <a:buSzPts val="2175"/>
              <a:buFont typeface="Walter Turncoat"/>
              <a:buChar char="●"/>
            </a:pPr>
            <a:r>
              <a:rPr lang="en" sz="29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Stress can be good and bad.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204787" algn="l" rtl="0">
              <a:spcBef>
                <a:spcPts val="580"/>
              </a:spcBef>
              <a:spcAft>
                <a:spcPts val="0"/>
              </a:spcAft>
              <a:buClr>
                <a:schemeClr val="folHlink"/>
              </a:buClr>
              <a:buSzPts val="2175"/>
              <a:buFont typeface="Arial"/>
              <a:buNone/>
            </a:pPr>
            <a:endParaRPr sz="2900" b="0" i="0" u="none" strike="noStrike" cap="none">
              <a:solidFill>
                <a:srgbClr val="FF0000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13125" y="280375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stressor?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913325" y="10775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Any factor that causes stress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Examples: body image, money, friends, family, school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050" y="2679750"/>
            <a:ext cx="2700900" cy="23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Check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325" y="1049975"/>
            <a:ext cx="69151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 descr="stress_gra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1438"/>
            <a:ext cx="7924800" cy="496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2275" y="0"/>
            <a:ext cx="43065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Eustress</a:t>
            </a:r>
            <a:endParaRPr sz="6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Walter Turncoat"/>
              <a:buChar char="●"/>
            </a:pPr>
            <a:r>
              <a:rPr lang="en" sz="3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Good stress</a:t>
            </a:r>
            <a:endParaRPr sz="3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238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folHlink"/>
              </a:buClr>
              <a:buSzPts val="3000"/>
              <a:buFont typeface="Walter Turncoat"/>
              <a:buChar char="●"/>
            </a:pPr>
            <a:r>
              <a:rPr lang="en" sz="30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Is stress that provides a welcome challenge</a:t>
            </a:r>
            <a:endParaRPr sz="30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6475" y="2115425"/>
            <a:ext cx="2678100" cy="2685900"/>
          </a:xfrm>
          <a:prstGeom prst="rect">
            <a:avLst/>
          </a:prstGeom>
          <a:noFill/>
          <a:ln w="920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6250" y="-635750"/>
            <a:ext cx="42306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6000" i="0" u="none" strike="noStrike" cap="none">
                <a:solidFill>
                  <a:schemeClr val="hlink"/>
                </a:solidFill>
                <a:latin typeface="Ultra"/>
                <a:ea typeface="Ultra"/>
                <a:cs typeface="Ultra"/>
                <a:sym typeface="Ultra"/>
              </a:rPr>
              <a:t>Distress</a:t>
            </a:r>
            <a:endParaRPr sz="6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913325" y="226875"/>
            <a:ext cx="42306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0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800"/>
              <a:buFont typeface="Walter Turncoat"/>
              <a:buChar char="●"/>
            </a:pPr>
            <a:r>
              <a:rPr lang="en" sz="4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Bad stress</a:t>
            </a:r>
            <a:endParaRPr sz="4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342900" marR="0" lvl="0" indent="-39052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folHlink"/>
              </a:buClr>
              <a:buSzPts val="4800"/>
              <a:buFont typeface="Walter Turncoat"/>
              <a:buChar char="●"/>
            </a:pPr>
            <a:r>
              <a:rPr lang="en" sz="480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Is stress that is perceived as negative</a:t>
            </a:r>
            <a:endParaRPr sz="48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132" name="Shape 132" descr="Stress FIR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25004" y="1454475"/>
            <a:ext cx="2382600" cy="32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(16:9)</PresentationFormat>
  <Paragraphs>40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Jim Nightshade</vt:lpstr>
      <vt:lpstr>Amatic SC</vt:lpstr>
      <vt:lpstr>Oswald</vt:lpstr>
      <vt:lpstr>Walter Turncoat</vt:lpstr>
      <vt:lpstr>Source Code Pro</vt:lpstr>
      <vt:lpstr>Ultra</vt:lpstr>
      <vt:lpstr>Modern Writer</vt:lpstr>
      <vt:lpstr>Stress Management</vt:lpstr>
      <vt:lpstr>Stress Video from BBC</vt:lpstr>
      <vt:lpstr>Trouble Tree</vt:lpstr>
      <vt:lpstr>What is Stress?</vt:lpstr>
      <vt:lpstr>What is a stressor?</vt:lpstr>
      <vt:lpstr>Stress Check</vt:lpstr>
      <vt:lpstr>PowerPoint Presentation</vt:lpstr>
      <vt:lpstr>Eustress</vt:lpstr>
      <vt:lpstr>Distress</vt:lpstr>
      <vt:lpstr>Perception</vt:lpstr>
      <vt:lpstr>Prception</vt:lpstr>
      <vt:lpstr>Parachute</vt:lpstr>
      <vt:lpstr>When we are overwhelmed, we all need to remember that we are never alone.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</dc:title>
  <dc:creator>kliercke</dc:creator>
  <cp:lastModifiedBy>kliercke</cp:lastModifiedBy>
  <cp:revision>2</cp:revision>
  <dcterms:modified xsi:type="dcterms:W3CDTF">2018-06-13T16:07:15Z</dcterms:modified>
</cp:coreProperties>
</file>