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Luckiest Guy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uckiestGu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fe45ecc8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fe45ecc8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say no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fe45ecc8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fe45ecc8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fe45ecc8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fe45ecc8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fe45ecc80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fe45ecc80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fe45ecc8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fe45ecc8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fe45ecc80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fe45ecc80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512ad91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512ad91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fe45ecc8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fe45ecc8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729450" y="757550"/>
            <a:ext cx="76887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729450" y="1395150"/>
            <a:ext cx="7688700" cy="3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925" y="4639550"/>
            <a:ext cx="1200153" cy="3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Effects of Social Media</a:t>
            </a:r>
            <a:endParaRPr sz="6000"/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1680300" y="3049450"/>
            <a:ext cx="57834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“Don’t always trust what you see on social media. Even salt looks like sugar”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-Ashlee Nicole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460950" y="782250"/>
            <a:ext cx="8222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20">
                <a:latin typeface="Luckiest Guy"/>
                <a:ea typeface="Luckiest Guy"/>
                <a:cs typeface="Luckiest Guy"/>
                <a:sym typeface="Luckiest Guy"/>
              </a:rPr>
              <a:t>WHAT TYPES OF SOCIAL MEDIA DO YOU USE? </a:t>
            </a:r>
            <a:endParaRPr sz="61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60950" y="782250"/>
            <a:ext cx="8222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20">
                <a:latin typeface="Luckiest Guy"/>
                <a:ea typeface="Luckiest Guy"/>
                <a:cs typeface="Luckiest Guy"/>
                <a:sym typeface="Luckiest Guy"/>
              </a:rPr>
              <a:t>What IS SOMETHING YOU ENJOY ABOUT SOCIAL MEDIA?</a:t>
            </a:r>
            <a:r>
              <a:rPr lang="en" sz="6120"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endParaRPr sz="61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835400" y="128600"/>
            <a:ext cx="4045200" cy="7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</a:t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691050"/>
            <a:ext cx="3837000" cy="41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Social media is websites and applications that allow users to create and share content or participate in social networking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Social media can be positive or negative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Positive: </a:t>
            </a:r>
            <a:r>
              <a:rPr lang="en" sz="1500"/>
              <a:t>Interaction, community, sharing ideas, creating positive change, connecting people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Negative: Sedentary time, cyber bullying, inappropriate content, comparing yourself to others </a:t>
            </a:r>
            <a:endParaRPr sz="15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00" y="915200"/>
            <a:ext cx="4227100" cy="30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93275" y="3943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Smart with Social Media</a:t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342900" y="1307300"/>
            <a:ext cx="8669100" cy="3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Respect yourself-build a positive online reputation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Think before you post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Be inclusive and p</a:t>
            </a:r>
            <a:r>
              <a:rPr lang="en" sz="2500"/>
              <a:t>ost with positivity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If you see something, say something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Remember everything you post is public whether you delete it or not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Manage your use wisely-moderation is key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050" y="350687"/>
            <a:ext cx="3246650" cy="216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>
            <p:ph type="title"/>
          </p:nvPr>
        </p:nvSpPr>
        <p:spPr>
          <a:xfrm>
            <a:off x="433488" y="350675"/>
            <a:ext cx="76887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Online Safety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55275" y="1416400"/>
            <a:ext cx="71394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Internet use is impossible to avoid but you can avoid dangers by taking proper online precautions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give out personal information, usernames, passwords, etc. to protect your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wary of attachments or links in emails and text messages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 applications from reputable websites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filtering software and set your preferences so you only see content that is meant for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get permission prior to filling out forms or downloading applications from the internet 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7394675" y="23947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Image Source: pixabay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87063" y="436375"/>
            <a:ext cx="76887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Online Safety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300425" y="867975"/>
            <a:ext cx="57960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37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65"/>
              <a:buChar char="●"/>
            </a:pPr>
            <a:r>
              <a:rPr lang="en" sz="1965"/>
              <a:t>Avoid internet predators </a:t>
            </a:r>
            <a:endParaRPr sz="1965"/>
          </a:p>
          <a:p>
            <a:pPr indent="-3298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○"/>
            </a:pPr>
            <a:r>
              <a:rPr lang="en" sz="1595"/>
              <a:t>Do not send photos to strangers online</a:t>
            </a:r>
            <a:endParaRPr sz="1595"/>
          </a:p>
          <a:p>
            <a:pPr indent="-3298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○"/>
            </a:pPr>
            <a:r>
              <a:rPr lang="en" sz="1595"/>
              <a:t>Do not respond to inappropriate messages- alert an adult right away even if the content makes you feel uncomfortable. You can also report the information to your internet provider</a:t>
            </a:r>
            <a:endParaRPr sz="1595"/>
          </a:p>
          <a:p>
            <a:pPr indent="-35337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65"/>
              <a:buChar char="●"/>
            </a:pPr>
            <a:r>
              <a:rPr lang="en" sz="1965"/>
              <a:t>Understand privacy settings </a:t>
            </a:r>
            <a:endParaRPr sz="1965"/>
          </a:p>
          <a:p>
            <a:pPr indent="-3298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○"/>
            </a:pPr>
            <a:r>
              <a:rPr lang="en" sz="1595"/>
              <a:t>Allow you to control who reads comments on your personal pages and profiles </a:t>
            </a:r>
            <a:endParaRPr sz="1595"/>
          </a:p>
          <a:p>
            <a:pPr indent="-3298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○"/>
            </a:pPr>
            <a:r>
              <a:rPr lang="en" sz="1595"/>
              <a:t>Understand how each specific site’s settings work</a:t>
            </a:r>
            <a:endParaRPr sz="1595"/>
          </a:p>
          <a:p>
            <a:pPr indent="-3298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○"/>
            </a:pPr>
            <a:r>
              <a:rPr lang="en" sz="1595"/>
              <a:t>Although information can be “hidden” it may not be completely private </a:t>
            </a:r>
            <a:endParaRPr sz="1965"/>
          </a:p>
        </p:txBody>
      </p:sp>
      <p:sp>
        <p:nvSpPr>
          <p:cNvPr id="109" name="Google Shape;109;p20"/>
          <p:cNvSpPr txBox="1"/>
          <p:nvPr/>
        </p:nvSpPr>
        <p:spPr>
          <a:xfrm>
            <a:off x="315925" y="4036025"/>
            <a:ext cx="30000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Image Source: pixabay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15522" r="12746" t="0"/>
          <a:stretch/>
        </p:blipFill>
        <p:spPr>
          <a:xfrm>
            <a:off x="315925" y="1386025"/>
            <a:ext cx="2898701" cy="2692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4-Corners </a:t>
            </a:r>
            <a:r>
              <a:rPr lang="en"/>
              <a:t>Rose and Thorn 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62925" y="12754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Internet and social media use has many benefits and drawbacks. You will be divided into four groups and travel to the four </a:t>
            </a:r>
            <a:r>
              <a:rPr lang="en" sz="2600"/>
              <a:t>corners</a:t>
            </a:r>
            <a:r>
              <a:rPr lang="en" sz="2600"/>
              <a:t> of the room to create lists for the following categories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Positives of Internet Use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Negatives of Internet Use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Positives of Social Media Use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Negatives of Social Media Use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25" y="1827650"/>
            <a:ext cx="3391100" cy="25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idx="4294967295" type="body"/>
          </p:nvPr>
        </p:nvSpPr>
        <p:spPr>
          <a:xfrm rot="746034">
            <a:off x="4649759" y="1070495"/>
            <a:ext cx="3968173" cy="289875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Do you think the positives of social media and internet use outweigh the negatives? </a:t>
            </a:r>
            <a:endParaRPr sz="3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500"/>
          </a:p>
        </p:txBody>
      </p:sp>
      <p:sp>
        <p:nvSpPr>
          <p:cNvPr id="123" name="Google Shape;123;p22"/>
          <p:cNvSpPr txBox="1"/>
          <p:nvPr/>
        </p:nvSpPr>
        <p:spPr>
          <a:xfrm>
            <a:off x="569525" y="43624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2"/>
          <p:cNvSpPr/>
          <p:nvPr/>
        </p:nvSpPr>
        <p:spPr>
          <a:xfrm rot="-826135">
            <a:off x="518564" y="437827"/>
            <a:ext cx="2807065" cy="1071123"/>
          </a:xfrm>
          <a:prstGeom prst="doubleWave">
            <a:avLst>
              <a:gd fmla="val 6250" name="adj1"/>
              <a:gd fmla="val 765" name="adj2"/>
            </a:avLst>
          </a:prstGeom>
          <a:solidFill>
            <a:srgbClr val="8BC34A"/>
          </a:solidFill>
          <a:ln cap="flat" cmpd="sng" w="952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