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721" autoAdjust="0"/>
  </p:normalViewPr>
  <p:slideViewPr>
    <p:cSldViewPr snapToGrid="0" showGuides="1">
      <p:cViewPr varScale="1">
        <p:scale>
          <a:sx n="80" d="100"/>
          <a:sy n="80" d="100"/>
        </p:scale>
        <p:origin x="126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</a:t>
            </a:r>
            <a:r>
              <a:rPr lang="en-US" dirty="0" smtClean="0"/>
              <a:t>add your </a:t>
            </a:r>
            <a:r>
              <a:rPr lang="en-US" dirty="0"/>
              <a:t>own categories and points values </a:t>
            </a:r>
            <a:r>
              <a:rPr lang="en-US" dirty="0" smtClean="0"/>
              <a:t>to this </a:t>
            </a:r>
            <a:r>
              <a:rPr lang="en-US" dirty="0"/>
              <a:t>game </a:t>
            </a:r>
            <a:r>
              <a:rPr lang="en-US" dirty="0" smtClean="0"/>
              <a:t>board. Enter </a:t>
            </a:r>
            <a:r>
              <a:rPr lang="en-US" dirty="0"/>
              <a:t>your questions and answers in the slides we’ve provided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you’re in slide show view, </a:t>
            </a:r>
            <a:r>
              <a:rPr lang="en-US" dirty="0" smtClean="0"/>
              <a:t>select the underlined text </a:t>
            </a:r>
            <a:r>
              <a:rPr lang="en-US" dirty="0"/>
              <a:t>to go to that question, </a:t>
            </a:r>
            <a:r>
              <a:rPr lang="en-US" dirty="0" smtClean="0"/>
              <a:t>then</a:t>
            </a:r>
            <a:r>
              <a:rPr lang="en-US" dirty="0"/>
              <a:t> select the right triangle to reveal the answer</a:t>
            </a:r>
            <a:r>
              <a:rPr lang="en-US" dirty="0" smtClean="0"/>
              <a:t>. </a:t>
            </a:r>
            <a:r>
              <a:rPr lang="en-US" dirty="0"/>
              <a:t>Use the left triangle to return to this game board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97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13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37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28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82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15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0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075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55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802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1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19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222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48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275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906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444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845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979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19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 </a:t>
            </a:r>
            <a:r>
              <a:rPr lang="en-US" dirty="0"/>
              <a:t>your questions and answers in the placeholders. You can add the category and points value at the bottom for reference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When you’re in slide show view, </a:t>
            </a:r>
            <a:r>
              <a:rPr lang="en-US" dirty="0" smtClean="0"/>
              <a:t>select the </a:t>
            </a:r>
            <a:r>
              <a:rPr lang="en-US" dirty="0"/>
              <a:t>right triangle to reveal the answer. </a:t>
            </a:r>
            <a:r>
              <a:rPr lang="en-US" dirty="0" smtClean="0"/>
              <a:t>Select the </a:t>
            </a:r>
            <a:r>
              <a:rPr lang="en-US" dirty="0"/>
              <a:t>left triangle to return to the game board slide.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020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422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11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90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3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0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59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71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A502-DDEA-4552-B72A-9C62FF6620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4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1</a:t>
            </a:r>
            <a:endParaRPr lang="en-US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2</a:t>
            </a:r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3</a:t>
            </a:r>
            <a:endParaRPr lang="en-US" dirty="0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4</a:t>
            </a:r>
            <a:endParaRPr lang="en-US" dirty="0"/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5</a:t>
            </a:r>
            <a:endParaRPr lang="en-US" dirty="0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>
            <a:off x="-311286" y="-74768"/>
            <a:ext cx="3171219" cy="301790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15" name="A"/>
          <p:cNvSpPr txBox="1"/>
          <p:nvPr userDrawn="1"/>
        </p:nvSpPr>
        <p:spPr>
          <a:xfrm>
            <a:off x="-252919" y="2729132"/>
            <a:ext cx="3112852" cy="302213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2754489" y="1112051"/>
            <a:ext cx="7972719" cy="17275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Add question here. </a:t>
            </a:r>
            <a:endParaRPr lang="en-US" dirty="0"/>
          </a:p>
        </p:txBody>
      </p:sp>
      <p:sp>
        <p:nvSpPr>
          <p:cNvPr id="9" name="Answer"/>
          <p:cNvSpPr>
            <a:spLocks noGrp="1"/>
          </p:cNvSpPr>
          <p:nvPr>
            <p:ph type="body" sz="quarter" idx="14" hasCustomPrompt="1"/>
          </p:nvPr>
        </p:nvSpPr>
        <p:spPr>
          <a:xfrm>
            <a:off x="2754489" y="3929975"/>
            <a:ext cx="7972719" cy="164361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Add answer here. Use the right arrow at the bottom to reveal the answer in slide show view.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ategory"/>
          <p:cNvSpPr>
            <a:spLocks noGrp="1"/>
          </p:cNvSpPr>
          <p:nvPr>
            <p:ph type="title" hasCustomPrompt="1"/>
          </p:nvPr>
        </p:nvSpPr>
        <p:spPr bwMode="auto">
          <a:xfrm>
            <a:off x="1133588" y="5900384"/>
            <a:ext cx="7969542" cy="78139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category here for reference</a:t>
            </a:r>
            <a:endParaRPr lang="en-US" dirty="0"/>
          </a:p>
        </p:txBody>
      </p:sp>
      <p:sp>
        <p:nvSpPr>
          <p:cNvPr id="14" name="Trigger answer reveal"/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4" presetClass="emph" presetSubtype="0" fill="hold" nodeType="withEffect">
                  <p:stCondLst>
                    <p:cond delay="0"/>
                  </p:stCondLst>
                  <p:childTnLst>
                    <p:animClr clrSpc="hsl" dir="cw">
                      <p:cBhvr override="childStyle">
                        <p:cTn dur="250" fill="hold"/>
                        <p:tgtEl>
                          <p:spTgt spid="8"/>
                        </p:tgtEl>
                        <p:attrNameLst>
                          <p:attrName>style.color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stroke.color</p:attrName>
                        </p:attrNameLst>
                      </p:cBhvr>
                      <p:by>
                        <p:hsl h="0" s="-12549" l="-25098"/>
                      </p:by>
                    </p:animClr>
                    <p:set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/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alpha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5.xml"/><Relationship Id="rId18" Type="http://schemas.openxmlformats.org/officeDocument/2006/relationships/slide" Target="slide21.xml"/><Relationship Id="rId26" Type="http://schemas.openxmlformats.org/officeDocument/2006/relationships/slide" Target="slide30.xml"/><Relationship Id="rId3" Type="http://schemas.openxmlformats.org/officeDocument/2006/relationships/slide" Target="slide3.xml"/><Relationship Id="rId21" Type="http://schemas.openxmlformats.org/officeDocument/2006/relationships/slide" Target="slide24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19.xml"/><Relationship Id="rId25" Type="http://schemas.openxmlformats.org/officeDocument/2006/relationships/slide" Target="slide29.xml"/><Relationship Id="rId2" Type="http://schemas.openxmlformats.org/officeDocument/2006/relationships/notesSlide" Target="../notesSlides/notesSlide1.xml"/><Relationship Id="rId16" Type="http://schemas.openxmlformats.org/officeDocument/2006/relationships/slide" Target="slide18.xml"/><Relationship Id="rId20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2.xml"/><Relationship Id="rId24" Type="http://schemas.openxmlformats.org/officeDocument/2006/relationships/slide" Target="slide28.xml"/><Relationship Id="rId5" Type="http://schemas.openxmlformats.org/officeDocument/2006/relationships/slide" Target="slide5.xml"/><Relationship Id="rId15" Type="http://schemas.openxmlformats.org/officeDocument/2006/relationships/slide" Target="slide17.xml"/><Relationship Id="rId23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slide" Target="slide22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6.xml"/><Relationship Id="rId22" Type="http://schemas.openxmlformats.org/officeDocument/2006/relationships/slide" Target="slide25.xml"/><Relationship Id="rId27" Type="http://schemas.openxmlformats.org/officeDocument/2006/relationships/slide" Target="slide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Placeholder 1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Terms</a:t>
            </a:r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10</a:t>
            </a:r>
            <a:endParaRPr lang="en-US" dirty="0"/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>
                <a:hlinkClick r:id="rId4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>
                <a:hlinkClick r:id="rId5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 smtClean="0">
                <a:hlinkClick r:id="rId6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>
                <a:hlinkClick r:id="rId7" action="ppaction://hlinksldjump"/>
              </a:rPr>
              <a:t>50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Mental &amp; Emotional Health</a:t>
            </a:r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>
                <a:hlinkClick r:id="rId8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>
                <a:hlinkClick r:id="rId9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 smtClean="0">
                <a:hlinkClick r:id="rId10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>
                <a:hlinkClick r:id="rId11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>
                <a:hlinkClick r:id="rId12" action="ppaction://hlinksldjump"/>
              </a:rPr>
              <a:t>50</a:t>
            </a:r>
            <a:endParaRPr lang="en-US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Grief</a:t>
            </a:r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>
                <a:hlinkClick r:id="rId13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>
                <a:hlinkClick r:id="rId14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 smtClean="0">
                <a:hlinkClick r:id="rId15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>
                <a:hlinkClick r:id="rId16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>
                <a:hlinkClick r:id="rId17" action="ppaction://hlinksldjump"/>
              </a:rPr>
              <a:t>50</a:t>
            </a:r>
            <a:endParaRPr lang="en-US" dirty="0"/>
          </a:p>
        </p:txBody>
      </p:sp>
      <p:sp>
        <p:nvSpPr>
          <p:cNvPr id="126" name="Text Placeholder 1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>
                <a:hlinkClick r:id="rId18" action="ppaction://hlinksldjump"/>
              </a:rPr>
              <a:t>10</a:t>
            </a:r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 smtClean="0">
                <a:hlinkClick r:id="rId19" action="ppaction://hlinksldjump"/>
              </a:rPr>
              <a:t>20</a:t>
            </a:r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>
                <a:hlinkClick r:id="rId20" action="ppaction://hlinksldjump"/>
              </a:rPr>
              <a:t>30</a:t>
            </a:r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>
                <a:hlinkClick r:id="rId21" action="ppaction://hlinksldjump"/>
              </a:rPr>
              <a:t>40</a:t>
            </a:r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>
                <a:hlinkClick r:id="rId22" action="ppaction://hlinksldjump"/>
              </a:rPr>
              <a:t>50</a:t>
            </a:r>
            <a:endParaRPr lang="en-US" dirty="0"/>
          </a:p>
        </p:txBody>
      </p:sp>
      <p:sp>
        <p:nvSpPr>
          <p:cNvPr id="127" name="Text Placeholder 1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Disorders</a:t>
            </a:r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>
                <a:hlinkClick r:id="rId23" action="ppaction://hlinksldjump"/>
              </a:rPr>
              <a:t>10</a:t>
            </a:r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>
                <a:hlinkClick r:id="rId24" action="ppaction://hlinksldjump"/>
              </a:rPr>
              <a:t>20</a:t>
            </a:r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 smtClean="0">
                <a:hlinkClick r:id="rId25" action="ppaction://hlinksldjump"/>
              </a:rPr>
              <a:t>30</a:t>
            </a:r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>
                <a:hlinkClick r:id="rId26" action="ppaction://hlinksldjump"/>
              </a:rPr>
              <a:t>40</a:t>
            </a:r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 smtClean="0">
                <a:hlinkClick r:id="rId27" action="ppaction://hlinksldjump"/>
              </a:rPr>
              <a:t>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List two ways to improve your self-esteem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313" y="3676202"/>
            <a:ext cx="7972425" cy="1897511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Participate in a hobby you are good at, spend time with friends and family who support you, positive self-talk, etc. 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Mental &amp;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1952" y="1029924"/>
            <a:ext cx="7972719" cy="1727501"/>
          </a:xfrm>
        </p:spPr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Name two traits of good character that we talked about in class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Trustworthy, Responsible, Respectful, Caring, Citizenship, Fair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Mental &amp;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List two defense mechanisms that we talked about in class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Denial, Regression, Projection, Repression, Rationalization, Sublimation, Compensation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Mental &amp;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17838" y="1077913"/>
            <a:ext cx="7972425" cy="1969532"/>
          </a:xfrm>
        </p:spPr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Self-Actualization is the highest level you can reach in Maslow’s Hierarchy of Needs – name two other levels from this pyramid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Physical/Physiological, Safety and Security, Love and Belonging, Self-esteem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Mental &amp;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Grief questions follow</a:t>
            </a:r>
          </a:p>
        </p:txBody>
      </p:sp>
    </p:spTree>
    <p:extLst>
      <p:ext uri="{BB962C8B-B14F-4D97-AF65-F5344CB8AC3E}">
        <p14:creationId xmlns:p14="http://schemas.microsoft.com/office/powerpoint/2010/main" val="22624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During the emotional release stage of grief people often cry a lot – True or False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True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Grief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9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Which of the following is the last stage of grief: Hope or Acceptance?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884402" y="3780394"/>
            <a:ext cx="7972719" cy="1643610"/>
          </a:xfrm>
        </p:spPr>
        <p:txBody>
          <a:bodyPr/>
          <a:lstStyle/>
          <a:p>
            <a:r>
              <a:rPr lang="en-US" dirty="0"/>
              <a:t>Hope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Grief</a:t>
            </a:r>
          </a:p>
        </p:txBody>
      </p:sp>
    </p:spTree>
    <p:extLst>
      <p:ext uri="{BB962C8B-B14F-4D97-AF65-F5344CB8AC3E}">
        <p14:creationId xmlns:p14="http://schemas.microsoft.com/office/powerpoint/2010/main" val="383967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08300" y="1090613"/>
            <a:ext cx="7972425" cy="1981648"/>
          </a:xfrm>
        </p:spPr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Everyone always goes through every stage of grief in the same order when a traumatic event happens – True or False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Grief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What is the first stage of grief?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Denial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Grief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313" y="1112838"/>
            <a:ext cx="7972425" cy="2114931"/>
          </a:xfrm>
        </p:spPr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Which of the following is NOT a stage of grief: Acceptance, Bargaining, Mourning, or Remorse?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Mourning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Grief</a:t>
            </a:r>
          </a:p>
        </p:txBody>
      </p:sp>
    </p:spTree>
    <p:extLst>
      <p:ext uri="{BB962C8B-B14F-4D97-AF65-F5344CB8AC3E}">
        <p14:creationId xmlns:p14="http://schemas.microsoft.com/office/powerpoint/2010/main" val="33583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questions follow</a:t>
            </a:r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questions follow</a:t>
            </a:r>
          </a:p>
        </p:txBody>
      </p:sp>
    </p:spTree>
    <p:extLst>
      <p:ext uri="{BB962C8B-B14F-4D97-AF65-F5344CB8AC3E}">
        <p14:creationId xmlns:p14="http://schemas.microsoft.com/office/powerpoint/2010/main" val="200394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313" y="1112838"/>
            <a:ext cx="7972425" cy="2938860"/>
          </a:xfrm>
        </p:spPr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One event may be seen as stressful to a person but may not be stressful to someone else based on the way they _________________ it. 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A. Act on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B. Word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C. Perceive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C. Perceive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6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List three ways to avoid or deal with stress when it happens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313" y="3736785"/>
            <a:ext cx="7972425" cy="1836928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Deep breaths, listen to soothing music, partake in a hobby that you enjoy, scream into a pillow, exercise, etc. 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0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List three physical symptoms of the alarm stage of stress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Dilated pupils, sweat, elevated heart rate, elevated blood pressure, shortness of breath, muscle tension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0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Smoking or drinking would be what type of stressor: Environmental, Life Situation, Personal Behavior, Cognitive, or Biological? 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Personal Behavior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2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The </a:t>
            </a:r>
            <a:r>
              <a:rPr lang="en-US" dirty="0" smtClean="0">
                <a:solidFill>
                  <a:srgbClr val="E3DED1"/>
                </a:solidFill>
                <a:latin typeface="Calibri" charset="0"/>
              </a:rPr>
              <a:t>first stage </a:t>
            </a:r>
            <a:r>
              <a:rPr lang="en-US" dirty="0">
                <a:solidFill>
                  <a:srgbClr val="E3DED1"/>
                </a:solidFill>
                <a:latin typeface="Calibri" charset="0"/>
              </a:rPr>
              <a:t>the body goes through in response to stress is the _______________ </a:t>
            </a:r>
            <a:r>
              <a:rPr lang="en-US" dirty="0" smtClean="0">
                <a:solidFill>
                  <a:srgbClr val="E3DED1"/>
                </a:solidFill>
                <a:latin typeface="Calibri" charset="0"/>
              </a:rPr>
              <a:t>stage.  It is followed by the resistance and fatigue phases</a:t>
            </a:r>
            <a:endParaRPr lang="en-US" dirty="0">
              <a:solidFill>
                <a:srgbClr val="E3DED1"/>
              </a:solidFill>
              <a:latin typeface="Calibri" charset="0"/>
            </a:endParaRP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Alarm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</p:txBody>
      </p:sp>
    </p:spTree>
    <p:extLst>
      <p:ext uri="{BB962C8B-B14F-4D97-AF65-F5344CB8AC3E}">
        <p14:creationId xmlns:p14="http://schemas.microsoft.com/office/powerpoint/2010/main" val="136809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 questions follow</a:t>
            </a:r>
          </a:p>
        </p:txBody>
      </p:sp>
    </p:spTree>
    <p:extLst>
      <p:ext uri="{BB962C8B-B14F-4D97-AF65-F5344CB8AC3E}">
        <p14:creationId xmlns:p14="http://schemas.microsoft.com/office/powerpoint/2010/main" val="39370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There are several forms of depression – True or False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True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Disorders</a:t>
            </a:r>
          </a:p>
        </p:txBody>
      </p:sp>
    </p:spTree>
    <p:extLst>
      <p:ext uri="{BB962C8B-B14F-4D97-AF65-F5344CB8AC3E}">
        <p14:creationId xmlns:p14="http://schemas.microsoft.com/office/powerpoint/2010/main" val="91764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A(n)_________ disorder is an illness involving extreme changes in attitude that interfere with everyday living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A. Heart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B. Mood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C. Emotional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B. Mood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Schizophrenia is a mental disorder characterized by stealing, vandalism, arson, and aggression – True or False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1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Anything that causes stress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Stressor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________________ disorders commonly occur during the teen years and may include anorexia nervosa, bulimia nervosa, or binge eating. 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Eating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6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Anxiety disorders include all of the following EXCEPT: </a:t>
            </a:r>
          </a:p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Phobia, Pyromania, Post-Traumatic Stress Disorder, or Panic Disorder? 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Pyromania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Disorders</a:t>
            </a:r>
          </a:p>
        </p:txBody>
      </p:sp>
    </p:spTree>
    <p:extLst>
      <p:ext uri="{BB962C8B-B14F-4D97-AF65-F5344CB8AC3E}">
        <p14:creationId xmlns:p14="http://schemas.microsoft.com/office/powerpoint/2010/main" val="588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How much you value, respect, and feel confident about yourself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Self-Esteem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14986" y="5900800"/>
            <a:ext cx="7969542" cy="781394"/>
          </a:xfrm>
        </p:spPr>
        <p:txBody>
          <a:bodyPr/>
          <a:lstStyle/>
          <a:p>
            <a:r>
              <a:rPr lang="en-US" dirty="0"/>
              <a:t>Terms</a:t>
            </a:r>
          </a:p>
        </p:txBody>
      </p:sp>
    </p:spTree>
    <p:extLst>
      <p:ext uri="{BB962C8B-B14F-4D97-AF65-F5344CB8AC3E}">
        <p14:creationId xmlns:p14="http://schemas.microsoft.com/office/powerpoint/2010/main" val="30951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 prolonged feeling of helplessness, hopelessness, and sadness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</a:t>
            </a:r>
          </a:p>
        </p:txBody>
      </p:sp>
    </p:spTree>
    <p:extLst>
      <p:ext uri="{BB962C8B-B14F-4D97-AF65-F5344CB8AC3E}">
        <p14:creationId xmlns:p14="http://schemas.microsoft.com/office/powerpoint/2010/main" val="21809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 series of suicides occurring within a short period of time and involving several people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102549" y="3804627"/>
            <a:ext cx="7972719" cy="1643610"/>
          </a:xfrm>
        </p:spPr>
        <p:txBody>
          <a:bodyPr/>
          <a:lstStyle/>
          <a:p>
            <a:r>
              <a:rPr lang="en-US" dirty="0"/>
              <a:t>Cluster Suicides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</a:t>
            </a:r>
          </a:p>
        </p:txBody>
      </p:sp>
    </p:spTree>
    <p:extLst>
      <p:ext uri="{BB962C8B-B14F-4D97-AF65-F5344CB8AC3E}">
        <p14:creationId xmlns:p14="http://schemas.microsoft.com/office/powerpoint/2010/main" val="264973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A condition of feeling uneasy or worried about what may happen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Anxiety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</a:t>
            </a:r>
          </a:p>
        </p:txBody>
      </p:sp>
    </p:spTree>
    <p:extLst>
      <p:ext uri="{BB962C8B-B14F-4D97-AF65-F5344CB8AC3E}">
        <p14:creationId xmlns:p14="http://schemas.microsoft.com/office/powerpoint/2010/main" val="310215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&amp; Emotional Health Questions</a:t>
            </a:r>
          </a:p>
        </p:txBody>
      </p:sp>
    </p:spTree>
    <p:extLst>
      <p:ext uri="{BB962C8B-B14F-4D97-AF65-F5344CB8AC3E}">
        <p14:creationId xmlns:p14="http://schemas.microsoft.com/office/powerpoint/2010/main" val="15659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  <a:latin typeface="Calibri" charset="0"/>
              </a:rPr>
              <a:t>List three different emotions a person could feel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Mad, Sad, Happy, Frustrated, etc.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Mental &amp;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me Board 16x9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ameBoard_16x9.potx" id="{9EA11A30-5B56-475A-8F8F-B9C431FE8468}" vid="{E3D712D3-90DA-42E1-8FF5-E72DB3B5833F}"/>
    </a:ext>
  </a:extLst>
</a:theme>
</file>

<file path=ppt/theme/theme2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141aba3b8f8cb7f331be6546df69db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e4ef66d87525153bd8907774ed28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1FC00E-C489-4259-99E0-267048C28A5A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F3CCA7-F4B0-4CD0-A273-908584A054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99427-726D-49EB-A458-2AD845CE1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790</Words>
  <Application>Microsoft Office PowerPoint</Application>
  <PresentationFormat>Widescreen</PresentationFormat>
  <Paragraphs>179</Paragraphs>
  <Slides>31</Slides>
  <Notes>31</Notes>
  <HiddenSlides>30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Corbel</vt:lpstr>
      <vt:lpstr>Game Board 16x9</vt:lpstr>
      <vt:lpstr>PowerPoint Presentation</vt:lpstr>
      <vt:lpstr>Terms questions follow</vt:lpstr>
      <vt:lpstr>Terms</vt:lpstr>
      <vt:lpstr>Terms</vt:lpstr>
      <vt:lpstr>Terms</vt:lpstr>
      <vt:lpstr>Terms</vt:lpstr>
      <vt:lpstr>Terms</vt:lpstr>
      <vt:lpstr>Mental &amp; Emotional Health Questions</vt:lpstr>
      <vt:lpstr>Mental &amp; Emotional Health</vt:lpstr>
      <vt:lpstr>Mental &amp; Emotional Health</vt:lpstr>
      <vt:lpstr>Mental &amp; Emotional Health</vt:lpstr>
      <vt:lpstr>Mental &amp; Emotional Health</vt:lpstr>
      <vt:lpstr>Mental &amp; Emotional Health</vt:lpstr>
      <vt:lpstr>Grief questions follow</vt:lpstr>
      <vt:lpstr>Grief</vt:lpstr>
      <vt:lpstr>Grief</vt:lpstr>
      <vt:lpstr>Grief</vt:lpstr>
      <vt:lpstr>Grief</vt:lpstr>
      <vt:lpstr>Grief</vt:lpstr>
      <vt:lpstr>Stress questions follow</vt:lpstr>
      <vt:lpstr>Stress</vt:lpstr>
      <vt:lpstr>Stress</vt:lpstr>
      <vt:lpstr>Stress</vt:lpstr>
      <vt:lpstr>Stress</vt:lpstr>
      <vt:lpstr>Stress</vt:lpstr>
      <vt:lpstr>Disorder questions follow</vt:lpstr>
      <vt:lpstr>Disorders</vt:lpstr>
      <vt:lpstr>Disorders</vt:lpstr>
      <vt:lpstr>Disorders</vt:lpstr>
      <vt:lpstr>Disorders</vt:lpstr>
      <vt:lpstr>Disorders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</cp:revision>
  <dcterms:created xsi:type="dcterms:W3CDTF">2012-12-17T01:40:20Z</dcterms:created>
  <dcterms:modified xsi:type="dcterms:W3CDTF">2016-08-29T18:12:03Z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