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Merriweather Sans" panose="020B0604020202020204" charset="0"/>
      <p:italic r:id="rId24"/>
      <p:boldItalic r:id="rId25"/>
    </p:embeddedFont>
    <p:embeddedFont>
      <p:font typeface="Short Stack" panose="020B0604020202020204" charset="0"/>
      <p:regular r:id="rId26"/>
    </p:embeddedFont>
    <p:embeddedFont>
      <p:font typeface="Ribeye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90451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clipArt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44000" cy="6918325"/>
            <a:chOff x="0" y="0"/>
            <a:chExt cx="9144000" cy="6918325"/>
          </a:xfrm>
        </p:grpSpPr>
        <p:sp>
          <p:nvSpPr>
            <p:cNvPr id="7" name="Shape 7"/>
            <p:cNvSpPr txBox="1"/>
            <p:nvPr/>
          </p:nvSpPr>
          <p:spPr>
            <a:xfrm>
              <a:off x="8783637" y="444500"/>
              <a:ext cx="360362" cy="315277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hlink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0"/>
              <a:ext cx="9144000" cy="213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78260"/>
                  </a:lnTo>
                  <a:cubicBezTo>
                    <a:pt x="112500" y="89565"/>
                    <a:pt x="95000" y="62717"/>
                    <a:pt x="75000" y="67826"/>
                  </a:cubicBezTo>
                  <a:cubicBezTo>
                    <a:pt x="55000" y="72934"/>
                    <a:pt x="12500" y="120000"/>
                    <a:pt x="0" y="10869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0" y="1163637"/>
              <a:ext cx="9144000" cy="5694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9470"/>
                  </a:moveTo>
                  <a:cubicBezTo>
                    <a:pt x="21395" y="22748"/>
                    <a:pt x="40833" y="12946"/>
                    <a:pt x="55000" y="8932"/>
                  </a:cubicBezTo>
                  <a:cubicBezTo>
                    <a:pt x="55000" y="8932"/>
                    <a:pt x="68083" y="6021"/>
                    <a:pt x="70270" y="5352"/>
                  </a:cubicBezTo>
                  <a:cubicBezTo>
                    <a:pt x="85833" y="0"/>
                    <a:pt x="110000" y="11976"/>
                    <a:pt x="120000" y="11976"/>
                  </a:cubicBezTo>
                  <a:lnTo>
                    <a:pt x="120000" y="120000"/>
                  </a:lnTo>
                  <a:lnTo>
                    <a:pt x="0" y="120000"/>
                  </a:lnTo>
                  <a:cubicBezTo>
                    <a:pt x="0" y="120000"/>
                    <a:pt x="0" y="19470"/>
                    <a:pt x="0" y="1947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0" y="292100"/>
              <a:ext cx="9144000" cy="854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6356"/>
                  </a:moveTo>
                  <a:lnTo>
                    <a:pt x="0" y="89888"/>
                  </a:lnTo>
                  <a:cubicBezTo>
                    <a:pt x="6145" y="100371"/>
                    <a:pt x="21062" y="107286"/>
                    <a:pt x="36937" y="98810"/>
                  </a:cubicBezTo>
                  <a:cubicBezTo>
                    <a:pt x="52812" y="90334"/>
                    <a:pt x="81437" y="35910"/>
                    <a:pt x="95270" y="39256"/>
                  </a:cubicBezTo>
                  <a:cubicBezTo>
                    <a:pt x="109104" y="42602"/>
                    <a:pt x="115875" y="120000"/>
                    <a:pt x="120000" y="119553"/>
                  </a:cubicBezTo>
                  <a:lnTo>
                    <a:pt x="120000" y="36356"/>
                  </a:lnTo>
                  <a:cubicBezTo>
                    <a:pt x="115833" y="17620"/>
                    <a:pt x="108104" y="0"/>
                    <a:pt x="95000" y="6468"/>
                  </a:cubicBezTo>
                  <a:cubicBezTo>
                    <a:pt x="81895" y="12936"/>
                    <a:pt x="57229" y="70037"/>
                    <a:pt x="41395" y="74944"/>
                  </a:cubicBezTo>
                  <a:cubicBezTo>
                    <a:pt x="25562" y="79851"/>
                    <a:pt x="8625" y="44386"/>
                    <a:pt x="0" y="36356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2405062"/>
              <a:ext cx="9144000" cy="1069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3798"/>
                  </a:moveTo>
                  <a:lnTo>
                    <a:pt x="0" y="72284"/>
                  </a:lnTo>
                  <a:cubicBezTo>
                    <a:pt x="4437" y="82433"/>
                    <a:pt x="21020" y="109673"/>
                    <a:pt x="26666" y="114836"/>
                  </a:cubicBezTo>
                  <a:cubicBezTo>
                    <a:pt x="32312" y="120000"/>
                    <a:pt x="22750" y="119109"/>
                    <a:pt x="33895" y="103264"/>
                  </a:cubicBezTo>
                  <a:cubicBezTo>
                    <a:pt x="45041" y="87418"/>
                    <a:pt x="79250" y="19406"/>
                    <a:pt x="93604" y="20118"/>
                  </a:cubicBezTo>
                  <a:cubicBezTo>
                    <a:pt x="107958" y="20830"/>
                    <a:pt x="115604" y="104332"/>
                    <a:pt x="120000" y="107893"/>
                  </a:cubicBezTo>
                  <a:lnTo>
                    <a:pt x="120000" y="41483"/>
                  </a:lnTo>
                  <a:cubicBezTo>
                    <a:pt x="113979" y="28130"/>
                    <a:pt x="100375" y="0"/>
                    <a:pt x="84166" y="5875"/>
                  </a:cubicBezTo>
                  <a:cubicBezTo>
                    <a:pt x="67958" y="11750"/>
                    <a:pt x="36791" y="70860"/>
                    <a:pt x="22770" y="77091"/>
                  </a:cubicBezTo>
                  <a:cubicBezTo>
                    <a:pt x="8750" y="83323"/>
                    <a:pt x="4750" y="50741"/>
                    <a:pt x="0" y="4379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2476500" y="1522412"/>
              <a:ext cx="6667500" cy="5335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371" y="101755"/>
                    <a:pt x="10114" y="21065"/>
                    <a:pt x="30114" y="10532"/>
                  </a:cubicBezTo>
                  <a:cubicBezTo>
                    <a:pt x="50114" y="0"/>
                    <a:pt x="105028" y="46379"/>
                    <a:pt x="120000" y="56697"/>
                  </a:cubicBezTo>
                  <a:lnTo>
                    <a:pt x="120000" y="72407"/>
                  </a:lnTo>
                  <a:cubicBezTo>
                    <a:pt x="105714" y="65587"/>
                    <a:pt x="52628" y="7854"/>
                    <a:pt x="34285" y="15781"/>
                  </a:cubicBezTo>
                  <a:cubicBezTo>
                    <a:pt x="15942" y="23707"/>
                    <a:pt x="15628" y="102648"/>
                    <a:pt x="9914" y="12000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443287"/>
              <a:ext cx="9144000" cy="3055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0119"/>
                  </a:moveTo>
                  <a:lnTo>
                    <a:pt x="0" y="61776"/>
                  </a:lnTo>
                  <a:cubicBezTo>
                    <a:pt x="5375" y="72311"/>
                    <a:pt x="20937" y="120000"/>
                    <a:pt x="32229" y="113329"/>
                  </a:cubicBezTo>
                  <a:cubicBezTo>
                    <a:pt x="43520" y="106659"/>
                    <a:pt x="53145" y="24810"/>
                    <a:pt x="67770" y="21880"/>
                  </a:cubicBezTo>
                  <a:cubicBezTo>
                    <a:pt x="82395" y="18950"/>
                    <a:pt x="111291" y="87522"/>
                    <a:pt x="120000" y="95812"/>
                  </a:cubicBezTo>
                  <a:lnTo>
                    <a:pt x="120000" y="71750"/>
                  </a:lnTo>
                  <a:cubicBezTo>
                    <a:pt x="112604" y="70067"/>
                    <a:pt x="82958" y="0"/>
                    <a:pt x="67500" y="5236"/>
                  </a:cubicBezTo>
                  <a:cubicBezTo>
                    <a:pt x="52958" y="10659"/>
                    <a:pt x="44020" y="96685"/>
                    <a:pt x="32770" y="104166"/>
                  </a:cubicBezTo>
                  <a:cubicBezTo>
                    <a:pt x="21520" y="111646"/>
                    <a:pt x="5458" y="51490"/>
                    <a:pt x="0" y="5011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552825"/>
              <a:ext cx="6237287" cy="3365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3490"/>
                  </a:moveTo>
                  <a:lnTo>
                    <a:pt x="0" y="28754"/>
                  </a:lnTo>
                  <a:cubicBezTo>
                    <a:pt x="4575" y="32660"/>
                    <a:pt x="36606" y="7811"/>
                    <a:pt x="55281" y="12962"/>
                  </a:cubicBezTo>
                  <a:cubicBezTo>
                    <a:pt x="73956" y="18113"/>
                    <a:pt x="104213" y="42226"/>
                    <a:pt x="112106" y="59716"/>
                  </a:cubicBezTo>
                  <a:cubicBezTo>
                    <a:pt x="120000" y="77207"/>
                    <a:pt x="102469" y="120000"/>
                    <a:pt x="102583" y="117849"/>
                  </a:cubicBezTo>
                  <a:lnTo>
                    <a:pt x="112878" y="46924"/>
                  </a:lnTo>
                  <a:cubicBezTo>
                    <a:pt x="106530" y="27962"/>
                    <a:pt x="83250" y="7811"/>
                    <a:pt x="64432" y="3905"/>
                  </a:cubicBezTo>
                  <a:cubicBezTo>
                    <a:pt x="45614" y="0"/>
                    <a:pt x="13412" y="19415"/>
                    <a:pt x="0" y="2349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The Health Triangle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34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Health is the measure of our body’s efficiency and overall well-being.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The health triangle is a measure of the different aspects of health.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The health triangle consists of: Physical, Social, and Mental Health.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Learning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Learning is the development of skills, behaviors, and knowledge.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Learning increases self-confidence, awareness, and self perception. It also teaches one coping skills.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59" name="Shape 159" descr="try_teaching5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768600"/>
            <a:ext cx="381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Stress Management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Stress deals with the way our bodies and minds deal with life changes.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It is important to learn healthy ways to deal with stress or you could be at risk for anxiety or depression.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66" name="Shape 166" descr="stress2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770187"/>
            <a:ext cx="3810000" cy="25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Disorders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Stress and problems with school, friends, and family can cause mental illnesses.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Mental illnesses include: depression, bipolar disorder, schizophrenia, and phobias. 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73" name="Shape 173" descr="schizophrenia1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522537"/>
            <a:ext cx="3810000" cy="303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Social Health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Social Health deals with the way react with people within our environment.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This includes: public health, family relationships, and peer relationships.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80" name="Shape 180" descr="kids_playin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566987"/>
            <a:ext cx="381000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Social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Family Relationships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A healthy family relationship is one that is supportive, loving, responsible, and balanced.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Families should work together to eliminate stress and negativity in the home. Promoting a safe and enjoyable environment.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87" name="Shape 187" descr="Families-Set-Small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055812"/>
            <a:ext cx="3810000" cy="396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Social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Peer Relationships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Strong and supportive friendships increase happiness, self-esteem, and reduces stress.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Friends are there to help celebrate your accomplishments and there to offer support in times of need.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94" name="Shape 194" descr="peers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59375" y="1981200"/>
            <a:ext cx="2786062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875" y="1526650"/>
            <a:ext cx="408622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3420850" y="5457075"/>
            <a:ext cx="4887000" cy="912300"/>
          </a:xfrm>
          <a:prstGeom prst="rect">
            <a:avLst/>
          </a:prstGeom>
          <a:noFill/>
          <a:ln w="2286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114025" y="3730450"/>
            <a:ext cx="3306900" cy="236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Put your name on this immediately.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2900" y="1349075"/>
            <a:ext cx="3352800" cy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97775" y="1645300"/>
            <a:ext cx="3632700" cy="30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Add up the yes scores and circle your score to the left</a:t>
            </a:r>
            <a:endParaRPr/>
          </a:p>
        </p:txBody>
      </p:sp>
      <p:cxnSp>
        <p:nvCxnSpPr>
          <p:cNvPr id="208" name="Shape 208"/>
          <p:cNvCxnSpPr/>
          <p:nvPr/>
        </p:nvCxnSpPr>
        <p:spPr>
          <a:xfrm rot="10800000" flipH="1">
            <a:off x="3534875" y="2671575"/>
            <a:ext cx="1156800" cy="1042500"/>
          </a:xfrm>
          <a:prstGeom prst="straightConnector1">
            <a:avLst/>
          </a:prstGeom>
          <a:noFill/>
          <a:ln w="1143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Shape 209"/>
          <p:cNvCxnSpPr/>
          <p:nvPr/>
        </p:nvCxnSpPr>
        <p:spPr>
          <a:xfrm>
            <a:off x="3097900" y="4645300"/>
            <a:ext cx="1515000" cy="537600"/>
          </a:xfrm>
          <a:prstGeom prst="straightConnector1">
            <a:avLst/>
          </a:prstGeom>
          <a:noFill/>
          <a:ln w="1143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075" y="341750"/>
            <a:ext cx="4038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684175" y="1384700"/>
            <a:ext cx="3893100" cy="278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Summarize all of the yes answers from the previous page.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73400" y="93375"/>
            <a:ext cx="3893100" cy="278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Now create your triangle. Place 4-5 items on each side.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875762">
            <a:off x="4232994" y="1938302"/>
            <a:ext cx="3680117" cy="4906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The Health Triangle Review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There are 3 major areas of the health triangle: physical, mental and social.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Good decision making and healthy choices reduce the risk of disease and increase health overall.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02" name="Shape 102" descr="logo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201862"/>
            <a:ext cx="3810000" cy="36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925" y="933450"/>
            <a:ext cx="38862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533075" y="643575"/>
            <a:ext cx="3306900" cy="236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Do this after you finish your triangle.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533075" y="643575"/>
            <a:ext cx="3306900" cy="236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Reflection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2375" y="152400"/>
            <a:ext cx="4955858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Physical health deals with the body’s ability to function.</a:t>
            </a:r>
            <a:endParaRPr sz="24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Physical health has many components including: exercise, nutrition, sleep, alcohol &amp; drugs, and weight management.</a:t>
            </a:r>
            <a:endParaRPr sz="24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09" name="Shape 109" descr="dr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605087"/>
            <a:ext cx="3810000" cy="286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Exercise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Exercise is the act of using your muscles to stay physically fit.</a:t>
            </a:r>
            <a:endParaRPr sz="24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Exercise helps to give you more energy, maintain weight, increase confidence &amp; self esteem, and helps to battle chronic diseases.</a:t>
            </a:r>
            <a:endParaRPr sz="24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16" name="Shape 116" descr="19389-exercise-picture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514600"/>
            <a:ext cx="3810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Nutrition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32400" y="1980400"/>
            <a:ext cx="4315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hort Stack"/>
              <a:buChar char="•"/>
            </a:pPr>
            <a:r>
              <a:rPr lang="en-US" sz="21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Proper balanced meals are essential in leading a healthy life.</a:t>
            </a:r>
            <a:endParaRPr sz="21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298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hort Stack"/>
              <a:buChar char="•"/>
            </a:pPr>
            <a:r>
              <a:rPr lang="en-US" sz="21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Nutritious meals create a balance between what we eat and the way our body uses the food for energy and growth.</a:t>
            </a:r>
            <a:endParaRPr sz="21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180175"/>
            <a:ext cx="4246350" cy="28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Sleep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83625" y="2044700"/>
            <a:ext cx="4489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ort Stack"/>
              <a:buChar char="•"/>
            </a:pPr>
            <a:r>
              <a:rPr lang="en-US" sz="28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It is recommended that the average person get at least 8 hours of sleep.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ort Stack"/>
              <a:buChar char="•"/>
            </a:pPr>
            <a:r>
              <a:rPr lang="en-US" sz="28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The human body likes regularity, so try to go to bed and wake up at the same time daily.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Shape 130" descr="Sleep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18625" y="241935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Alcohol &amp; Drugs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Alcohol and other drugs interfere with messages to the brain and alters perception.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Use of such substances puts you at risk for accidental injuries, car crashes, trouble with the law, unwanted pregnancies, and fights.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37" name="Shape 137" descr="Needle-and-candle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828800"/>
            <a:ext cx="3505200" cy="23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Martin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1400" y="3929600"/>
            <a:ext cx="1885950" cy="28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Weight Management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Maintaining a healthy weight decreases your risk of certain diseases such as heart disease and diabetes.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Exercise and proper nutrition helps to maintain healthy weight levels.</a:t>
            </a:r>
            <a:endParaRPr/>
          </a:p>
        </p:txBody>
      </p:sp>
      <p:pic>
        <p:nvPicPr>
          <p:cNvPr id="145" name="Shape 145" descr="weightbmi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289175"/>
            <a:ext cx="3810000" cy="34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Health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Mental health deals with how we think, feel and cope with daily life.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Mental health encompasses learning, stress management, and mental illnesses or disorders.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52" name="Shape 152" descr="mind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165350"/>
            <a:ext cx="3810000" cy="374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On-screen Show (4:3)</PresentationFormat>
  <Paragraphs>52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Merriweather Sans</vt:lpstr>
      <vt:lpstr>Times New Roman</vt:lpstr>
      <vt:lpstr>Short Stack</vt:lpstr>
      <vt:lpstr>Ribeye</vt:lpstr>
      <vt:lpstr>Ribbons</vt:lpstr>
      <vt:lpstr>The Health Triangle</vt:lpstr>
      <vt:lpstr>The Health Triangle Review</vt:lpstr>
      <vt:lpstr>Physical Health</vt:lpstr>
      <vt:lpstr>Physical Health Exercise</vt:lpstr>
      <vt:lpstr>Physical Health Nutrition</vt:lpstr>
      <vt:lpstr>Physical Health Sleep</vt:lpstr>
      <vt:lpstr>Physical Health Alcohol &amp; Drugs</vt:lpstr>
      <vt:lpstr>Physical Health Weight Management</vt:lpstr>
      <vt:lpstr>Mental Health</vt:lpstr>
      <vt:lpstr>Mental Health Learning</vt:lpstr>
      <vt:lpstr>Mental Health Stress Management</vt:lpstr>
      <vt:lpstr>Mental Health Mental Disorders</vt:lpstr>
      <vt:lpstr>Social Health</vt:lpstr>
      <vt:lpstr>Social Health Family Relationships</vt:lpstr>
      <vt:lpstr>Social Health Peer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Health Triangle</dc:title>
  <dc:creator>kliercke</dc:creator>
  <cp:lastModifiedBy>kliercke</cp:lastModifiedBy>
  <cp:revision>1</cp:revision>
  <dcterms:modified xsi:type="dcterms:W3CDTF">2018-06-13T15:57:32Z</dcterms:modified>
</cp:coreProperties>
</file>