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Architects Daughter"/>
      <p:regular r:id="rId14"/>
    </p:embeddedFont>
    <p:embeddedFont>
      <p:font typeface="Francois One"/>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FrancoisOne-regular.fntdata"/><Relationship Id="rId14" Type="http://schemas.openxmlformats.org/officeDocument/2006/relationships/font" Target="fonts/ArchitectsDaughte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jpg"/><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health.state.mn.us/divs/idepc/dtopics/infectioncontrol/cover/hcp/cycphceng.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foodqualityandsafety.com/article/personal-hygiene-influences-food-safety/" TargetMode="External"/><Relationship Id="rId4" Type="http://schemas.openxmlformats.org/officeDocument/2006/relationships/hyperlink" Target="http://www.foodqualityandsafety.com/article/verify-cleaning-sanit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0" y="308525"/>
            <a:ext cx="9144000" cy="14328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sz="4800">
                <a:latin typeface="Francois One"/>
                <a:ea typeface="Francois One"/>
                <a:cs typeface="Francois One"/>
                <a:sym typeface="Francois One"/>
              </a:rPr>
              <a:t>Preventing Infectious Diseases</a:t>
            </a:r>
            <a:endParaRPr sz="4800">
              <a:latin typeface="Francois One"/>
              <a:ea typeface="Francois One"/>
              <a:cs typeface="Francois One"/>
              <a:sym typeface="Francois One"/>
            </a:endParaRPr>
          </a:p>
        </p:txBody>
      </p:sp>
      <p:sp>
        <p:nvSpPr>
          <p:cNvPr id="55" name="Shape 55"/>
          <p:cNvSpPr txBox="1"/>
          <p:nvPr>
            <p:ph idx="1" type="subTitle"/>
          </p:nvPr>
        </p:nvSpPr>
        <p:spPr>
          <a:xfrm>
            <a:off x="311700" y="184867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i="1" lang="en" sz="3600"/>
              <a:t>What can you do?</a:t>
            </a:r>
            <a:endParaRPr i="1" sz="3600"/>
          </a:p>
        </p:txBody>
      </p:sp>
      <p:pic>
        <p:nvPicPr>
          <p:cNvPr id="56" name="Shape 56"/>
          <p:cNvPicPr preferRelativeResize="0"/>
          <p:nvPr/>
        </p:nvPicPr>
        <p:blipFill>
          <a:blip r:embed="rId3">
            <a:alphaModFix/>
          </a:blip>
          <a:stretch>
            <a:fillRect/>
          </a:stretch>
        </p:blipFill>
        <p:spPr>
          <a:xfrm>
            <a:off x="920627" y="2877075"/>
            <a:ext cx="2149541" cy="2052599"/>
          </a:xfrm>
          <a:prstGeom prst="rect">
            <a:avLst/>
          </a:prstGeom>
          <a:noFill/>
          <a:ln>
            <a:noFill/>
          </a:ln>
        </p:spPr>
      </p:pic>
      <p:pic>
        <p:nvPicPr>
          <p:cNvPr id="57" name="Shape 57"/>
          <p:cNvPicPr preferRelativeResize="0"/>
          <p:nvPr/>
        </p:nvPicPr>
        <p:blipFill>
          <a:blip r:embed="rId4">
            <a:alphaModFix/>
          </a:blip>
          <a:stretch>
            <a:fillRect/>
          </a:stretch>
        </p:blipFill>
        <p:spPr>
          <a:xfrm>
            <a:off x="3591205" y="2922925"/>
            <a:ext cx="1961584" cy="1870650"/>
          </a:xfrm>
          <a:prstGeom prst="rect">
            <a:avLst/>
          </a:prstGeom>
          <a:noFill/>
          <a:ln>
            <a:noFill/>
          </a:ln>
        </p:spPr>
      </p:pic>
      <p:pic>
        <p:nvPicPr>
          <p:cNvPr id="58" name="Shape 58"/>
          <p:cNvPicPr preferRelativeResize="0"/>
          <p:nvPr/>
        </p:nvPicPr>
        <p:blipFill>
          <a:blip r:embed="rId5">
            <a:alphaModFix/>
          </a:blip>
          <a:stretch>
            <a:fillRect/>
          </a:stretch>
        </p:blipFill>
        <p:spPr>
          <a:xfrm>
            <a:off x="6486302" y="2922925"/>
            <a:ext cx="1966781" cy="1870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algn="ctr">
              <a:spcBef>
                <a:spcPts val="0"/>
              </a:spcBef>
              <a:spcAft>
                <a:spcPts val="0"/>
              </a:spcAft>
              <a:buNone/>
            </a:pPr>
            <a:r>
              <a:rPr b="1" lang="en" sz="4800">
                <a:solidFill>
                  <a:srgbClr val="0000FF"/>
                </a:solidFill>
                <a:latin typeface="Architects Daughter"/>
                <a:ea typeface="Architects Daughter"/>
                <a:cs typeface="Architects Daughter"/>
                <a:sym typeface="Architects Daughter"/>
              </a:rPr>
              <a:t>Wash Your Hands!</a:t>
            </a:r>
            <a:endParaRPr b="1" sz="4800">
              <a:solidFill>
                <a:srgbClr val="0000FF"/>
              </a:solidFill>
              <a:latin typeface="Architects Daughter"/>
              <a:ea typeface="Architects Daughter"/>
              <a:cs typeface="Architects Daughter"/>
              <a:sym typeface="Architects Daughter"/>
            </a:endParaRPr>
          </a:p>
        </p:txBody>
      </p:sp>
      <p:sp>
        <p:nvSpPr>
          <p:cNvPr id="64" name="Shape 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Washing hands at key times with soap and water is one of the most important steps you can take to get rid of germs and avoid spreading germs to those around you. </a:t>
            </a:r>
            <a:br>
              <a:rPr lang="en" sz="2400"/>
            </a:br>
            <a:endParaRPr sz="2400"/>
          </a:p>
          <a:p>
            <a:pPr indent="-381000" lvl="0" marL="457200" rtl="0">
              <a:spcBef>
                <a:spcPts val="0"/>
              </a:spcBef>
              <a:spcAft>
                <a:spcPts val="0"/>
              </a:spcAft>
              <a:buSzPts val="2400"/>
              <a:buChar char="●"/>
            </a:pPr>
            <a:r>
              <a:rPr lang="en" sz="2400"/>
              <a:t>Germs can get into the body through our eyes, nose, and mouth and make us sick. Handwashing with soap removes germs from hands and helps prevent sickness. </a:t>
            </a:r>
            <a:endParaRPr sz="2400"/>
          </a:p>
          <a:p>
            <a:pPr indent="0" lvl="0" marL="0">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sz="2400"/>
          </a:p>
          <a:p>
            <a:pPr indent="0" lvl="0" marL="0" rtl="0">
              <a:spcBef>
                <a:spcPts val="1600"/>
              </a:spcBef>
              <a:spcAft>
                <a:spcPts val="1600"/>
              </a:spcAft>
              <a:buNone/>
            </a:pPr>
            <a:r>
              <a:t/>
            </a:r>
            <a:endParaRPr/>
          </a:p>
        </p:txBody>
      </p:sp>
      <p:pic>
        <p:nvPicPr>
          <p:cNvPr id="70" name="Shape 70"/>
          <p:cNvPicPr preferRelativeResize="0"/>
          <p:nvPr/>
        </p:nvPicPr>
        <p:blipFill>
          <a:blip r:embed="rId3">
            <a:alphaModFix/>
          </a:blip>
          <a:stretch>
            <a:fillRect/>
          </a:stretch>
        </p:blipFill>
        <p:spPr>
          <a:xfrm>
            <a:off x="802125" y="0"/>
            <a:ext cx="7539702"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sz="2400"/>
          </a:p>
          <a:p>
            <a:pPr indent="0" lvl="0" marL="0" rtl="0">
              <a:spcBef>
                <a:spcPts val="1600"/>
              </a:spcBef>
              <a:spcAft>
                <a:spcPts val="1600"/>
              </a:spcAft>
              <a:buNone/>
            </a:pPr>
            <a:r>
              <a:t/>
            </a:r>
            <a:endParaRPr/>
          </a:p>
        </p:txBody>
      </p:sp>
      <p:pic>
        <p:nvPicPr>
          <p:cNvPr id="76" name="Shape 76"/>
          <p:cNvPicPr preferRelativeResize="0"/>
          <p:nvPr/>
        </p:nvPicPr>
        <p:blipFill>
          <a:blip r:embed="rId3">
            <a:alphaModFix/>
          </a:blip>
          <a:stretch>
            <a:fillRect/>
          </a:stretch>
        </p:blipFill>
        <p:spPr>
          <a:xfrm>
            <a:off x="520550" y="485150"/>
            <a:ext cx="8157875" cy="4201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Shape 81"/>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0000FF"/>
                </a:solidFill>
                <a:latin typeface="Architects Daughter"/>
                <a:ea typeface="Architects Daughter"/>
                <a:cs typeface="Architects Daughter"/>
                <a:sym typeface="Architects Daughter"/>
              </a:rPr>
              <a:t>Cover Your Mouth &amp; Nose</a:t>
            </a:r>
            <a:endParaRPr b="1" sz="4800">
              <a:solidFill>
                <a:srgbClr val="0000FF"/>
              </a:solidFill>
              <a:latin typeface="Architects Daughter"/>
              <a:ea typeface="Architects Daughter"/>
              <a:cs typeface="Architects Daughter"/>
              <a:sym typeface="Architects Daughter"/>
            </a:endParaRPr>
          </a:p>
        </p:txBody>
      </p:sp>
      <p:sp>
        <p:nvSpPr>
          <p:cNvPr id="82" name="Shape 8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Respiratory Etiquette - Sneezing and coughing are two ways people should be aware of in terms of limiting the spread of germs.</a:t>
            </a:r>
            <a:endParaRPr sz="2400"/>
          </a:p>
          <a:p>
            <a:pPr indent="-381000" lvl="0" marL="457200" rtl="0">
              <a:spcBef>
                <a:spcPts val="0"/>
              </a:spcBef>
              <a:spcAft>
                <a:spcPts val="0"/>
              </a:spcAft>
              <a:buSzPts val="2400"/>
              <a:buChar char="●"/>
            </a:pPr>
            <a:r>
              <a:rPr lang="en" sz="2400"/>
              <a:t>You should always cover your mouth and nose with a tissue or sleeve while sneezing or coughing. </a:t>
            </a:r>
            <a:endParaRPr sz="2400"/>
          </a:p>
          <a:p>
            <a:pPr indent="-381000" lvl="0" marL="457200" rtl="0">
              <a:spcBef>
                <a:spcPts val="0"/>
              </a:spcBef>
              <a:spcAft>
                <a:spcPts val="0"/>
              </a:spcAft>
              <a:buSzPts val="2400"/>
              <a:buChar char="●"/>
            </a:pPr>
            <a:r>
              <a:rPr lang="en" sz="2400"/>
              <a:t>It is important to wash your hands after each occurance.</a:t>
            </a:r>
            <a:endParaRPr sz="2400"/>
          </a:p>
          <a:p>
            <a:pPr indent="-381000" lvl="0" marL="457200" rtl="0">
              <a:spcBef>
                <a:spcPts val="0"/>
              </a:spcBef>
              <a:spcAft>
                <a:spcPts val="0"/>
              </a:spcAft>
              <a:buSzPts val="2400"/>
              <a:buChar char="●"/>
            </a:pPr>
            <a:r>
              <a:rPr lang="en" sz="2400" u="sng">
                <a:solidFill>
                  <a:schemeClr val="hlink"/>
                </a:solidFill>
                <a:hlinkClick r:id="rId3"/>
              </a:rPr>
              <a:t>Cover Your Cough Poster</a:t>
            </a:r>
            <a:r>
              <a:rPr lang="en" sz="2400"/>
              <a:t> </a:t>
            </a:r>
            <a:endParaRPr sz="2400"/>
          </a:p>
          <a:p>
            <a:pPr indent="0" lvl="0" marL="0" rtl="0">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Shape 87"/>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0000FF"/>
                </a:solidFill>
                <a:latin typeface="Architects Daughter"/>
                <a:ea typeface="Architects Daughter"/>
                <a:cs typeface="Architects Daughter"/>
                <a:sym typeface="Architects Daughter"/>
              </a:rPr>
              <a:t>Food Safety &amp; Sanitation</a:t>
            </a:r>
            <a:endParaRPr b="1" sz="4800">
              <a:solidFill>
                <a:srgbClr val="0000FF"/>
              </a:solidFill>
              <a:latin typeface="Architects Daughter"/>
              <a:ea typeface="Architects Daughter"/>
              <a:cs typeface="Architects Daughter"/>
              <a:sym typeface="Architects Daughter"/>
            </a:endParaRPr>
          </a:p>
        </p:txBody>
      </p:sp>
      <p:sp>
        <p:nvSpPr>
          <p:cNvPr id="88" name="Shape 8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solidFill>
                  <a:srgbClr val="333333"/>
                </a:solidFill>
              </a:rPr>
              <a:t>Proper </a:t>
            </a:r>
            <a:r>
              <a:rPr lang="en" sz="2400" u="sng">
                <a:solidFill>
                  <a:srgbClr val="9B2D24"/>
                </a:solidFill>
                <a:hlinkClick r:id="rId3"/>
              </a:rPr>
              <a:t>personal hygiene</a:t>
            </a:r>
            <a:r>
              <a:rPr lang="en" sz="2400">
                <a:solidFill>
                  <a:srgbClr val="333333"/>
                </a:solidFill>
              </a:rPr>
              <a:t>, including frequent hand and arm washing and covering cuts;</a:t>
            </a:r>
            <a:endParaRPr sz="2400">
              <a:solidFill>
                <a:srgbClr val="333333"/>
              </a:solidFill>
            </a:endParaRPr>
          </a:p>
          <a:p>
            <a:pPr indent="-381000" lvl="0" marL="457200" rtl="0">
              <a:spcBef>
                <a:spcPts val="0"/>
              </a:spcBef>
              <a:spcAft>
                <a:spcPts val="0"/>
              </a:spcAft>
              <a:buClr>
                <a:srgbClr val="333333"/>
              </a:buClr>
              <a:buSzPts val="2400"/>
              <a:buChar char="●"/>
            </a:pPr>
            <a:r>
              <a:rPr lang="en" sz="2400">
                <a:solidFill>
                  <a:srgbClr val="333333"/>
                </a:solidFill>
              </a:rPr>
              <a:t>Proper cleaning and sanitizing of all food contact surfaces and utensils;</a:t>
            </a:r>
            <a:endParaRPr sz="2400">
              <a:solidFill>
                <a:srgbClr val="333333"/>
              </a:solidFill>
            </a:endParaRPr>
          </a:p>
          <a:p>
            <a:pPr indent="-381000" lvl="0" marL="457200" rtl="0">
              <a:spcBef>
                <a:spcPts val="0"/>
              </a:spcBef>
              <a:spcAft>
                <a:spcPts val="0"/>
              </a:spcAft>
              <a:buClr>
                <a:srgbClr val="333333"/>
              </a:buClr>
              <a:buSzPts val="2400"/>
              <a:buChar char="●"/>
            </a:pPr>
            <a:r>
              <a:rPr lang="en" sz="2400">
                <a:solidFill>
                  <a:srgbClr val="333333"/>
                </a:solidFill>
              </a:rPr>
              <a:t>Proper </a:t>
            </a:r>
            <a:r>
              <a:rPr lang="en" sz="2400" u="sng">
                <a:solidFill>
                  <a:srgbClr val="9B2D24"/>
                </a:solidFill>
                <a:hlinkClick r:id="rId4"/>
              </a:rPr>
              <a:t>cleaning and sanitizing</a:t>
            </a:r>
            <a:r>
              <a:rPr lang="en" sz="2400">
                <a:solidFill>
                  <a:srgbClr val="333333"/>
                </a:solidFill>
              </a:rPr>
              <a:t> of food equipment;</a:t>
            </a:r>
            <a:endParaRPr sz="2400">
              <a:solidFill>
                <a:srgbClr val="333333"/>
              </a:solidFill>
            </a:endParaRPr>
          </a:p>
          <a:p>
            <a:pPr indent="-381000" lvl="0" marL="457200" rtl="0">
              <a:spcBef>
                <a:spcPts val="0"/>
              </a:spcBef>
              <a:spcAft>
                <a:spcPts val="0"/>
              </a:spcAft>
              <a:buClr>
                <a:srgbClr val="333333"/>
              </a:buClr>
              <a:buSzPts val="2400"/>
              <a:buChar char="●"/>
            </a:pPr>
            <a:r>
              <a:rPr lang="en" sz="2400">
                <a:solidFill>
                  <a:srgbClr val="333333"/>
                </a:solidFill>
              </a:rPr>
              <a:t>Good basic housekeeping and maintenance; and</a:t>
            </a:r>
            <a:endParaRPr sz="2400">
              <a:solidFill>
                <a:srgbClr val="333333"/>
              </a:solidFill>
            </a:endParaRPr>
          </a:p>
          <a:p>
            <a:pPr indent="-381000" lvl="0" marL="457200" rtl="0">
              <a:spcBef>
                <a:spcPts val="0"/>
              </a:spcBef>
              <a:spcAft>
                <a:spcPts val="0"/>
              </a:spcAft>
              <a:buClr>
                <a:srgbClr val="333333"/>
              </a:buClr>
              <a:buSzPts val="2400"/>
              <a:buChar char="●"/>
            </a:pPr>
            <a:r>
              <a:rPr lang="en" sz="2400">
                <a:solidFill>
                  <a:srgbClr val="333333"/>
                </a:solidFill>
              </a:rPr>
              <a:t>Food storage for the proper time and at safe temperatures.  Cook meat thoroughly.  Wash vegetables and fruits.</a:t>
            </a:r>
            <a:endParaRPr sz="2400"/>
          </a:p>
          <a:p>
            <a:pPr indent="0" lvl="0" marL="0" rtl="0">
              <a:spcBef>
                <a:spcPts val="21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0000FF"/>
                </a:solidFill>
                <a:latin typeface="Architects Daughter"/>
                <a:ea typeface="Architects Daughter"/>
                <a:cs typeface="Architects Daughter"/>
                <a:sym typeface="Architects Daughter"/>
              </a:rPr>
              <a:t>Get a Vaccine!</a:t>
            </a:r>
            <a:endParaRPr b="1" sz="4800">
              <a:solidFill>
                <a:srgbClr val="0000FF"/>
              </a:solidFill>
              <a:latin typeface="Architects Daughter"/>
              <a:ea typeface="Architects Daughter"/>
              <a:cs typeface="Architects Daughter"/>
              <a:sym typeface="Architects Daughter"/>
            </a:endParaRPr>
          </a:p>
        </p:txBody>
      </p:sp>
      <p:sp>
        <p:nvSpPr>
          <p:cNvPr id="94" name="Shape 9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nSpc>
                <a:spcPct val="115000"/>
              </a:lnSpc>
              <a:spcBef>
                <a:spcPts val="0"/>
              </a:spcBef>
              <a:spcAft>
                <a:spcPts val="0"/>
              </a:spcAft>
              <a:buSzPts val="2400"/>
              <a:buChar char="●"/>
            </a:pPr>
            <a:r>
              <a:rPr lang="en" sz="2400">
                <a:solidFill>
                  <a:schemeClr val="dk1"/>
                </a:solidFill>
              </a:rPr>
              <a:t>Vaccines contain the same germs that cause disease, but they have been either killed or weakened to the point that they don’t make you sick. </a:t>
            </a:r>
            <a:endParaRPr sz="2400">
              <a:solidFill>
                <a:schemeClr val="dk1"/>
              </a:solidFill>
            </a:endParaRPr>
          </a:p>
          <a:p>
            <a:pPr indent="-381000" lvl="0" marL="457200" rtl="0">
              <a:lnSpc>
                <a:spcPct val="115000"/>
              </a:lnSpc>
              <a:spcBef>
                <a:spcPts val="0"/>
              </a:spcBef>
              <a:spcAft>
                <a:spcPts val="0"/>
              </a:spcAft>
              <a:buSzPts val="2400"/>
              <a:buChar char="●"/>
            </a:pPr>
            <a:r>
              <a:rPr lang="en" sz="2400">
                <a:solidFill>
                  <a:schemeClr val="dk1"/>
                </a:solidFill>
              </a:rPr>
              <a:t>Some vaccines contain only a </a:t>
            </a:r>
            <a:r>
              <a:rPr i="1" lang="en" sz="2400">
                <a:solidFill>
                  <a:schemeClr val="dk1"/>
                </a:solidFill>
              </a:rPr>
              <a:t>part </a:t>
            </a:r>
            <a:r>
              <a:rPr lang="en" sz="2400">
                <a:solidFill>
                  <a:schemeClr val="dk1"/>
                </a:solidFill>
              </a:rPr>
              <a:t>of the disease germ.</a:t>
            </a:r>
            <a:endParaRPr sz="2400">
              <a:solidFill>
                <a:schemeClr val="dk1"/>
              </a:solidFill>
            </a:endParaRPr>
          </a:p>
          <a:p>
            <a:pPr indent="-381000" lvl="0" marL="457200" rtl="0">
              <a:lnSpc>
                <a:spcPct val="115000"/>
              </a:lnSpc>
              <a:spcBef>
                <a:spcPts val="0"/>
              </a:spcBef>
              <a:spcAft>
                <a:spcPts val="0"/>
              </a:spcAft>
              <a:buSzPts val="2400"/>
              <a:buChar char="●"/>
            </a:pPr>
            <a:r>
              <a:rPr lang="en" sz="2400">
                <a:solidFill>
                  <a:schemeClr val="dk1"/>
                </a:solidFill>
              </a:rPr>
              <a:t>A vaccine stimulates your immune system to produce antibodies, exactly like it would if you were exposed to the disease.</a:t>
            </a:r>
            <a:endParaRPr sz="2400"/>
          </a:p>
          <a:p>
            <a:pPr indent="0" lvl="0" marL="0" rtl="0">
              <a:spcBef>
                <a:spcPts val="8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11700" y="19715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0000FF"/>
                </a:solidFill>
                <a:latin typeface="Architects Daughter"/>
                <a:ea typeface="Architects Daughter"/>
                <a:cs typeface="Architects Daughter"/>
                <a:sym typeface="Architects Daughter"/>
              </a:rPr>
              <a:t>Get a Vaccine! </a:t>
            </a:r>
            <a:endParaRPr b="1" sz="4800">
              <a:solidFill>
                <a:srgbClr val="0000FF"/>
              </a:solidFill>
              <a:latin typeface="Architects Daughter"/>
              <a:ea typeface="Architects Daughter"/>
              <a:cs typeface="Architects Daughter"/>
              <a:sym typeface="Architects Daughter"/>
            </a:endParaRPr>
          </a:p>
        </p:txBody>
      </p:sp>
      <p:sp>
        <p:nvSpPr>
          <p:cNvPr id="100" name="Shape 10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nSpc>
                <a:spcPct val="115000"/>
              </a:lnSpc>
              <a:spcBef>
                <a:spcPts val="0"/>
              </a:spcBef>
              <a:spcAft>
                <a:spcPts val="0"/>
              </a:spcAft>
              <a:buSzPts val="2400"/>
              <a:buChar char="●"/>
            </a:pPr>
            <a:r>
              <a:rPr lang="en" sz="2400">
                <a:solidFill>
                  <a:schemeClr val="dk1"/>
                </a:solidFill>
              </a:rPr>
              <a:t>After getting vaccinated, you develop immunity to that disease, without having to get the disease first.</a:t>
            </a:r>
            <a:endParaRPr sz="2400">
              <a:solidFill>
                <a:schemeClr val="dk1"/>
              </a:solidFill>
            </a:endParaRPr>
          </a:p>
          <a:p>
            <a:pPr indent="-381000" lvl="0" marL="457200" rtl="0">
              <a:lnSpc>
                <a:spcPct val="115000"/>
              </a:lnSpc>
              <a:spcBef>
                <a:spcPts val="0"/>
              </a:spcBef>
              <a:spcAft>
                <a:spcPts val="0"/>
              </a:spcAft>
              <a:buSzPts val="2400"/>
              <a:buChar char="●"/>
            </a:pPr>
            <a:r>
              <a:rPr lang="en" sz="2400">
                <a:solidFill>
                  <a:schemeClr val="dk1"/>
                </a:solidFill>
              </a:rPr>
              <a:t>This is what makes vaccines such powerful medicine. Unlike most medicines, which treat or cure diseases, vaccines </a:t>
            </a:r>
            <a:r>
              <a:rPr i="1" lang="en" sz="2400">
                <a:solidFill>
                  <a:schemeClr val="dk1"/>
                </a:solidFill>
              </a:rPr>
              <a:t>prevent</a:t>
            </a:r>
            <a:r>
              <a:rPr lang="en" sz="2400">
                <a:solidFill>
                  <a:schemeClr val="dk1"/>
                </a:solidFill>
              </a:rPr>
              <a:t> them.</a:t>
            </a:r>
            <a:endParaRPr sz="2400"/>
          </a:p>
          <a:p>
            <a:pPr indent="0" lvl="0" marL="0" rtl="0">
              <a:spcBef>
                <a:spcPts val="8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