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63"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50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5zobnDIj4tzVXgeVGq8G8L00wyqNERvpsgUc-4CaiRA/edit?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time_continue=4&amp;v=Yqe3XAfBvN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a:solidFill>
                  <a:schemeClr val="hlink"/>
                </a:solidFill>
                <a:hlinkClick r:id="rId3"/>
              </a:rPr>
              <a:t>https://docs.google.com/document/d/15zobnDIj4tzVXgeVGq8G8L00wyqNERvpsgUc-4CaiRA/edit?usp=sharing</a:t>
            </a:r>
            <a:r>
              <a:rPr lang="en-US"/>
              <a:t> </a:t>
            </a:r>
            <a:endParaRPr/>
          </a:p>
        </p:txBody>
      </p:sp>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u="sng">
                <a:solidFill>
                  <a:schemeClr val="hlink"/>
                </a:solidFill>
                <a:hlinkClick r:id="rId3"/>
              </a:rPr>
              <a:t>https://www.youtube.com/watch?time_continue=4&amp;v=Yqe3XAfBvNM</a:t>
            </a:r>
            <a:r>
              <a:rPr lang="en-US"/>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a:t>Google Form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7" name="Shape 45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4" name="Shape 4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3" name="Shape 50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noFill/>
        <a:effectLst/>
      </p:bgPr>
    </p:bg>
    <p:spTree>
      <p:nvGrpSpPr>
        <p:cNvPr id="1" name="Shape 18"/>
        <p:cNvGrpSpPr/>
        <p:nvPr/>
      </p:nvGrpSpPr>
      <p:grpSpPr>
        <a:xfrm>
          <a:off x="0" y="0"/>
          <a:ext cx="0" cy="0"/>
          <a:chOff x="0" y="0"/>
          <a:chExt cx="0" cy="0"/>
        </a:xfrm>
      </p:grpSpPr>
      <p:sp>
        <p:nvSpPr>
          <p:cNvPr id="19" name="Shape 19"/>
          <p:cNvSpPr/>
          <p:nvPr/>
        </p:nvSpPr>
        <p:spPr>
          <a:xfrm>
            <a:off x="0" y="5971032"/>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20" name="Shape 20"/>
          <p:cNvSpPr/>
          <p:nvPr/>
        </p:nvSpPr>
        <p:spPr>
          <a:xfrm>
            <a:off x="-9144" y="6053328"/>
            <a:ext cx="2249424"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21" name="Shape 21"/>
          <p:cNvSpPr/>
          <p:nvPr/>
        </p:nvSpPr>
        <p:spPr>
          <a:xfrm>
            <a:off x="2359152" y="6044184"/>
            <a:ext cx="6784848"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22" name="Shape 22"/>
          <p:cNvSpPr txBox="1">
            <a:spLocks noGrp="1"/>
          </p:cNvSpPr>
          <p:nvPr>
            <p:ph type="ctrTitle"/>
          </p:nvPr>
        </p:nvSpPr>
        <p:spPr>
          <a:xfrm>
            <a:off x="2362200" y="4038600"/>
            <a:ext cx="6477000" cy="1828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Questrial"/>
              <a:buNone/>
              <a:defRPr sz="4400" b="0" i="0" u="none" strike="noStrike" cap="none">
                <a:solidFill>
                  <a:schemeClr val="lt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subTitle" idx="1"/>
          </p:nvPr>
        </p:nvSpPr>
        <p:spPr>
          <a:xfrm>
            <a:off x="2362200" y="6050037"/>
            <a:ext cx="6705600" cy="685800"/>
          </a:xfrm>
          <a:prstGeom prst="rect">
            <a:avLst/>
          </a:prstGeom>
          <a:noFill/>
          <a:ln>
            <a:noFill/>
          </a:ln>
        </p:spPr>
        <p:txBody>
          <a:bodyPr spcFirstLastPara="1" wrap="square" lIns="91425" tIns="91425" rIns="91425" bIns="91425" anchor="ctr" anchorCtr="0"/>
          <a:lstStyle>
            <a:lvl1pPr marL="0" marR="0" lvl="0" indent="0" algn="l" rtl="0">
              <a:spcBef>
                <a:spcPts val="700"/>
              </a:spcBef>
              <a:spcAft>
                <a:spcPts val="0"/>
              </a:spcAft>
              <a:buClr>
                <a:schemeClr val="accent2"/>
              </a:buClr>
              <a:buSzPts val="1740"/>
              <a:buFont typeface="Noto Sans Symbols"/>
              <a:buNone/>
              <a:defRPr sz="2600" b="0" i="0" u="none" strike="noStrike" cap="none">
                <a:solidFill>
                  <a:srgbClr val="FFFFFF"/>
                </a:solidFill>
                <a:latin typeface="Questrial"/>
                <a:ea typeface="Questrial"/>
                <a:cs typeface="Questrial"/>
                <a:sym typeface="Questrial"/>
              </a:defRPr>
            </a:lvl1pPr>
            <a:lvl2pPr marL="457200" marR="0" lvl="1" indent="0" algn="ctr" rtl="0">
              <a:spcBef>
                <a:spcPts val="550"/>
              </a:spcBef>
              <a:spcAft>
                <a:spcPts val="0"/>
              </a:spcAft>
              <a:buClr>
                <a:schemeClr val="accent1"/>
              </a:buClr>
              <a:buSzPts val="1820"/>
              <a:buFont typeface="Noto Sans Symbols"/>
              <a:buNone/>
              <a:defRPr sz="2600" b="0" i="0" u="none" strike="noStrike" cap="none">
                <a:solidFill>
                  <a:schemeClr val="lt1"/>
                </a:solidFill>
                <a:latin typeface="Questrial"/>
                <a:ea typeface="Questrial"/>
                <a:cs typeface="Questrial"/>
                <a:sym typeface="Questrial"/>
              </a:defRPr>
            </a:lvl2pPr>
            <a:lvl3pPr marL="914400" marR="0" lvl="2" indent="0" algn="ctr" rtl="0">
              <a:spcBef>
                <a:spcPts val="500"/>
              </a:spcBef>
              <a:spcAft>
                <a:spcPts val="0"/>
              </a:spcAft>
              <a:buClr>
                <a:schemeClr val="accent2"/>
              </a:buClr>
              <a:buSzPts val="1725"/>
              <a:buFont typeface="Noto Sans Symbols"/>
              <a:buNone/>
              <a:defRPr sz="2300" b="0" i="0" u="none" strike="noStrike" cap="none">
                <a:solidFill>
                  <a:schemeClr val="lt1"/>
                </a:solidFill>
                <a:latin typeface="Questrial"/>
                <a:ea typeface="Questrial"/>
                <a:cs typeface="Questrial"/>
                <a:sym typeface="Questrial"/>
              </a:defRPr>
            </a:lvl3pPr>
            <a:lvl4pPr marL="1371600" marR="0" lvl="3" indent="0" algn="ctr" rtl="0">
              <a:spcBef>
                <a:spcPts val="400"/>
              </a:spcBef>
              <a:spcAft>
                <a:spcPts val="0"/>
              </a:spcAft>
              <a:buClr>
                <a:schemeClr val="accent3"/>
              </a:buClr>
              <a:buSzPts val="1500"/>
              <a:buFont typeface="Noto Sans Symbols"/>
              <a:buNone/>
              <a:defRPr sz="2000" b="0" i="0" u="none" strike="noStrike" cap="none">
                <a:solidFill>
                  <a:schemeClr val="lt1"/>
                </a:solidFill>
                <a:latin typeface="Questrial"/>
                <a:ea typeface="Questrial"/>
                <a:cs typeface="Questrial"/>
                <a:sym typeface="Questrial"/>
              </a:defRPr>
            </a:lvl4pPr>
            <a:lvl5pPr marL="1828800" marR="0" lvl="4" indent="0" algn="ctr" rtl="0">
              <a:spcBef>
                <a:spcPts val="400"/>
              </a:spcBef>
              <a:spcAft>
                <a:spcPts val="0"/>
              </a:spcAft>
              <a:buClr>
                <a:schemeClr val="accent4"/>
              </a:buClr>
              <a:buSzPts val="1300"/>
              <a:buFont typeface="Noto Sans Symbols"/>
              <a:buNone/>
              <a:defRPr sz="2000" b="0" i="0" u="none" strike="noStrike" cap="none">
                <a:solidFill>
                  <a:schemeClr val="lt1"/>
                </a:solidFill>
                <a:latin typeface="Questrial"/>
                <a:ea typeface="Questrial"/>
                <a:cs typeface="Questrial"/>
                <a:sym typeface="Questrial"/>
              </a:defRPr>
            </a:lvl5pPr>
            <a:lvl6pPr marL="2286000" marR="0" lvl="5" indent="0" algn="ctr" rtl="0">
              <a:spcBef>
                <a:spcPts val="360"/>
              </a:spcBef>
              <a:spcAft>
                <a:spcPts val="0"/>
              </a:spcAft>
              <a:buClr>
                <a:schemeClr val="accent1"/>
              </a:buClr>
              <a:buSzPts val="1800"/>
              <a:buFont typeface="Noto Sans Symbols"/>
              <a:buNone/>
              <a:defRPr sz="1800" b="0" i="0" u="none" strike="noStrike" cap="none">
                <a:solidFill>
                  <a:schemeClr val="lt1"/>
                </a:solidFill>
                <a:latin typeface="Questrial"/>
                <a:ea typeface="Questrial"/>
                <a:cs typeface="Questrial"/>
                <a:sym typeface="Questrial"/>
              </a:defRPr>
            </a:lvl6pPr>
            <a:lvl7pPr marL="2743200" marR="0" lvl="6" indent="0" algn="ctr" rtl="0">
              <a:spcBef>
                <a:spcPts val="360"/>
              </a:spcBef>
              <a:spcAft>
                <a:spcPts val="0"/>
              </a:spcAft>
              <a:buClr>
                <a:schemeClr val="accent2"/>
              </a:buClr>
              <a:buSzPts val="1800"/>
              <a:buFont typeface="Noto Sans Symbols"/>
              <a:buNone/>
              <a:defRPr sz="1800" b="0" i="0" u="none" strike="noStrike" cap="none">
                <a:solidFill>
                  <a:schemeClr val="lt1"/>
                </a:solidFill>
                <a:latin typeface="Questrial"/>
                <a:ea typeface="Questrial"/>
                <a:cs typeface="Questrial"/>
                <a:sym typeface="Questrial"/>
              </a:defRPr>
            </a:lvl7pPr>
            <a:lvl8pPr marL="3200400" marR="0" lvl="7" indent="0" algn="ctr" rtl="0">
              <a:spcBef>
                <a:spcPts val="360"/>
              </a:spcBef>
              <a:spcAft>
                <a:spcPts val="0"/>
              </a:spcAft>
              <a:buClr>
                <a:schemeClr val="accent3"/>
              </a:buClr>
              <a:buSzPts val="1800"/>
              <a:buFont typeface="Noto Sans Symbols"/>
              <a:buNone/>
              <a:defRPr sz="1800" b="0" i="0" u="none" strike="noStrike" cap="none">
                <a:solidFill>
                  <a:schemeClr val="lt1"/>
                </a:solidFill>
                <a:latin typeface="Questrial"/>
                <a:ea typeface="Questrial"/>
                <a:cs typeface="Questrial"/>
                <a:sym typeface="Questrial"/>
              </a:defRPr>
            </a:lvl8pPr>
            <a:lvl9pPr marL="3657600" marR="0" lvl="8" indent="0" algn="ctr" rtl="0">
              <a:spcBef>
                <a:spcPts val="360"/>
              </a:spcBef>
              <a:spcAft>
                <a:spcPts val="0"/>
              </a:spcAft>
              <a:buClr>
                <a:schemeClr val="accent4"/>
              </a:buClr>
              <a:buSzPts val="1800"/>
              <a:buFont typeface="Noto Sans Symbols"/>
              <a:buNone/>
              <a:defRPr sz="1800" b="0" i="0" u="none" strike="noStrike" cap="none">
                <a:solidFill>
                  <a:schemeClr val="lt1"/>
                </a:solidFill>
                <a:latin typeface="Questrial"/>
                <a:ea typeface="Questrial"/>
                <a:cs typeface="Questrial"/>
                <a:sym typeface="Questrial"/>
              </a:defRPr>
            </a:lvl9pPr>
          </a:lstStyle>
          <a:p>
            <a:endParaRPr/>
          </a:p>
        </p:txBody>
      </p:sp>
      <p:sp>
        <p:nvSpPr>
          <p:cNvPr id="24" name="Shape 24"/>
          <p:cNvSpPr txBox="1">
            <a:spLocks noGrp="1"/>
          </p:cNvSpPr>
          <p:nvPr>
            <p:ph type="dt" idx="10"/>
          </p:nvPr>
        </p:nvSpPr>
        <p:spPr>
          <a:xfrm>
            <a:off x="76200" y="6068699"/>
            <a:ext cx="2057400" cy="6858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2000" b="0" i="0" u="none" strike="noStrike" cap="none">
                <a:solidFill>
                  <a:srgbClr val="FFFFFF"/>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9pPr>
          </a:lstStyle>
          <a:p>
            <a:endParaRPr/>
          </a:p>
        </p:txBody>
      </p:sp>
      <p:sp>
        <p:nvSpPr>
          <p:cNvPr id="25" name="Shape 25"/>
          <p:cNvSpPr txBox="1">
            <a:spLocks noGrp="1"/>
          </p:cNvSpPr>
          <p:nvPr>
            <p:ph type="ftr" idx="11"/>
          </p:nvPr>
        </p:nvSpPr>
        <p:spPr>
          <a:xfrm>
            <a:off x="2085393" y="236538"/>
            <a:ext cx="58674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b="0" i="0" u="none" strike="noStrike" cap="none">
                <a:solidFill>
                  <a:schemeClr val="lt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9pPr>
          </a:lstStyle>
          <a:p>
            <a:endParaRPr/>
          </a:p>
        </p:txBody>
      </p:sp>
      <p:sp>
        <p:nvSpPr>
          <p:cNvPr id="26" name="Shape 26"/>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chemeClr val="lt2"/>
                </a:solidFill>
                <a:latin typeface="Questrial"/>
                <a:ea typeface="Questrial"/>
                <a:cs typeface="Questrial"/>
                <a:sym typeface="Questrial"/>
              </a:defRPr>
            </a:lvl1pPr>
            <a:lvl2pPr marL="0" marR="0" lvl="1" indent="0" algn="ctr" rtl="0">
              <a:spcBef>
                <a:spcPts val="0"/>
              </a:spcBef>
              <a:buNone/>
              <a:defRPr sz="1400" b="1" i="0" u="none" strike="noStrike" cap="none">
                <a:solidFill>
                  <a:schemeClr val="lt2"/>
                </a:solidFill>
                <a:latin typeface="Questrial"/>
                <a:ea typeface="Questrial"/>
                <a:cs typeface="Questrial"/>
                <a:sym typeface="Questrial"/>
              </a:defRPr>
            </a:lvl2pPr>
            <a:lvl3pPr marL="0" marR="0" lvl="2" indent="0" algn="ctr" rtl="0">
              <a:spcBef>
                <a:spcPts val="0"/>
              </a:spcBef>
              <a:buNone/>
              <a:defRPr sz="1400" b="1" i="0" u="none" strike="noStrike" cap="none">
                <a:solidFill>
                  <a:schemeClr val="lt2"/>
                </a:solidFill>
                <a:latin typeface="Questrial"/>
                <a:ea typeface="Questrial"/>
                <a:cs typeface="Questrial"/>
                <a:sym typeface="Questrial"/>
              </a:defRPr>
            </a:lvl3pPr>
            <a:lvl4pPr marL="0" marR="0" lvl="3" indent="0" algn="ctr" rtl="0">
              <a:spcBef>
                <a:spcPts val="0"/>
              </a:spcBef>
              <a:buNone/>
              <a:defRPr sz="1400" b="1" i="0" u="none" strike="noStrike" cap="none">
                <a:solidFill>
                  <a:schemeClr val="lt2"/>
                </a:solidFill>
                <a:latin typeface="Questrial"/>
                <a:ea typeface="Questrial"/>
                <a:cs typeface="Questrial"/>
                <a:sym typeface="Questrial"/>
              </a:defRPr>
            </a:lvl4pPr>
            <a:lvl5pPr marL="0" marR="0" lvl="4" indent="0" algn="ctr" rtl="0">
              <a:spcBef>
                <a:spcPts val="0"/>
              </a:spcBef>
              <a:buNone/>
              <a:defRPr sz="1400" b="1" i="0" u="none" strike="noStrike" cap="none">
                <a:solidFill>
                  <a:schemeClr val="lt2"/>
                </a:solidFill>
                <a:latin typeface="Questrial"/>
                <a:ea typeface="Questrial"/>
                <a:cs typeface="Questrial"/>
                <a:sym typeface="Questrial"/>
              </a:defRPr>
            </a:lvl5pPr>
            <a:lvl6pPr marL="0" marR="0" lvl="5" indent="0" algn="ctr" rtl="0">
              <a:spcBef>
                <a:spcPts val="0"/>
              </a:spcBef>
              <a:buNone/>
              <a:defRPr sz="1400" b="1" i="0" u="none" strike="noStrike" cap="none">
                <a:solidFill>
                  <a:schemeClr val="lt2"/>
                </a:solidFill>
                <a:latin typeface="Questrial"/>
                <a:ea typeface="Questrial"/>
                <a:cs typeface="Questrial"/>
                <a:sym typeface="Questrial"/>
              </a:defRPr>
            </a:lvl6pPr>
            <a:lvl7pPr marL="0" marR="0" lvl="6" indent="0" algn="ctr" rtl="0">
              <a:spcBef>
                <a:spcPts val="0"/>
              </a:spcBef>
              <a:buNone/>
              <a:defRPr sz="1400" b="1" i="0" u="none" strike="noStrike" cap="none">
                <a:solidFill>
                  <a:schemeClr val="lt2"/>
                </a:solidFill>
                <a:latin typeface="Questrial"/>
                <a:ea typeface="Questrial"/>
                <a:cs typeface="Questrial"/>
                <a:sym typeface="Questrial"/>
              </a:defRPr>
            </a:lvl7pPr>
            <a:lvl8pPr marL="0" marR="0" lvl="7" indent="0" algn="ctr" rtl="0">
              <a:spcBef>
                <a:spcPts val="0"/>
              </a:spcBef>
              <a:buNone/>
              <a:defRPr sz="1400" b="1" i="0" u="none" strike="noStrike" cap="none">
                <a:solidFill>
                  <a:schemeClr val="lt2"/>
                </a:solidFill>
                <a:latin typeface="Questrial"/>
                <a:ea typeface="Questrial"/>
                <a:cs typeface="Questrial"/>
                <a:sym typeface="Questrial"/>
              </a:defRPr>
            </a:lvl8pPr>
            <a:lvl9pPr marL="0" marR="0" lvl="8" indent="0" algn="ctr" rtl="0">
              <a:spcBef>
                <a:spcPts val="0"/>
              </a:spcBef>
              <a:buNone/>
              <a:defRPr sz="1400" b="1" i="0" u="none" strike="noStrike" cap="none">
                <a:solidFill>
                  <a:schemeClr val="lt2"/>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noFill/>
        <a:effectLst/>
      </p:bgPr>
    </p:bg>
    <p:spTree>
      <p:nvGrpSpPr>
        <p:cNvPr id="1" name="Shape 92"/>
        <p:cNvGrpSpPr/>
        <p:nvPr/>
      </p:nvGrpSpPr>
      <p:grpSpPr>
        <a:xfrm>
          <a:off x="0" y="0"/>
          <a:ext cx="0" cy="0"/>
          <a:chOff x="0" y="0"/>
          <a:chExt cx="0" cy="0"/>
        </a:xfrm>
      </p:grpSpPr>
      <p:sp>
        <p:nvSpPr>
          <p:cNvPr id="93" name="Shape 93"/>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94" name="Shape 94"/>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95" name="Shape 95"/>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chemeClr val="dk2"/>
                </a:solidFill>
                <a:latin typeface="Questrial"/>
                <a:ea typeface="Questrial"/>
                <a:cs typeface="Questrial"/>
                <a:sym typeface="Questrial"/>
              </a:defRPr>
            </a:lvl1pPr>
            <a:lvl2pPr marL="0" marR="0" lvl="1" indent="0" algn="ctr" rtl="0">
              <a:spcBef>
                <a:spcPts val="0"/>
              </a:spcBef>
              <a:buNone/>
              <a:defRPr sz="1400" b="1">
                <a:solidFill>
                  <a:schemeClr val="dk2"/>
                </a:solidFill>
                <a:latin typeface="Questrial"/>
                <a:ea typeface="Questrial"/>
                <a:cs typeface="Questrial"/>
                <a:sym typeface="Questrial"/>
              </a:defRPr>
            </a:lvl2pPr>
            <a:lvl3pPr marL="0" marR="0" lvl="2" indent="0" algn="ctr" rtl="0">
              <a:spcBef>
                <a:spcPts val="0"/>
              </a:spcBef>
              <a:buNone/>
              <a:defRPr sz="1400" b="1">
                <a:solidFill>
                  <a:schemeClr val="dk2"/>
                </a:solidFill>
                <a:latin typeface="Questrial"/>
                <a:ea typeface="Questrial"/>
                <a:cs typeface="Questrial"/>
                <a:sym typeface="Questrial"/>
              </a:defRPr>
            </a:lvl3pPr>
            <a:lvl4pPr marL="0" marR="0" lvl="3" indent="0" algn="ctr" rtl="0">
              <a:spcBef>
                <a:spcPts val="0"/>
              </a:spcBef>
              <a:buNone/>
              <a:defRPr sz="1400" b="1">
                <a:solidFill>
                  <a:schemeClr val="dk2"/>
                </a:solidFill>
                <a:latin typeface="Questrial"/>
                <a:ea typeface="Questrial"/>
                <a:cs typeface="Questrial"/>
                <a:sym typeface="Questrial"/>
              </a:defRPr>
            </a:lvl4pPr>
            <a:lvl5pPr marL="0" marR="0" lvl="4" indent="0" algn="ctr" rtl="0">
              <a:spcBef>
                <a:spcPts val="0"/>
              </a:spcBef>
              <a:buNone/>
              <a:defRPr sz="1400" b="1">
                <a:solidFill>
                  <a:schemeClr val="dk2"/>
                </a:solidFill>
                <a:latin typeface="Questrial"/>
                <a:ea typeface="Questrial"/>
                <a:cs typeface="Questrial"/>
                <a:sym typeface="Questrial"/>
              </a:defRPr>
            </a:lvl5pPr>
            <a:lvl6pPr marL="0" marR="0" lvl="5" indent="0" algn="ctr" rtl="0">
              <a:spcBef>
                <a:spcPts val="0"/>
              </a:spcBef>
              <a:buNone/>
              <a:defRPr sz="1400" b="1">
                <a:solidFill>
                  <a:schemeClr val="dk2"/>
                </a:solidFill>
                <a:latin typeface="Questrial"/>
                <a:ea typeface="Questrial"/>
                <a:cs typeface="Questrial"/>
                <a:sym typeface="Questrial"/>
              </a:defRPr>
            </a:lvl6pPr>
            <a:lvl7pPr marL="0" marR="0" lvl="6" indent="0" algn="ctr" rtl="0">
              <a:spcBef>
                <a:spcPts val="0"/>
              </a:spcBef>
              <a:buNone/>
              <a:defRPr sz="1400" b="1">
                <a:solidFill>
                  <a:schemeClr val="dk2"/>
                </a:solidFill>
                <a:latin typeface="Questrial"/>
                <a:ea typeface="Questrial"/>
                <a:cs typeface="Questrial"/>
                <a:sym typeface="Questrial"/>
              </a:defRPr>
            </a:lvl7pPr>
            <a:lvl8pPr marL="0" marR="0" lvl="7" indent="0" algn="ctr" rtl="0">
              <a:spcBef>
                <a:spcPts val="0"/>
              </a:spcBef>
              <a:buNone/>
              <a:defRPr sz="1400" b="1">
                <a:solidFill>
                  <a:schemeClr val="dk2"/>
                </a:solidFill>
                <a:latin typeface="Questrial"/>
                <a:ea typeface="Questrial"/>
                <a:cs typeface="Questrial"/>
                <a:sym typeface="Questrial"/>
              </a:defRPr>
            </a:lvl8pPr>
            <a:lvl9pPr marL="0" marR="0" lvl="8" indent="0" algn="ctr" rtl="0">
              <a:spcBef>
                <a:spcPts val="0"/>
              </a:spcBef>
              <a:buNone/>
              <a:defRPr sz="1400" b="1">
                <a:solidFill>
                  <a:schemeClr val="dk2"/>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09600" y="273050"/>
            <a:ext cx="8077200" cy="86995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8" name="Shape 98"/>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99" name="Shape 99"/>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00" name="Shape 100"/>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
        <p:nvSpPr>
          <p:cNvPr id="101" name="Shape 101"/>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lim="8000"/>
            <a:headEnd type="none" w="sm" len="sm"/>
            <a:tailEnd type="none" w="sm" len="sm"/>
          </a:ln>
        </p:spPr>
        <p:txBody>
          <a:bodyPr spcFirstLastPara="1" wrap="square" lIns="91425" tIns="91425" rIns="91425" bIns="91425" anchor="t" anchorCtr="0"/>
          <a:lstStyle>
            <a:lvl1pPr marL="457200" marR="0" lvl="0" indent="-228600" algn="l" rtl="0">
              <a:spcBef>
                <a:spcPts val="700"/>
              </a:spcBef>
              <a:spcAft>
                <a:spcPts val="0"/>
              </a:spcAft>
              <a:buClr>
                <a:schemeClr val="accent2"/>
              </a:buClr>
              <a:buSzPts val="1740"/>
              <a:buFont typeface="Noto Sans Symbols"/>
              <a:buNone/>
              <a:defRPr sz="1800" b="0" i="0" u="none" strike="noStrike" cap="none">
                <a:solidFill>
                  <a:schemeClr val="dk1"/>
                </a:solidFill>
                <a:latin typeface="Questrial"/>
                <a:ea typeface="Questrial"/>
                <a:cs typeface="Questrial"/>
                <a:sym typeface="Questrial"/>
              </a:defRPr>
            </a:lvl1pPr>
            <a:lvl2pPr marL="914400" marR="0" lvl="1" indent="-228600" algn="l" rtl="0">
              <a:spcBef>
                <a:spcPts val="1000"/>
              </a:spcBef>
              <a:spcAft>
                <a:spcPts val="0"/>
              </a:spcAft>
              <a:buClr>
                <a:schemeClr val="accent1"/>
              </a:buClr>
              <a:buSzPts val="1820"/>
              <a:buFont typeface="Noto Sans Symbols"/>
              <a:buNone/>
              <a:defRPr sz="1200" b="0" i="0" u="none" strike="noStrike" cap="none">
                <a:solidFill>
                  <a:schemeClr val="dk1"/>
                </a:solidFill>
                <a:latin typeface="Questrial"/>
                <a:ea typeface="Questrial"/>
                <a:cs typeface="Questrial"/>
                <a:sym typeface="Questrial"/>
              </a:defRPr>
            </a:lvl2pPr>
            <a:lvl3pPr marL="1371600" marR="0" lvl="2" indent="-228600" algn="l" rtl="0">
              <a:spcBef>
                <a:spcPts val="500"/>
              </a:spcBef>
              <a:spcAft>
                <a:spcPts val="0"/>
              </a:spcAft>
              <a:buClr>
                <a:schemeClr val="accent2"/>
              </a:buClr>
              <a:buSzPts val="1725"/>
              <a:buFont typeface="Noto Sans Symbols"/>
              <a:buNone/>
              <a:defRPr sz="1000" b="0" i="0" u="none" strike="noStrike" cap="none">
                <a:solidFill>
                  <a:schemeClr val="dk1"/>
                </a:solidFill>
                <a:latin typeface="Questrial"/>
                <a:ea typeface="Questrial"/>
                <a:cs typeface="Questrial"/>
                <a:sym typeface="Questrial"/>
              </a:defRPr>
            </a:lvl3pPr>
            <a:lvl4pPr marL="1828800" marR="0" lvl="3" indent="-228600" algn="l" rtl="0">
              <a:spcBef>
                <a:spcPts val="400"/>
              </a:spcBef>
              <a:spcAft>
                <a:spcPts val="0"/>
              </a:spcAft>
              <a:buClr>
                <a:schemeClr val="accent3"/>
              </a:buClr>
              <a:buSzPts val="1500"/>
              <a:buFont typeface="Noto Sans Symbols"/>
              <a:buNone/>
              <a:defRPr sz="900" b="0" i="0" u="none" strike="noStrike" cap="none">
                <a:solidFill>
                  <a:schemeClr val="dk1"/>
                </a:solidFill>
                <a:latin typeface="Questrial"/>
                <a:ea typeface="Questrial"/>
                <a:cs typeface="Questrial"/>
                <a:sym typeface="Questrial"/>
              </a:defRPr>
            </a:lvl4pPr>
            <a:lvl5pPr marL="2286000" marR="0" lvl="4" indent="-228600" algn="l" rtl="0">
              <a:spcBef>
                <a:spcPts val="400"/>
              </a:spcBef>
              <a:spcAft>
                <a:spcPts val="0"/>
              </a:spcAft>
              <a:buClr>
                <a:schemeClr val="accent4"/>
              </a:buClr>
              <a:buSzPts val="1300"/>
              <a:buFont typeface="Noto Sans Symbols"/>
              <a:buNone/>
              <a:defRPr sz="9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02" name="Shape 102"/>
          <p:cNvSpPr txBox="1">
            <a:spLocks noGrp="1"/>
          </p:cNvSpPr>
          <p:nvPr>
            <p:ph type="body" idx="2"/>
          </p:nvPr>
        </p:nvSpPr>
        <p:spPr>
          <a:xfrm>
            <a:off x="2362200" y="1752600"/>
            <a:ext cx="6400800" cy="44196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noFill/>
        <a:effectLst/>
      </p:bgPr>
    </p:bg>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600200" y="5486400"/>
            <a:ext cx="7315200" cy="685800"/>
          </a:xfrm>
          <a:prstGeom prst="rect">
            <a:avLst/>
          </a:prstGeom>
          <a:noFill/>
          <a:ln>
            <a:noFill/>
          </a:ln>
        </p:spPr>
        <p:txBody>
          <a:bodyPr spcFirstLastPara="1" wrap="square" lIns="91425" tIns="91425" rIns="91425" bIns="91425" anchor="t" anchorCtr="0"/>
          <a:lstStyle>
            <a:lvl1pPr marL="457200" marR="0" lvl="0" indent="-228600" algn="l" rtl="0">
              <a:spcBef>
                <a:spcPts val="700"/>
              </a:spcBef>
              <a:spcAft>
                <a:spcPts val="0"/>
              </a:spcAft>
              <a:buClr>
                <a:schemeClr val="accent2"/>
              </a:buClr>
              <a:buSzPts val="1740"/>
              <a:buFont typeface="Noto Sans Symbols"/>
              <a:buNone/>
              <a:defRPr sz="1700" b="0" i="0" u="none" strike="noStrike" cap="none">
                <a:solidFill>
                  <a:schemeClr val="dk1"/>
                </a:solidFill>
                <a:latin typeface="Questrial"/>
                <a:ea typeface="Questrial"/>
                <a:cs typeface="Questrial"/>
                <a:sym typeface="Questrial"/>
              </a:defRPr>
            </a:lvl1pPr>
            <a:lvl2pPr marL="914400" marR="0" lvl="1" indent="-228600" algn="l" rtl="0">
              <a:spcBef>
                <a:spcPts val="550"/>
              </a:spcBef>
              <a:spcAft>
                <a:spcPts val="0"/>
              </a:spcAft>
              <a:buClr>
                <a:schemeClr val="accent1"/>
              </a:buClr>
              <a:buSzPts val="1820"/>
              <a:buFont typeface="Noto Sans Symbols"/>
              <a:buNone/>
              <a:defRPr sz="1200" b="0" i="0" u="none" strike="noStrike" cap="none">
                <a:solidFill>
                  <a:schemeClr val="dk1"/>
                </a:solidFill>
                <a:latin typeface="Questrial"/>
                <a:ea typeface="Questrial"/>
                <a:cs typeface="Questrial"/>
                <a:sym typeface="Questrial"/>
              </a:defRPr>
            </a:lvl2pPr>
            <a:lvl3pPr marL="1371600" marR="0" lvl="2" indent="-228600" algn="l" rtl="0">
              <a:spcBef>
                <a:spcPts val="500"/>
              </a:spcBef>
              <a:spcAft>
                <a:spcPts val="0"/>
              </a:spcAft>
              <a:buClr>
                <a:schemeClr val="accent2"/>
              </a:buClr>
              <a:buSzPts val="1725"/>
              <a:buFont typeface="Noto Sans Symbols"/>
              <a:buNone/>
              <a:defRPr sz="1000" b="0" i="0" u="none" strike="noStrike" cap="none">
                <a:solidFill>
                  <a:schemeClr val="dk1"/>
                </a:solidFill>
                <a:latin typeface="Questrial"/>
                <a:ea typeface="Questrial"/>
                <a:cs typeface="Questrial"/>
                <a:sym typeface="Questrial"/>
              </a:defRPr>
            </a:lvl3pPr>
            <a:lvl4pPr marL="1828800" marR="0" lvl="3" indent="-228600" algn="l" rtl="0">
              <a:spcBef>
                <a:spcPts val="400"/>
              </a:spcBef>
              <a:spcAft>
                <a:spcPts val="0"/>
              </a:spcAft>
              <a:buClr>
                <a:schemeClr val="accent3"/>
              </a:buClr>
              <a:buSzPts val="1500"/>
              <a:buFont typeface="Noto Sans Symbols"/>
              <a:buNone/>
              <a:defRPr sz="900" b="0" i="0" u="none" strike="noStrike" cap="none">
                <a:solidFill>
                  <a:schemeClr val="dk1"/>
                </a:solidFill>
                <a:latin typeface="Questrial"/>
                <a:ea typeface="Questrial"/>
                <a:cs typeface="Questrial"/>
                <a:sym typeface="Questrial"/>
              </a:defRPr>
            </a:lvl4pPr>
            <a:lvl5pPr marL="2286000" marR="0" lvl="4" indent="-228600" algn="l" rtl="0">
              <a:spcBef>
                <a:spcPts val="400"/>
              </a:spcBef>
              <a:spcAft>
                <a:spcPts val="0"/>
              </a:spcAft>
              <a:buClr>
                <a:schemeClr val="accent4"/>
              </a:buClr>
              <a:buSzPts val="1300"/>
              <a:buFont typeface="Noto Sans Symbols"/>
              <a:buNone/>
              <a:defRPr sz="9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05" name="Shape 105"/>
          <p:cNvSpPr/>
          <p:nvPr/>
        </p:nvSpPr>
        <p:spPr>
          <a:xfrm>
            <a:off x="-9144" y="4572000"/>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06" name="Shape 106"/>
          <p:cNvSpPr/>
          <p:nvPr/>
        </p:nvSpPr>
        <p:spPr>
          <a:xfrm>
            <a:off x="-9144" y="4663440"/>
            <a:ext cx="1463040"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07" name="Shape 107"/>
          <p:cNvSpPr/>
          <p:nvPr/>
        </p:nvSpPr>
        <p:spPr>
          <a:xfrm>
            <a:off x="1545336" y="4654296"/>
            <a:ext cx="7598664"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08" name="Shape 108"/>
          <p:cNvSpPr txBox="1">
            <a:spLocks noGrp="1"/>
          </p:cNvSpPr>
          <p:nvPr>
            <p:ph type="title"/>
          </p:nvPr>
        </p:nvSpPr>
        <p:spPr>
          <a:xfrm>
            <a:off x="1600200" y="4648200"/>
            <a:ext cx="7315200" cy="6858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FFFFFF"/>
              </a:buClr>
              <a:buSzPts val="1400"/>
              <a:buFont typeface="Questrial"/>
              <a:buNone/>
              <a:defRPr sz="2800" b="0" i="0" u="none" strike="noStrike" cap="none">
                <a:solidFill>
                  <a:srgbClr val="FFFFFF"/>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09" name="Shape 109"/>
          <p:cNvSpPr/>
          <p:nvPr/>
        </p:nvSpPr>
        <p:spPr>
          <a:xfrm>
            <a:off x="1447800" y="0"/>
            <a:ext cx="100584" cy="686714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10" name="Shape 110"/>
          <p:cNvSpPr txBox="1">
            <a:spLocks noGrp="1"/>
          </p:cNvSpPr>
          <p:nvPr>
            <p:ph type="dt" idx="10"/>
          </p:nvPr>
        </p:nvSpPr>
        <p:spPr>
          <a:xfrm>
            <a:off x="62484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11" name="Shape 111"/>
          <p:cNvSpPr txBox="1">
            <a:spLocks noGrp="1"/>
          </p:cNvSpPr>
          <p:nvPr>
            <p:ph type="sldNum" idx="12"/>
          </p:nvPr>
        </p:nvSpPr>
        <p:spPr>
          <a:xfrm>
            <a:off x="0" y="4667249"/>
            <a:ext cx="1447800" cy="66357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2800" b="1">
                <a:solidFill>
                  <a:srgbClr val="FFFFFF"/>
                </a:solidFill>
                <a:latin typeface="Questrial"/>
                <a:ea typeface="Questrial"/>
                <a:cs typeface="Questrial"/>
                <a:sym typeface="Questrial"/>
              </a:defRPr>
            </a:lvl1pPr>
            <a:lvl2pPr marL="0" marR="0" lvl="1" indent="0" algn="ctr" rtl="0">
              <a:spcBef>
                <a:spcPts val="0"/>
              </a:spcBef>
              <a:buNone/>
              <a:defRPr sz="2800" b="1">
                <a:solidFill>
                  <a:srgbClr val="FFFFFF"/>
                </a:solidFill>
                <a:latin typeface="Questrial"/>
                <a:ea typeface="Questrial"/>
                <a:cs typeface="Questrial"/>
                <a:sym typeface="Questrial"/>
              </a:defRPr>
            </a:lvl2pPr>
            <a:lvl3pPr marL="0" marR="0" lvl="2" indent="0" algn="ctr" rtl="0">
              <a:spcBef>
                <a:spcPts val="0"/>
              </a:spcBef>
              <a:buNone/>
              <a:defRPr sz="2800" b="1">
                <a:solidFill>
                  <a:srgbClr val="FFFFFF"/>
                </a:solidFill>
                <a:latin typeface="Questrial"/>
                <a:ea typeface="Questrial"/>
                <a:cs typeface="Questrial"/>
                <a:sym typeface="Questrial"/>
              </a:defRPr>
            </a:lvl3pPr>
            <a:lvl4pPr marL="0" marR="0" lvl="3" indent="0" algn="ctr" rtl="0">
              <a:spcBef>
                <a:spcPts val="0"/>
              </a:spcBef>
              <a:buNone/>
              <a:defRPr sz="2800" b="1">
                <a:solidFill>
                  <a:srgbClr val="FFFFFF"/>
                </a:solidFill>
                <a:latin typeface="Questrial"/>
                <a:ea typeface="Questrial"/>
                <a:cs typeface="Questrial"/>
                <a:sym typeface="Questrial"/>
              </a:defRPr>
            </a:lvl4pPr>
            <a:lvl5pPr marL="0" marR="0" lvl="4" indent="0" algn="ctr" rtl="0">
              <a:spcBef>
                <a:spcPts val="0"/>
              </a:spcBef>
              <a:buNone/>
              <a:defRPr sz="2800" b="1">
                <a:solidFill>
                  <a:srgbClr val="FFFFFF"/>
                </a:solidFill>
                <a:latin typeface="Questrial"/>
                <a:ea typeface="Questrial"/>
                <a:cs typeface="Questrial"/>
                <a:sym typeface="Questrial"/>
              </a:defRPr>
            </a:lvl5pPr>
            <a:lvl6pPr marL="0" marR="0" lvl="5" indent="0" algn="ctr" rtl="0">
              <a:spcBef>
                <a:spcPts val="0"/>
              </a:spcBef>
              <a:buNone/>
              <a:defRPr sz="2800" b="1">
                <a:solidFill>
                  <a:srgbClr val="FFFFFF"/>
                </a:solidFill>
                <a:latin typeface="Questrial"/>
                <a:ea typeface="Questrial"/>
                <a:cs typeface="Questrial"/>
                <a:sym typeface="Questrial"/>
              </a:defRPr>
            </a:lvl6pPr>
            <a:lvl7pPr marL="0" marR="0" lvl="6" indent="0" algn="ctr" rtl="0">
              <a:spcBef>
                <a:spcPts val="0"/>
              </a:spcBef>
              <a:buNone/>
              <a:defRPr sz="2800" b="1">
                <a:solidFill>
                  <a:srgbClr val="FFFFFF"/>
                </a:solidFill>
                <a:latin typeface="Questrial"/>
                <a:ea typeface="Questrial"/>
                <a:cs typeface="Questrial"/>
                <a:sym typeface="Questrial"/>
              </a:defRPr>
            </a:lvl7pPr>
            <a:lvl8pPr marL="0" marR="0" lvl="7" indent="0" algn="ctr" rtl="0">
              <a:spcBef>
                <a:spcPts val="0"/>
              </a:spcBef>
              <a:buNone/>
              <a:defRPr sz="2800" b="1">
                <a:solidFill>
                  <a:srgbClr val="FFFFFF"/>
                </a:solidFill>
                <a:latin typeface="Questrial"/>
                <a:ea typeface="Questrial"/>
                <a:cs typeface="Questrial"/>
                <a:sym typeface="Questrial"/>
              </a:defRPr>
            </a:lvl8pPr>
            <a:lvl9pPr marL="0" marR="0" lvl="8" indent="0" algn="ctr" rtl="0">
              <a:spcBef>
                <a:spcPts val="0"/>
              </a:spcBef>
              <a:buNone/>
              <a:defRPr sz="28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
        <p:nvSpPr>
          <p:cNvPr id="112" name="Shape 112"/>
          <p:cNvSpPr txBox="1">
            <a:spLocks noGrp="1"/>
          </p:cNvSpPr>
          <p:nvPr>
            <p:ph type="ftr" idx="11"/>
          </p:nvPr>
        </p:nvSpPr>
        <p:spPr>
          <a:xfrm>
            <a:off x="1600200" y="6248206"/>
            <a:ext cx="45720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13" name="Shape 113"/>
          <p:cNvSpPr>
            <a:spLocks noGrp="1"/>
          </p:cNvSpPr>
          <p:nvPr>
            <p:ph type="pic" idx="2"/>
          </p:nvPr>
        </p:nvSpPr>
        <p:spPr>
          <a:xfrm>
            <a:off x="1560576" y="0"/>
            <a:ext cx="7583424" cy="4568952"/>
          </a:xfrm>
          <a:prstGeom prst="rect">
            <a:avLst/>
          </a:prstGeom>
          <a:solidFill>
            <a:srgbClr val="CCDFE8"/>
          </a:solidFill>
          <a:ln>
            <a:noFill/>
          </a:ln>
        </p:spPr>
        <p:txBody>
          <a:bodyPr spcFirstLastPara="1" wrap="square" lIns="91425" tIns="91425" rIns="91425" bIns="91425" anchor="t" anchorCtr="0"/>
          <a:lstStyle>
            <a:lvl1pPr marL="0" marR="0" lvl="0" indent="0" algn="l" rtl="0">
              <a:spcBef>
                <a:spcPts val="700"/>
              </a:spcBef>
              <a:spcAft>
                <a:spcPts val="0"/>
              </a:spcAft>
              <a:buClr>
                <a:schemeClr val="accent2"/>
              </a:buClr>
              <a:buSzPts val="1400"/>
              <a:buFont typeface="Noto Sans Symbols"/>
              <a:buNone/>
              <a:defRPr sz="3200" b="0" i="0" u="none" strike="noStrike" cap="none">
                <a:solidFill>
                  <a:schemeClr val="dk1"/>
                </a:solidFill>
                <a:latin typeface="Questrial"/>
                <a:ea typeface="Questrial"/>
                <a:cs typeface="Questrial"/>
                <a:sym typeface="Questrial"/>
              </a:defRPr>
            </a:lvl1pPr>
            <a:lvl2pPr marL="640080" marR="0" lvl="1" indent="-284480"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228600"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22860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22860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23622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231139"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23876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233679"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609600" y="228600"/>
            <a:ext cx="81534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6" name="Shape 116"/>
          <p:cNvSpPr txBox="1">
            <a:spLocks noGrp="1"/>
          </p:cNvSpPr>
          <p:nvPr>
            <p:ph type="body" idx="1"/>
          </p:nvPr>
        </p:nvSpPr>
        <p:spPr>
          <a:xfrm rot="5400000">
            <a:off x="2426208" y="-213360"/>
            <a:ext cx="4526280" cy="81534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17" name="Shape 117"/>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18" name="Shape 118"/>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19" name="Shape 119"/>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bg>
      <p:bgPr>
        <a:no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rot="5400000">
            <a:off x="4823619" y="2339181"/>
            <a:ext cx="5516563" cy="2057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2" name="Shape 122"/>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23" name="Shape 123"/>
          <p:cNvSpPr txBox="1">
            <a:spLocks noGrp="1"/>
          </p:cNvSpPr>
          <p:nvPr>
            <p:ph type="dt" idx="10"/>
          </p:nvPr>
        </p:nvSpPr>
        <p:spPr>
          <a:xfrm>
            <a:off x="6553200" y="6248402"/>
            <a:ext cx="22098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24" name="Shape 124"/>
          <p:cNvSpPr txBox="1">
            <a:spLocks noGrp="1"/>
          </p:cNvSpPr>
          <p:nvPr>
            <p:ph type="ftr" idx="11"/>
          </p:nvPr>
        </p:nvSpPr>
        <p:spPr>
          <a:xfrm>
            <a:off x="457201" y="6248207"/>
            <a:ext cx="55734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25" name="Shape 125"/>
          <p:cNvSpPr/>
          <p:nvPr/>
        </p:nvSpPr>
        <p:spPr>
          <a:xfrm>
            <a:off x="6096318" y="0"/>
            <a:ext cx="32004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26" name="Shape 126"/>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27" name="Shape 127"/>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28" name="Shape 128"/>
          <p:cNvSpPr txBox="1">
            <a:spLocks noGrp="1"/>
          </p:cNvSpPr>
          <p:nvPr>
            <p:ph type="sldNum" idx="12"/>
          </p:nvPr>
        </p:nvSpPr>
        <p:spPr>
          <a:xfrm rot="5400000">
            <a:off x="5989638" y="14446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cxnSp>
        <p:nvCxnSpPr>
          <p:cNvPr id="28" name="Shape 28"/>
          <p:cNvCxnSpPr/>
          <p:nvPr/>
        </p:nvCxnSpPr>
        <p:spPr>
          <a:xfrm>
            <a:off x="492563" y="1680378"/>
            <a:ext cx="424800" cy="0"/>
          </a:xfrm>
          <a:prstGeom prst="straightConnector1">
            <a:avLst/>
          </a:prstGeom>
          <a:noFill/>
          <a:ln w="38100" cap="flat" cmpd="sng">
            <a:solidFill>
              <a:schemeClr val="accent4"/>
            </a:solidFill>
            <a:prstDash val="solid"/>
            <a:round/>
            <a:headEnd type="none" w="sm" len="sm"/>
            <a:tailEnd type="none" w="sm" len="sm"/>
          </a:ln>
        </p:spPr>
      </p:cxnSp>
      <p:sp>
        <p:nvSpPr>
          <p:cNvPr id="29" name="Shape 29"/>
          <p:cNvSpPr txBox="1">
            <a:spLocks noGrp="1"/>
          </p:cNvSpPr>
          <p:nvPr>
            <p:ph type="title"/>
          </p:nvPr>
        </p:nvSpPr>
        <p:spPr>
          <a:xfrm>
            <a:off x="387900" y="610700"/>
            <a:ext cx="8368200" cy="914800"/>
          </a:xfrm>
          <a:prstGeom prst="rect">
            <a:avLst/>
          </a:prstGeom>
        </p:spPr>
        <p:txBody>
          <a:bodyPr spcFirstLastPara="1" wrap="square" lIns="91425" tIns="91425" rIns="91425" bIns="91425" anchor="ctr" anchorCtr="0"/>
          <a:lstStyle>
            <a:lvl1pPr lvl="0">
              <a:spcBef>
                <a:spcPts val="0"/>
              </a:spcBef>
              <a:spcAft>
                <a:spcPts val="0"/>
              </a:spcAft>
              <a:buSzPts val="1400"/>
              <a:buFont typeface="Luckiest Guy"/>
              <a:buNone/>
              <a:defRPr>
                <a:latin typeface="Luckiest Guy"/>
                <a:ea typeface="Luckiest Guy"/>
                <a:cs typeface="Luckiest Guy"/>
                <a:sym typeface="Luckiest Gu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Shape 3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lstStyle>
            <a:lvl1pPr marL="457200" lvl="0" indent="-339090">
              <a:spcBef>
                <a:spcPts val="700"/>
              </a:spcBef>
              <a:spcAft>
                <a:spcPts val="0"/>
              </a:spcAft>
              <a:buSzPts val="1740"/>
              <a:buFont typeface="Architects Daughter"/>
              <a:buChar char="◻"/>
              <a:defRPr>
                <a:latin typeface="Architects Daughter"/>
                <a:ea typeface="Architects Daughter"/>
                <a:cs typeface="Architects Daughter"/>
                <a:sym typeface="Architects Daughter"/>
              </a:defRPr>
            </a:lvl1pPr>
            <a:lvl2pPr marL="914400" lvl="1" indent="-344169">
              <a:spcBef>
                <a:spcPts val="550"/>
              </a:spcBef>
              <a:spcAft>
                <a:spcPts val="0"/>
              </a:spcAft>
              <a:buSzPts val="1820"/>
              <a:buFont typeface="Architects Daughter"/>
              <a:buChar char="⬜"/>
              <a:defRPr>
                <a:latin typeface="Architects Daughter"/>
                <a:ea typeface="Architects Daughter"/>
                <a:cs typeface="Architects Daughter"/>
                <a:sym typeface="Architects Daughter"/>
              </a:defRPr>
            </a:lvl2pPr>
            <a:lvl3pPr marL="1371600" lvl="2" indent="-338137">
              <a:spcBef>
                <a:spcPts val="500"/>
              </a:spcBef>
              <a:spcAft>
                <a:spcPts val="0"/>
              </a:spcAft>
              <a:buSzPts val="1725"/>
              <a:buFont typeface="Architects Daughter"/>
              <a:buChar char="■"/>
              <a:defRPr>
                <a:latin typeface="Architects Daughter"/>
                <a:ea typeface="Architects Daughter"/>
                <a:cs typeface="Architects Daughter"/>
                <a:sym typeface="Architects Daughter"/>
              </a:defRPr>
            </a:lvl3pPr>
            <a:lvl4pPr marL="1828800" lvl="3" indent="-323850">
              <a:spcBef>
                <a:spcPts val="400"/>
              </a:spcBef>
              <a:spcAft>
                <a:spcPts val="0"/>
              </a:spcAft>
              <a:buSzPts val="1500"/>
              <a:buFont typeface="Architects Daughter"/>
              <a:buChar char="■"/>
              <a:defRPr>
                <a:latin typeface="Architects Daughter"/>
                <a:ea typeface="Architects Daughter"/>
                <a:cs typeface="Architects Daughter"/>
                <a:sym typeface="Architects Daughter"/>
              </a:defRPr>
            </a:lvl4pPr>
            <a:lvl5pPr marL="2286000" lvl="4" indent="-311150">
              <a:spcBef>
                <a:spcPts val="400"/>
              </a:spcBef>
              <a:spcAft>
                <a:spcPts val="0"/>
              </a:spcAft>
              <a:buSzPts val="1300"/>
              <a:buFont typeface="Architects Daughter"/>
              <a:buChar char="■"/>
              <a:defRPr>
                <a:latin typeface="Architects Daughter"/>
                <a:ea typeface="Architects Daughter"/>
                <a:cs typeface="Architects Daughter"/>
                <a:sym typeface="Architects Daughter"/>
              </a:defRPr>
            </a:lvl5pPr>
            <a:lvl6pPr marL="2743200" lvl="5" indent="-342900">
              <a:spcBef>
                <a:spcPts val="360"/>
              </a:spcBef>
              <a:spcAft>
                <a:spcPts val="0"/>
              </a:spcAft>
              <a:buSzPts val="1800"/>
              <a:buFont typeface="Architects Daughter"/>
              <a:buChar char="▪"/>
              <a:defRPr>
                <a:latin typeface="Architects Daughter"/>
                <a:ea typeface="Architects Daughter"/>
                <a:cs typeface="Architects Daughter"/>
                <a:sym typeface="Architects Daughter"/>
              </a:defRPr>
            </a:lvl6pPr>
            <a:lvl7pPr marL="3200400" lvl="6" indent="-342900">
              <a:spcBef>
                <a:spcPts val="360"/>
              </a:spcBef>
              <a:spcAft>
                <a:spcPts val="0"/>
              </a:spcAft>
              <a:buSzPts val="1800"/>
              <a:buFont typeface="Architects Daughter"/>
              <a:buChar char="▪"/>
              <a:defRPr>
                <a:latin typeface="Architects Daughter"/>
                <a:ea typeface="Architects Daughter"/>
                <a:cs typeface="Architects Daughter"/>
                <a:sym typeface="Architects Daughter"/>
              </a:defRPr>
            </a:lvl7pPr>
            <a:lvl8pPr marL="3657600" lvl="7" indent="-342900">
              <a:spcBef>
                <a:spcPts val="360"/>
              </a:spcBef>
              <a:spcAft>
                <a:spcPts val="0"/>
              </a:spcAft>
              <a:buSzPts val="1800"/>
              <a:buFont typeface="Architects Daughter"/>
              <a:buChar char="▪"/>
              <a:defRPr>
                <a:latin typeface="Architects Daughter"/>
                <a:ea typeface="Architects Daughter"/>
                <a:cs typeface="Architects Daughter"/>
                <a:sym typeface="Architects Daughter"/>
              </a:defRPr>
            </a:lvl8pPr>
            <a:lvl9pPr marL="4114800" lvl="8" indent="-342900">
              <a:spcBef>
                <a:spcPts val="360"/>
              </a:spcBef>
              <a:spcAft>
                <a:spcPts val="0"/>
              </a:spcAft>
              <a:buSzPts val="1800"/>
              <a:buChar char="▪"/>
              <a:defRPr/>
            </a:lvl9pPr>
          </a:lstStyle>
          <a:p>
            <a:endParaRPr/>
          </a:p>
        </p:txBody>
      </p:sp>
      <p:sp>
        <p:nvSpPr>
          <p:cNvPr id="31" name="Shape 31"/>
          <p:cNvSpPr txBox="1">
            <a:spLocks noGrp="1"/>
          </p:cNvSpPr>
          <p:nvPr>
            <p:ph type="sldNum" idx="12"/>
          </p:nvPr>
        </p:nvSpPr>
        <p:spPr>
          <a:xfrm>
            <a:off x="8472458" y="6217622"/>
            <a:ext cx="548700" cy="5248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12648" y="228600"/>
            <a:ext cx="8153400" cy="990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4" name="Shape 34"/>
          <p:cNvSpPr txBox="1">
            <a:spLocks noGrp="1"/>
          </p:cNvSpPr>
          <p:nvPr>
            <p:ph type="dt" idx="10"/>
          </p:nvPr>
        </p:nvSpPr>
        <p:spPr>
          <a:xfrm>
            <a:off x="6096000" y="6248400"/>
            <a:ext cx="2667000" cy="365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35" name="Shape 35"/>
          <p:cNvSpPr txBox="1">
            <a:spLocks noGrp="1"/>
          </p:cNvSpPr>
          <p:nvPr>
            <p:ph type="ftr" idx="11"/>
          </p:nvPr>
        </p:nvSpPr>
        <p:spPr>
          <a:xfrm>
            <a:off x="609600" y="6248206"/>
            <a:ext cx="5421000" cy="365200"/>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sldNum" idx="12"/>
          </p:nvPr>
        </p:nvSpPr>
        <p:spPr>
          <a:xfrm>
            <a:off x="0" y="1272222"/>
            <a:ext cx="533400" cy="2444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Questrial"/>
                <a:ea typeface="Questrial"/>
                <a:cs typeface="Questrial"/>
                <a:sym typeface="Questrial"/>
              </a:defRPr>
            </a:lvl1pPr>
            <a:lvl2pPr marL="0" marR="0" lvl="1" indent="0" algn="ctr" rtl="0">
              <a:spcBef>
                <a:spcPts val="0"/>
              </a:spcBef>
              <a:buNone/>
              <a:defRPr sz="1400" b="1" i="0" u="none" strike="noStrike" cap="none">
                <a:solidFill>
                  <a:srgbClr val="FFFFFF"/>
                </a:solidFill>
                <a:latin typeface="Questrial"/>
                <a:ea typeface="Questrial"/>
                <a:cs typeface="Questrial"/>
                <a:sym typeface="Questrial"/>
              </a:defRPr>
            </a:lvl2pPr>
            <a:lvl3pPr marL="0" marR="0" lvl="2" indent="0" algn="ctr" rtl="0">
              <a:spcBef>
                <a:spcPts val="0"/>
              </a:spcBef>
              <a:buNone/>
              <a:defRPr sz="1400" b="1" i="0" u="none" strike="noStrike" cap="none">
                <a:solidFill>
                  <a:srgbClr val="FFFFFF"/>
                </a:solidFill>
                <a:latin typeface="Questrial"/>
                <a:ea typeface="Questrial"/>
                <a:cs typeface="Questrial"/>
                <a:sym typeface="Questrial"/>
              </a:defRPr>
            </a:lvl3pPr>
            <a:lvl4pPr marL="0" marR="0" lvl="3" indent="0" algn="ctr" rtl="0">
              <a:spcBef>
                <a:spcPts val="0"/>
              </a:spcBef>
              <a:buNone/>
              <a:defRPr sz="1400" b="1" i="0" u="none" strike="noStrike" cap="none">
                <a:solidFill>
                  <a:srgbClr val="FFFFFF"/>
                </a:solidFill>
                <a:latin typeface="Questrial"/>
                <a:ea typeface="Questrial"/>
                <a:cs typeface="Questrial"/>
                <a:sym typeface="Questrial"/>
              </a:defRPr>
            </a:lvl4pPr>
            <a:lvl5pPr marL="0" marR="0" lvl="4" indent="0" algn="ctr" rtl="0">
              <a:spcBef>
                <a:spcPts val="0"/>
              </a:spcBef>
              <a:buNone/>
              <a:defRPr sz="1400" b="1" i="0" u="none" strike="noStrike" cap="none">
                <a:solidFill>
                  <a:srgbClr val="FFFFFF"/>
                </a:solidFill>
                <a:latin typeface="Questrial"/>
                <a:ea typeface="Questrial"/>
                <a:cs typeface="Questrial"/>
                <a:sym typeface="Questrial"/>
              </a:defRPr>
            </a:lvl5pPr>
            <a:lvl6pPr marL="0" marR="0" lvl="5" indent="0" algn="ctr" rtl="0">
              <a:spcBef>
                <a:spcPts val="0"/>
              </a:spcBef>
              <a:buNone/>
              <a:defRPr sz="1400" b="1" i="0" u="none" strike="noStrike" cap="none">
                <a:solidFill>
                  <a:srgbClr val="FFFFFF"/>
                </a:solidFill>
                <a:latin typeface="Questrial"/>
                <a:ea typeface="Questrial"/>
                <a:cs typeface="Questrial"/>
                <a:sym typeface="Questrial"/>
              </a:defRPr>
            </a:lvl6pPr>
            <a:lvl7pPr marL="0" marR="0" lvl="6" indent="0" algn="ctr" rtl="0">
              <a:spcBef>
                <a:spcPts val="0"/>
              </a:spcBef>
              <a:buNone/>
              <a:defRPr sz="1400" b="1" i="0" u="none" strike="noStrike" cap="none">
                <a:solidFill>
                  <a:srgbClr val="FFFFFF"/>
                </a:solidFill>
                <a:latin typeface="Questrial"/>
                <a:ea typeface="Questrial"/>
                <a:cs typeface="Questrial"/>
                <a:sym typeface="Questrial"/>
              </a:defRPr>
            </a:lvl7pPr>
            <a:lvl8pPr marL="0" marR="0" lvl="7" indent="0" algn="ctr" rtl="0">
              <a:spcBef>
                <a:spcPts val="0"/>
              </a:spcBef>
              <a:buNone/>
              <a:defRPr sz="1400" b="1" i="0" u="none" strike="noStrike" cap="none">
                <a:solidFill>
                  <a:srgbClr val="FFFFFF"/>
                </a:solidFill>
                <a:latin typeface="Questrial"/>
                <a:ea typeface="Questrial"/>
                <a:cs typeface="Questrial"/>
                <a:sym typeface="Questrial"/>
              </a:defRPr>
            </a:lvl8pPr>
            <a:lvl9pPr marL="0" marR="0" lvl="8" indent="0" algn="ctr" rtl="0">
              <a:spcBef>
                <a:spcPts val="0"/>
              </a:spcBef>
              <a:buNone/>
              <a:defRPr sz="1400" b="1" i="0" u="none" strike="noStrike" cap="none">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
        <p:nvSpPr>
          <p:cNvPr id="37" name="Shape 37"/>
          <p:cNvSpPr txBox="1">
            <a:spLocks noGrp="1"/>
          </p:cNvSpPr>
          <p:nvPr>
            <p:ph type="body" idx="1"/>
          </p:nvPr>
        </p:nvSpPr>
        <p:spPr>
          <a:xfrm>
            <a:off x="612648" y="1600200"/>
            <a:ext cx="8153400" cy="44960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12648" y="228600"/>
            <a:ext cx="81534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9" name="Shape 49"/>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Questrial"/>
                <a:ea typeface="Questrial"/>
                <a:cs typeface="Questrial"/>
                <a:sym typeface="Questrial"/>
              </a:defRPr>
            </a:lvl1pPr>
            <a:lvl2pPr marL="0" marR="0" lvl="1" indent="0" algn="ctr" rtl="0">
              <a:spcBef>
                <a:spcPts val="0"/>
              </a:spcBef>
              <a:buNone/>
              <a:defRPr sz="1400" b="1" i="0" u="none" strike="noStrike" cap="none">
                <a:solidFill>
                  <a:srgbClr val="FFFFFF"/>
                </a:solidFill>
                <a:latin typeface="Questrial"/>
                <a:ea typeface="Questrial"/>
                <a:cs typeface="Questrial"/>
                <a:sym typeface="Questrial"/>
              </a:defRPr>
            </a:lvl2pPr>
            <a:lvl3pPr marL="0" marR="0" lvl="2" indent="0" algn="ctr" rtl="0">
              <a:spcBef>
                <a:spcPts val="0"/>
              </a:spcBef>
              <a:buNone/>
              <a:defRPr sz="1400" b="1" i="0" u="none" strike="noStrike" cap="none">
                <a:solidFill>
                  <a:srgbClr val="FFFFFF"/>
                </a:solidFill>
                <a:latin typeface="Questrial"/>
                <a:ea typeface="Questrial"/>
                <a:cs typeface="Questrial"/>
                <a:sym typeface="Questrial"/>
              </a:defRPr>
            </a:lvl3pPr>
            <a:lvl4pPr marL="0" marR="0" lvl="3" indent="0" algn="ctr" rtl="0">
              <a:spcBef>
                <a:spcPts val="0"/>
              </a:spcBef>
              <a:buNone/>
              <a:defRPr sz="1400" b="1" i="0" u="none" strike="noStrike" cap="none">
                <a:solidFill>
                  <a:srgbClr val="FFFFFF"/>
                </a:solidFill>
                <a:latin typeface="Questrial"/>
                <a:ea typeface="Questrial"/>
                <a:cs typeface="Questrial"/>
                <a:sym typeface="Questrial"/>
              </a:defRPr>
            </a:lvl4pPr>
            <a:lvl5pPr marL="0" marR="0" lvl="4" indent="0" algn="ctr" rtl="0">
              <a:spcBef>
                <a:spcPts val="0"/>
              </a:spcBef>
              <a:buNone/>
              <a:defRPr sz="1400" b="1" i="0" u="none" strike="noStrike" cap="none">
                <a:solidFill>
                  <a:srgbClr val="FFFFFF"/>
                </a:solidFill>
                <a:latin typeface="Questrial"/>
                <a:ea typeface="Questrial"/>
                <a:cs typeface="Questrial"/>
                <a:sym typeface="Questrial"/>
              </a:defRPr>
            </a:lvl5pPr>
            <a:lvl6pPr marL="0" marR="0" lvl="5" indent="0" algn="ctr" rtl="0">
              <a:spcBef>
                <a:spcPts val="0"/>
              </a:spcBef>
              <a:buNone/>
              <a:defRPr sz="1400" b="1" i="0" u="none" strike="noStrike" cap="none">
                <a:solidFill>
                  <a:srgbClr val="FFFFFF"/>
                </a:solidFill>
                <a:latin typeface="Questrial"/>
                <a:ea typeface="Questrial"/>
                <a:cs typeface="Questrial"/>
                <a:sym typeface="Questrial"/>
              </a:defRPr>
            </a:lvl6pPr>
            <a:lvl7pPr marL="0" marR="0" lvl="6" indent="0" algn="ctr" rtl="0">
              <a:spcBef>
                <a:spcPts val="0"/>
              </a:spcBef>
              <a:buNone/>
              <a:defRPr sz="1400" b="1" i="0" u="none" strike="noStrike" cap="none">
                <a:solidFill>
                  <a:srgbClr val="FFFFFF"/>
                </a:solidFill>
                <a:latin typeface="Questrial"/>
                <a:ea typeface="Questrial"/>
                <a:cs typeface="Questrial"/>
                <a:sym typeface="Questrial"/>
              </a:defRPr>
            </a:lvl7pPr>
            <a:lvl8pPr marL="0" marR="0" lvl="7" indent="0" algn="ctr" rtl="0">
              <a:spcBef>
                <a:spcPts val="0"/>
              </a:spcBef>
              <a:buNone/>
              <a:defRPr sz="1400" b="1" i="0" u="none" strike="noStrike" cap="none">
                <a:solidFill>
                  <a:srgbClr val="FFFFFF"/>
                </a:solidFill>
                <a:latin typeface="Questrial"/>
                <a:ea typeface="Questrial"/>
                <a:cs typeface="Questrial"/>
                <a:sym typeface="Questrial"/>
              </a:defRPr>
            </a:lvl8pPr>
            <a:lvl9pPr marL="0" marR="0" lvl="8" indent="0" algn="ctr" rtl="0">
              <a:spcBef>
                <a:spcPts val="0"/>
              </a:spcBef>
              <a:buNone/>
              <a:defRPr sz="1400" b="1" i="0" u="none" strike="noStrike" cap="none">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
        <p:nvSpPr>
          <p:cNvPr id="52" name="Shape 52"/>
          <p:cNvSpPr txBox="1">
            <a:spLocks noGrp="1"/>
          </p:cNvSpPr>
          <p:nvPr>
            <p:ph type="body" idx="1"/>
          </p:nvPr>
        </p:nvSpPr>
        <p:spPr>
          <a:xfrm>
            <a:off x="612648" y="1600200"/>
            <a:ext cx="8153400" cy="44958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228600"/>
            <a:ext cx="81534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5" name="Shape 55"/>
          <p:cNvSpPr txBox="1">
            <a:spLocks noGrp="1"/>
          </p:cNvSpPr>
          <p:nvPr>
            <p:ph type="body" idx="1"/>
          </p:nvPr>
        </p:nvSpPr>
        <p:spPr>
          <a:xfrm>
            <a:off x="609600" y="1589567"/>
            <a:ext cx="3886200" cy="45720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2"/>
          </p:nvPr>
        </p:nvSpPr>
        <p:spPr>
          <a:xfrm>
            <a:off x="4844901" y="1589567"/>
            <a:ext cx="3886200" cy="45720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7" name="Shape 57"/>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58" name="Shape 58"/>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
        <p:nvSpPr>
          <p:cNvPr id="59" name="Shape 59"/>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noFill/>
        <a:effectLst/>
      </p:bgPr>
    </p:bg>
    <p:spTree>
      <p:nvGrpSpPr>
        <p:cNvPr id="1" name="Shape 60"/>
        <p:cNvGrpSpPr/>
        <p:nvPr/>
      </p:nvGrpSpPr>
      <p:grpSpPr>
        <a:xfrm>
          <a:off x="0" y="0"/>
          <a:ext cx="0" cy="0"/>
          <a:chOff x="0" y="0"/>
          <a:chExt cx="0" cy="0"/>
        </a:xfrm>
      </p:grpSpPr>
      <p:sp>
        <p:nvSpPr>
          <p:cNvPr id="61" name="Shape 61"/>
          <p:cNvSpPr/>
          <p:nvPr/>
        </p:nvSpPr>
        <p:spPr>
          <a:xfrm>
            <a:off x="0" y="5971032"/>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62" name="Shape 62"/>
          <p:cNvSpPr/>
          <p:nvPr/>
        </p:nvSpPr>
        <p:spPr>
          <a:xfrm>
            <a:off x="-9144" y="6053328"/>
            <a:ext cx="2249424"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63" name="Shape 63"/>
          <p:cNvSpPr/>
          <p:nvPr/>
        </p:nvSpPr>
        <p:spPr>
          <a:xfrm>
            <a:off x="2359152" y="6044184"/>
            <a:ext cx="6784848"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64" name="Shape 64"/>
          <p:cNvSpPr txBox="1">
            <a:spLocks noGrp="1"/>
          </p:cNvSpPr>
          <p:nvPr>
            <p:ph type="ctrTitle"/>
          </p:nvPr>
        </p:nvSpPr>
        <p:spPr>
          <a:xfrm>
            <a:off x="2362200" y="4038600"/>
            <a:ext cx="6477000" cy="1828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Questrial"/>
              <a:buNone/>
              <a:defRPr sz="4400" b="0" i="0" u="none" strike="noStrike" cap="none">
                <a:solidFill>
                  <a:schemeClr val="lt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5" name="Shape 65"/>
          <p:cNvSpPr txBox="1">
            <a:spLocks noGrp="1"/>
          </p:cNvSpPr>
          <p:nvPr>
            <p:ph type="subTitle" idx="1"/>
          </p:nvPr>
        </p:nvSpPr>
        <p:spPr>
          <a:xfrm>
            <a:off x="2362200" y="6050037"/>
            <a:ext cx="6705600" cy="685800"/>
          </a:xfrm>
          <a:prstGeom prst="rect">
            <a:avLst/>
          </a:prstGeom>
          <a:noFill/>
          <a:ln>
            <a:noFill/>
          </a:ln>
        </p:spPr>
        <p:txBody>
          <a:bodyPr spcFirstLastPara="1" wrap="square" lIns="91425" tIns="91425" rIns="91425" bIns="91425" anchor="ctr" anchorCtr="0"/>
          <a:lstStyle>
            <a:lvl1pPr marL="0" marR="0" lvl="0" indent="0" algn="l" rtl="0">
              <a:spcBef>
                <a:spcPts val="700"/>
              </a:spcBef>
              <a:spcAft>
                <a:spcPts val="0"/>
              </a:spcAft>
              <a:buClr>
                <a:schemeClr val="accent2"/>
              </a:buClr>
              <a:buSzPts val="1740"/>
              <a:buFont typeface="Noto Sans Symbols"/>
              <a:buNone/>
              <a:defRPr sz="2600" b="0" i="0" u="none" strike="noStrike" cap="none">
                <a:solidFill>
                  <a:srgbClr val="FFFFFF"/>
                </a:solidFill>
                <a:latin typeface="Questrial"/>
                <a:ea typeface="Questrial"/>
                <a:cs typeface="Questrial"/>
                <a:sym typeface="Questrial"/>
              </a:defRPr>
            </a:lvl1pPr>
            <a:lvl2pPr marL="457200" marR="0" lvl="1" indent="0" algn="ctr" rtl="0">
              <a:spcBef>
                <a:spcPts val="550"/>
              </a:spcBef>
              <a:spcAft>
                <a:spcPts val="0"/>
              </a:spcAft>
              <a:buClr>
                <a:schemeClr val="accent1"/>
              </a:buClr>
              <a:buSzPts val="1820"/>
              <a:buFont typeface="Noto Sans Symbols"/>
              <a:buNone/>
              <a:defRPr sz="2600" b="0" i="0" u="none" strike="noStrike" cap="none">
                <a:solidFill>
                  <a:schemeClr val="lt1"/>
                </a:solidFill>
                <a:latin typeface="Questrial"/>
                <a:ea typeface="Questrial"/>
                <a:cs typeface="Questrial"/>
                <a:sym typeface="Questrial"/>
              </a:defRPr>
            </a:lvl2pPr>
            <a:lvl3pPr marL="914400" marR="0" lvl="2" indent="0" algn="ctr" rtl="0">
              <a:spcBef>
                <a:spcPts val="500"/>
              </a:spcBef>
              <a:spcAft>
                <a:spcPts val="0"/>
              </a:spcAft>
              <a:buClr>
                <a:schemeClr val="accent2"/>
              </a:buClr>
              <a:buSzPts val="1725"/>
              <a:buFont typeface="Noto Sans Symbols"/>
              <a:buNone/>
              <a:defRPr sz="2300" b="0" i="0" u="none" strike="noStrike" cap="none">
                <a:solidFill>
                  <a:schemeClr val="lt1"/>
                </a:solidFill>
                <a:latin typeface="Questrial"/>
                <a:ea typeface="Questrial"/>
                <a:cs typeface="Questrial"/>
                <a:sym typeface="Questrial"/>
              </a:defRPr>
            </a:lvl3pPr>
            <a:lvl4pPr marL="1371600" marR="0" lvl="3" indent="0" algn="ctr" rtl="0">
              <a:spcBef>
                <a:spcPts val="400"/>
              </a:spcBef>
              <a:spcAft>
                <a:spcPts val="0"/>
              </a:spcAft>
              <a:buClr>
                <a:schemeClr val="accent3"/>
              </a:buClr>
              <a:buSzPts val="1500"/>
              <a:buFont typeface="Noto Sans Symbols"/>
              <a:buNone/>
              <a:defRPr sz="2000" b="0" i="0" u="none" strike="noStrike" cap="none">
                <a:solidFill>
                  <a:schemeClr val="lt1"/>
                </a:solidFill>
                <a:latin typeface="Questrial"/>
                <a:ea typeface="Questrial"/>
                <a:cs typeface="Questrial"/>
                <a:sym typeface="Questrial"/>
              </a:defRPr>
            </a:lvl4pPr>
            <a:lvl5pPr marL="1828800" marR="0" lvl="4" indent="0" algn="ctr" rtl="0">
              <a:spcBef>
                <a:spcPts val="400"/>
              </a:spcBef>
              <a:spcAft>
                <a:spcPts val="0"/>
              </a:spcAft>
              <a:buClr>
                <a:schemeClr val="accent4"/>
              </a:buClr>
              <a:buSzPts val="1300"/>
              <a:buFont typeface="Noto Sans Symbols"/>
              <a:buNone/>
              <a:defRPr sz="2000" b="0" i="0" u="none" strike="noStrike" cap="none">
                <a:solidFill>
                  <a:schemeClr val="lt1"/>
                </a:solidFill>
                <a:latin typeface="Questrial"/>
                <a:ea typeface="Questrial"/>
                <a:cs typeface="Questrial"/>
                <a:sym typeface="Questrial"/>
              </a:defRPr>
            </a:lvl5pPr>
            <a:lvl6pPr marL="2286000" marR="0" lvl="5" indent="0" algn="ctr" rtl="0">
              <a:spcBef>
                <a:spcPts val="360"/>
              </a:spcBef>
              <a:spcAft>
                <a:spcPts val="0"/>
              </a:spcAft>
              <a:buClr>
                <a:schemeClr val="accent1"/>
              </a:buClr>
              <a:buSzPts val="1800"/>
              <a:buFont typeface="Noto Sans Symbols"/>
              <a:buNone/>
              <a:defRPr sz="1800" b="0" i="0" u="none" strike="noStrike" cap="none">
                <a:solidFill>
                  <a:schemeClr val="lt1"/>
                </a:solidFill>
                <a:latin typeface="Questrial"/>
                <a:ea typeface="Questrial"/>
                <a:cs typeface="Questrial"/>
                <a:sym typeface="Questrial"/>
              </a:defRPr>
            </a:lvl6pPr>
            <a:lvl7pPr marL="2743200" marR="0" lvl="6" indent="0" algn="ctr" rtl="0">
              <a:spcBef>
                <a:spcPts val="360"/>
              </a:spcBef>
              <a:spcAft>
                <a:spcPts val="0"/>
              </a:spcAft>
              <a:buClr>
                <a:schemeClr val="accent2"/>
              </a:buClr>
              <a:buSzPts val="1800"/>
              <a:buFont typeface="Noto Sans Symbols"/>
              <a:buNone/>
              <a:defRPr sz="1800" b="0" i="0" u="none" strike="noStrike" cap="none">
                <a:solidFill>
                  <a:schemeClr val="lt1"/>
                </a:solidFill>
                <a:latin typeface="Questrial"/>
                <a:ea typeface="Questrial"/>
                <a:cs typeface="Questrial"/>
                <a:sym typeface="Questrial"/>
              </a:defRPr>
            </a:lvl7pPr>
            <a:lvl8pPr marL="3200400" marR="0" lvl="7" indent="0" algn="ctr" rtl="0">
              <a:spcBef>
                <a:spcPts val="360"/>
              </a:spcBef>
              <a:spcAft>
                <a:spcPts val="0"/>
              </a:spcAft>
              <a:buClr>
                <a:schemeClr val="accent3"/>
              </a:buClr>
              <a:buSzPts val="1800"/>
              <a:buFont typeface="Noto Sans Symbols"/>
              <a:buNone/>
              <a:defRPr sz="1800" b="0" i="0" u="none" strike="noStrike" cap="none">
                <a:solidFill>
                  <a:schemeClr val="lt1"/>
                </a:solidFill>
                <a:latin typeface="Questrial"/>
                <a:ea typeface="Questrial"/>
                <a:cs typeface="Questrial"/>
                <a:sym typeface="Questrial"/>
              </a:defRPr>
            </a:lvl8pPr>
            <a:lvl9pPr marL="3657600" marR="0" lvl="8" indent="0" algn="ctr" rtl="0">
              <a:spcBef>
                <a:spcPts val="360"/>
              </a:spcBef>
              <a:spcAft>
                <a:spcPts val="0"/>
              </a:spcAft>
              <a:buClr>
                <a:schemeClr val="accent4"/>
              </a:buClr>
              <a:buSzPts val="1800"/>
              <a:buFont typeface="Noto Sans Symbols"/>
              <a:buNone/>
              <a:defRPr sz="1800" b="0" i="0" u="none" strike="noStrike" cap="none">
                <a:solidFill>
                  <a:schemeClr val="lt1"/>
                </a:solidFill>
                <a:latin typeface="Questrial"/>
                <a:ea typeface="Questrial"/>
                <a:cs typeface="Questrial"/>
                <a:sym typeface="Questrial"/>
              </a:defRPr>
            </a:lvl9pPr>
          </a:lstStyle>
          <a:p>
            <a:endParaRPr/>
          </a:p>
        </p:txBody>
      </p:sp>
      <p:sp>
        <p:nvSpPr>
          <p:cNvPr id="66" name="Shape 66"/>
          <p:cNvSpPr txBox="1">
            <a:spLocks noGrp="1"/>
          </p:cNvSpPr>
          <p:nvPr>
            <p:ph type="dt" idx="10"/>
          </p:nvPr>
        </p:nvSpPr>
        <p:spPr>
          <a:xfrm>
            <a:off x="76200" y="6068699"/>
            <a:ext cx="2057400" cy="6858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2000">
                <a:solidFill>
                  <a:srgbClr val="FFFFFF"/>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9pPr>
          </a:lstStyle>
          <a:p>
            <a:endParaRPr/>
          </a:p>
        </p:txBody>
      </p:sp>
      <p:sp>
        <p:nvSpPr>
          <p:cNvPr id="67" name="Shape 67"/>
          <p:cNvSpPr txBox="1">
            <a:spLocks noGrp="1"/>
          </p:cNvSpPr>
          <p:nvPr>
            <p:ph type="ftr" idx="11"/>
          </p:nvPr>
        </p:nvSpPr>
        <p:spPr>
          <a:xfrm>
            <a:off x="2085393" y="236538"/>
            <a:ext cx="58674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lt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9pPr>
          </a:lstStyle>
          <a:p>
            <a:endParaRPr/>
          </a:p>
        </p:txBody>
      </p:sp>
      <p:sp>
        <p:nvSpPr>
          <p:cNvPr id="68" name="Shape 68"/>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u="none">
                <a:solidFill>
                  <a:schemeClr val="lt2"/>
                </a:solidFill>
                <a:latin typeface="Questrial"/>
                <a:ea typeface="Questrial"/>
                <a:cs typeface="Questrial"/>
                <a:sym typeface="Questrial"/>
              </a:defRPr>
            </a:lvl1pPr>
            <a:lvl2pPr marL="0" marR="0" lvl="1" indent="0" algn="ctr" rtl="0">
              <a:spcBef>
                <a:spcPts val="0"/>
              </a:spcBef>
              <a:buNone/>
              <a:defRPr sz="1400" b="1" u="none">
                <a:solidFill>
                  <a:schemeClr val="lt2"/>
                </a:solidFill>
                <a:latin typeface="Questrial"/>
                <a:ea typeface="Questrial"/>
                <a:cs typeface="Questrial"/>
                <a:sym typeface="Questrial"/>
              </a:defRPr>
            </a:lvl2pPr>
            <a:lvl3pPr marL="0" marR="0" lvl="2" indent="0" algn="ctr" rtl="0">
              <a:spcBef>
                <a:spcPts val="0"/>
              </a:spcBef>
              <a:buNone/>
              <a:defRPr sz="1400" b="1" u="none">
                <a:solidFill>
                  <a:schemeClr val="lt2"/>
                </a:solidFill>
                <a:latin typeface="Questrial"/>
                <a:ea typeface="Questrial"/>
                <a:cs typeface="Questrial"/>
                <a:sym typeface="Questrial"/>
              </a:defRPr>
            </a:lvl3pPr>
            <a:lvl4pPr marL="0" marR="0" lvl="3" indent="0" algn="ctr" rtl="0">
              <a:spcBef>
                <a:spcPts val="0"/>
              </a:spcBef>
              <a:buNone/>
              <a:defRPr sz="1400" b="1" u="none">
                <a:solidFill>
                  <a:schemeClr val="lt2"/>
                </a:solidFill>
                <a:latin typeface="Questrial"/>
                <a:ea typeface="Questrial"/>
                <a:cs typeface="Questrial"/>
                <a:sym typeface="Questrial"/>
              </a:defRPr>
            </a:lvl4pPr>
            <a:lvl5pPr marL="0" marR="0" lvl="4" indent="0" algn="ctr" rtl="0">
              <a:spcBef>
                <a:spcPts val="0"/>
              </a:spcBef>
              <a:buNone/>
              <a:defRPr sz="1400" b="1" u="none">
                <a:solidFill>
                  <a:schemeClr val="lt2"/>
                </a:solidFill>
                <a:latin typeface="Questrial"/>
                <a:ea typeface="Questrial"/>
                <a:cs typeface="Questrial"/>
                <a:sym typeface="Questrial"/>
              </a:defRPr>
            </a:lvl5pPr>
            <a:lvl6pPr marL="0" marR="0" lvl="5" indent="0" algn="ctr" rtl="0">
              <a:spcBef>
                <a:spcPts val="0"/>
              </a:spcBef>
              <a:buNone/>
              <a:defRPr sz="1400" b="1" u="none">
                <a:solidFill>
                  <a:schemeClr val="lt2"/>
                </a:solidFill>
                <a:latin typeface="Questrial"/>
                <a:ea typeface="Questrial"/>
                <a:cs typeface="Questrial"/>
                <a:sym typeface="Questrial"/>
              </a:defRPr>
            </a:lvl6pPr>
            <a:lvl7pPr marL="0" marR="0" lvl="6" indent="0" algn="ctr" rtl="0">
              <a:spcBef>
                <a:spcPts val="0"/>
              </a:spcBef>
              <a:buNone/>
              <a:defRPr sz="1400" b="1" u="none">
                <a:solidFill>
                  <a:schemeClr val="lt2"/>
                </a:solidFill>
                <a:latin typeface="Questrial"/>
                <a:ea typeface="Questrial"/>
                <a:cs typeface="Questrial"/>
                <a:sym typeface="Questrial"/>
              </a:defRPr>
            </a:lvl7pPr>
            <a:lvl8pPr marL="0" marR="0" lvl="7" indent="0" algn="ctr" rtl="0">
              <a:spcBef>
                <a:spcPts val="0"/>
              </a:spcBef>
              <a:buNone/>
              <a:defRPr sz="1400" b="1" u="none">
                <a:solidFill>
                  <a:schemeClr val="lt2"/>
                </a:solidFill>
                <a:latin typeface="Questrial"/>
                <a:ea typeface="Questrial"/>
                <a:cs typeface="Questrial"/>
                <a:sym typeface="Questrial"/>
              </a:defRPr>
            </a:lvl8pPr>
            <a:lvl9pPr marL="0" marR="0" lvl="8" indent="0" algn="ctr" rtl="0">
              <a:spcBef>
                <a:spcPts val="0"/>
              </a:spcBef>
              <a:buNone/>
              <a:defRPr sz="1400" b="1" u="none">
                <a:solidFill>
                  <a:schemeClr val="lt2"/>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noFill/>
        <a:effectLst/>
      </p:bgPr>
    </p:bg>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1371600" y="2743200"/>
            <a:ext cx="7123113" cy="1673225"/>
          </a:xfrm>
          <a:prstGeom prst="rect">
            <a:avLst/>
          </a:prstGeom>
          <a:noFill/>
          <a:ln>
            <a:noFill/>
          </a:ln>
        </p:spPr>
        <p:txBody>
          <a:bodyPr spcFirstLastPara="1" wrap="square" lIns="91425" tIns="91425" rIns="91425" bIns="91425" anchor="t" anchorCtr="0"/>
          <a:lstStyle>
            <a:lvl1pPr marL="457200" marR="0" lvl="0" indent="-228600" algn="l" rtl="0">
              <a:spcBef>
                <a:spcPts val="700"/>
              </a:spcBef>
              <a:spcAft>
                <a:spcPts val="0"/>
              </a:spcAft>
              <a:buClr>
                <a:schemeClr val="accent2"/>
              </a:buClr>
              <a:buSzPts val="1740"/>
              <a:buFont typeface="Noto Sans Symbols"/>
              <a:buNone/>
              <a:defRPr sz="2800" b="0" i="0" u="none" strike="noStrike" cap="none">
                <a:solidFill>
                  <a:schemeClr val="dk2"/>
                </a:solidFill>
                <a:latin typeface="Questrial"/>
                <a:ea typeface="Questrial"/>
                <a:cs typeface="Questrial"/>
                <a:sym typeface="Questrial"/>
              </a:defRPr>
            </a:lvl1pPr>
            <a:lvl2pPr marL="914400" marR="0" lvl="1" indent="-228600" algn="l" rtl="0">
              <a:spcBef>
                <a:spcPts val="550"/>
              </a:spcBef>
              <a:spcAft>
                <a:spcPts val="0"/>
              </a:spcAft>
              <a:buClr>
                <a:schemeClr val="accent1"/>
              </a:buClr>
              <a:buSzPts val="1820"/>
              <a:buFont typeface="Noto Sans Symbols"/>
              <a:buNone/>
              <a:defRPr sz="1800" b="0" i="0" u="none" strike="noStrike" cap="none">
                <a:solidFill>
                  <a:srgbClr val="888888"/>
                </a:solidFill>
                <a:latin typeface="Questrial"/>
                <a:ea typeface="Questrial"/>
                <a:cs typeface="Questrial"/>
                <a:sym typeface="Questrial"/>
              </a:defRPr>
            </a:lvl2pPr>
            <a:lvl3pPr marL="1371600" marR="0" lvl="2" indent="-228600" algn="l" rtl="0">
              <a:spcBef>
                <a:spcPts val="500"/>
              </a:spcBef>
              <a:spcAft>
                <a:spcPts val="0"/>
              </a:spcAft>
              <a:buClr>
                <a:schemeClr val="accent2"/>
              </a:buClr>
              <a:buSzPts val="1725"/>
              <a:buFont typeface="Noto Sans Symbols"/>
              <a:buNone/>
              <a:defRPr sz="1600" b="0" i="0" u="none" strike="noStrike" cap="none">
                <a:solidFill>
                  <a:srgbClr val="888888"/>
                </a:solidFill>
                <a:latin typeface="Questrial"/>
                <a:ea typeface="Questrial"/>
                <a:cs typeface="Questrial"/>
                <a:sym typeface="Questrial"/>
              </a:defRPr>
            </a:lvl3pPr>
            <a:lvl4pPr marL="1828800" marR="0" lvl="3" indent="-228600" algn="l" rtl="0">
              <a:spcBef>
                <a:spcPts val="400"/>
              </a:spcBef>
              <a:spcAft>
                <a:spcPts val="0"/>
              </a:spcAft>
              <a:buClr>
                <a:schemeClr val="accent3"/>
              </a:buClr>
              <a:buSzPts val="1500"/>
              <a:buFont typeface="Noto Sans Symbols"/>
              <a:buNone/>
              <a:defRPr sz="1400" b="0" i="0" u="none" strike="noStrike" cap="none">
                <a:solidFill>
                  <a:srgbClr val="888888"/>
                </a:solidFill>
                <a:latin typeface="Questrial"/>
                <a:ea typeface="Questrial"/>
                <a:cs typeface="Questrial"/>
                <a:sym typeface="Questrial"/>
              </a:defRPr>
            </a:lvl4pPr>
            <a:lvl5pPr marL="2286000" marR="0" lvl="4" indent="-228600" algn="l" rtl="0">
              <a:spcBef>
                <a:spcPts val="400"/>
              </a:spcBef>
              <a:spcAft>
                <a:spcPts val="0"/>
              </a:spcAft>
              <a:buClr>
                <a:schemeClr val="accent4"/>
              </a:buClr>
              <a:buSzPts val="1300"/>
              <a:buFont typeface="Noto Sans Symbols"/>
              <a:buNone/>
              <a:defRPr sz="1400" b="0" i="0" u="none" strike="noStrike" cap="none">
                <a:solidFill>
                  <a:srgbClr val="888888"/>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72" name="Shape 72"/>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73" name="Shape 73"/>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74" name="Shape 74"/>
          <p:cNvSpPr txBox="1">
            <a:spLocks noGrp="1"/>
          </p:cNvSpPr>
          <p:nvPr>
            <p:ph type="title"/>
          </p:nvPr>
        </p:nvSpPr>
        <p:spPr>
          <a:xfrm>
            <a:off x="1371600" y="1600200"/>
            <a:ext cx="76200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FFFFFF"/>
              </a:buClr>
              <a:buSzPts val="1400"/>
              <a:buFont typeface="Questrial"/>
              <a:buNone/>
              <a:defRPr sz="4400" b="0" i="0" u="none" strike="noStrike" cap="none">
                <a:solidFill>
                  <a:srgbClr val="FFFFFF"/>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5" name="Shape 75"/>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sldNum" idx="12"/>
          </p:nvPr>
        </p:nvSpPr>
        <p:spPr>
          <a:xfrm>
            <a:off x="0" y="1752600"/>
            <a:ext cx="1295400" cy="7016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2400" b="1">
                <a:solidFill>
                  <a:srgbClr val="FFFFFF"/>
                </a:solidFill>
                <a:latin typeface="Questrial"/>
                <a:ea typeface="Questrial"/>
                <a:cs typeface="Questrial"/>
                <a:sym typeface="Questrial"/>
              </a:defRPr>
            </a:lvl1pPr>
            <a:lvl2pPr marL="0" marR="0" lvl="1" indent="0" algn="ctr" rtl="0">
              <a:spcBef>
                <a:spcPts val="0"/>
              </a:spcBef>
              <a:buNone/>
              <a:defRPr sz="2400" b="1">
                <a:solidFill>
                  <a:srgbClr val="FFFFFF"/>
                </a:solidFill>
                <a:latin typeface="Questrial"/>
                <a:ea typeface="Questrial"/>
                <a:cs typeface="Questrial"/>
                <a:sym typeface="Questrial"/>
              </a:defRPr>
            </a:lvl2pPr>
            <a:lvl3pPr marL="0" marR="0" lvl="2" indent="0" algn="ctr" rtl="0">
              <a:spcBef>
                <a:spcPts val="0"/>
              </a:spcBef>
              <a:buNone/>
              <a:defRPr sz="2400" b="1">
                <a:solidFill>
                  <a:srgbClr val="FFFFFF"/>
                </a:solidFill>
                <a:latin typeface="Questrial"/>
                <a:ea typeface="Questrial"/>
                <a:cs typeface="Questrial"/>
                <a:sym typeface="Questrial"/>
              </a:defRPr>
            </a:lvl3pPr>
            <a:lvl4pPr marL="0" marR="0" lvl="3" indent="0" algn="ctr" rtl="0">
              <a:spcBef>
                <a:spcPts val="0"/>
              </a:spcBef>
              <a:buNone/>
              <a:defRPr sz="2400" b="1">
                <a:solidFill>
                  <a:srgbClr val="FFFFFF"/>
                </a:solidFill>
                <a:latin typeface="Questrial"/>
                <a:ea typeface="Questrial"/>
                <a:cs typeface="Questrial"/>
                <a:sym typeface="Questrial"/>
              </a:defRPr>
            </a:lvl4pPr>
            <a:lvl5pPr marL="0" marR="0" lvl="4" indent="0" algn="ctr" rtl="0">
              <a:spcBef>
                <a:spcPts val="0"/>
              </a:spcBef>
              <a:buNone/>
              <a:defRPr sz="2400" b="1">
                <a:solidFill>
                  <a:srgbClr val="FFFFFF"/>
                </a:solidFill>
                <a:latin typeface="Questrial"/>
                <a:ea typeface="Questrial"/>
                <a:cs typeface="Questrial"/>
                <a:sym typeface="Questrial"/>
              </a:defRPr>
            </a:lvl5pPr>
            <a:lvl6pPr marL="0" marR="0" lvl="5" indent="0" algn="ctr" rtl="0">
              <a:spcBef>
                <a:spcPts val="0"/>
              </a:spcBef>
              <a:buNone/>
              <a:defRPr sz="2400" b="1">
                <a:solidFill>
                  <a:srgbClr val="FFFFFF"/>
                </a:solidFill>
                <a:latin typeface="Questrial"/>
                <a:ea typeface="Questrial"/>
                <a:cs typeface="Questrial"/>
                <a:sym typeface="Questrial"/>
              </a:defRPr>
            </a:lvl6pPr>
            <a:lvl7pPr marL="0" marR="0" lvl="6" indent="0" algn="ctr" rtl="0">
              <a:spcBef>
                <a:spcPts val="0"/>
              </a:spcBef>
              <a:buNone/>
              <a:defRPr sz="2400" b="1">
                <a:solidFill>
                  <a:srgbClr val="FFFFFF"/>
                </a:solidFill>
                <a:latin typeface="Questrial"/>
                <a:ea typeface="Questrial"/>
                <a:cs typeface="Questrial"/>
                <a:sym typeface="Questrial"/>
              </a:defRPr>
            </a:lvl7pPr>
            <a:lvl8pPr marL="0" marR="0" lvl="7" indent="0" algn="ctr" rtl="0">
              <a:spcBef>
                <a:spcPts val="0"/>
              </a:spcBef>
              <a:buNone/>
              <a:defRPr sz="2400" b="1">
                <a:solidFill>
                  <a:srgbClr val="FFFFFF"/>
                </a:solidFill>
                <a:latin typeface="Questrial"/>
                <a:ea typeface="Questrial"/>
                <a:cs typeface="Questrial"/>
                <a:sym typeface="Questrial"/>
              </a:defRPr>
            </a:lvl8pPr>
            <a:lvl9pPr marL="0" marR="0" lvl="8" indent="0" algn="ctr" rtl="0">
              <a:spcBef>
                <a:spcPts val="0"/>
              </a:spcBef>
              <a:buNone/>
              <a:defRPr sz="24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
        <p:nvSpPr>
          <p:cNvPr id="77" name="Shape 77"/>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533400" y="273050"/>
            <a:ext cx="8153400" cy="86995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a:off x="609600" y="2438400"/>
            <a:ext cx="3886200" cy="35814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81" name="Shape 81"/>
          <p:cNvSpPr txBox="1">
            <a:spLocks noGrp="1"/>
          </p:cNvSpPr>
          <p:nvPr>
            <p:ph type="body" idx="2"/>
          </p:nvPr>
        </p:nvSpPr>
        <p:spPr>
          <a:xfrm>
            <a:off x="4800600" y="2438400"/>
            <a:ext cx="3886200" cy="358140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82" name="Shape 82"/>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
        <p:nvSpPr>
          <p:cNvPr id="84" name="Shape 84"/>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85" name="Shape 85"/>
          <p:cNvSpPr txBox="1">
            <a:spLocks noGrp="1"/>
          </p:cNvSpPr>
          <p:nvPr>
            <p:ph type="body" idx="3"/>
          </p:nvPr>
        </p:nvSpPr>
        <p:spPr>
          <a:xfrm>
            <a:off x="609600" y="1752600"/>
            <a:ext cx="3886200" cy="640080"/>
          </a:xfrm>
          <a:prstGeom prst="rect">
            <a:avLst/>
          </a:prstGeom>
          <a:solidFill>
            <a:schemeClr val="accent2"/>
          </a:solidFill>
          <a:ln>
            <a:noFill/>
          </a:ln>
        </p:spPr>
        <p:txBody>
          <a:bodyPr spcFirstLastPara="1" wrap="square" lIns="91425" tIns="91425" rIns="91425" bIns="91425" anchor="ctr" anchorCtr="0"/>
          <a:lstStyle>
            <a:lvl1pPr marL="457200" marR="0" lvl="0" indent="-228600" algn="l" rtl="0">
              <a:spcBef>
                <a:spcPts val="700"/>
              </a:spcBef>
              <a:spcAft>
                <a:spcPts val="0"/>
              </a:spcAft>
              <a:buClr>
                <a:schemeClr val="accent2"/>
              </a:buClr>
              <a:buSzPts val="1740"/>
              <a:buFont typeface="Noto Sans Symbols"/>
              <a:buNone/>
              <a:defRPr sz="2000" b="1" i="0" u="none" strike="noStrike" cap="none">
                <a:solidFill>
                  <a:srgbClr val="FFFFFF"/>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86" name="Shape 86"/>
          <p:cNvSpPr txBox="1">
            <a:spLocks noGrp="1"/>
          </p:cNvSpPr>
          <p:nvPr>
            <p:ph type="body" idx="4"/>
          </p:nvPr>
        </p:nvSpPr>
        <p:spPr>
          <a:xfrm>
            <a:off x="4800600" y="1752600"/>
            <a:ext cx="3886200" cy="640080"/>
          </a:xfrm>
          <a:prstGeom prst="rect">
            <a:avLst/>
          </a:prstGeom>
          <a:solidFill>
            <a:schemeClr val="accent4"/>
          </a:solidFill>
          <a:ln>
            <a:noFill/>
          </a:ln>
        </p:spPr>
        <p:txBody>
          <a:bodyPr spcFirstLastPara="1" wrap="square" lIns="91425" tIns="91425" rIns="91425" bIns="91425" anchor="ctr" anchorCtr="0"/>
          <a:lstStyle>
            <a:lvl1pPr marL="457200" marR="0" lvl="0" indent="-228600" algn="l" rtl="0">
              <a:spcBef>
                <a:spcPts val="700"/>
              </a:spcBef>
              <a:spcAft>
                <a:spcPts val="0"/>
              </a:spcAft>
              <a:buClr>
                <a:schemeClr val="accent2"/>
              </a:buClr>
              <a:buSzPts val="1740"/>
              <a:buFont typeface="Noto Sans Symbols"/>
              <a:buNone/>
              <a:defRPr sz="2000" b="1" i="0" u="none" strike="noStrike" cap="none">
                <a:solidFill>
                  <a:srgbClr val="FFFFFF"/>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09600" y="228600"/>
            <a:ext cx="81534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9" name="Shape 89"/>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91" name="Shape 91"/>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Questrial"/>
                <a:ea typeface="Questrial"/>
                <a:cs typeface="Questrial"/>
                <a:sym typeface="Questrial"/>
              </a:defRPr>
            </a:lvl1pPr>
            <a:lvl2pPr marL="0" marR="0" lvl="1" indent="0" algn="ctr" rtl="0">
              <a:spcBef>
                <a:spcPts val="0"/>
              </a:spcBef>
              <a:buNone/>
              <a:defRPr sz="1400" b="1">
                <a:solidFill>
                  <a:srgbClr val="FFFFFF"/>
                </a:solidFill>
                <a:latin typeface="Questrial"/>
                <a:ea typeface="Questrial"/>
                <a:cs typeface="Questrial"/>
                <a:sym typeface="Questrial"/>
              </a:defRPr>
            </a:lvl2pPr>
            <a:lvl3pPr marL="0" marR="0" lvl="2" indent="0" algn="ctr" rtl="0">
              <a:spcBef>
                <a:spcPts val="0"/>
              </a:spcBef>
              <a:buNone/>
              <a:defRPr sz="1400" b="1">
                <a:solidFill>
                  <a:srgbClr val="FFFFFF"/>
                </a:solidFill>
                <a:latin typeface="Questrial"/>
                <a:ea typeface="Questrial"/>
                <a:cs typeface="Questrial"/>
                <a:sym typeface="Questrial"/>
              </a:defRPr>
            </a:lvl3pPr>
            <a:lvl4pPr marL="0" marR="0" lvl="3" indent="0" algn="ctr" rtl="0">
              <a:spcBef>
                <a:spcPts val="0"/>
              </a:spcBef>
              <a:buNone/>
              <a:defRPr sz="1400" b="1">
                <a:solidFill>
                  <a:srgbClr val="FFFFFF"/>
                </a:solidFill>
                <a:latin typeface="Questrial"/>
                <a:ea typeface="Questrial"/>
                <a:cs typeface="Questrial"/>
                <a:sym typeface="Questrial"/>
              </a:defRPr>
            </a:lvl4pPr>
            <a:lvl5pPr marL="0" marR="0" lvl="4" indent="0" algn="ctr" rtl="0">
              <a:spcBef>
                <a:spcPts val="0"/>
              </a:spcBef>
              <a:buNone/>
              <a:defRPr sz="1400" b="1">
                <a:solidFill>
                  <a:srgbClr val="FFFFFF"/>
                </a:solidFill>
                <a:latin typeface="Questrial"/>
                <a:ea typeface="Questrial"/>
                <a:cs typeface="Questrial"/>
                <a:sym typeface="Questrial"/>
              </a:defRPr>
            </a:lvl5pPr>
            <a:lvl6pPr marL="0" marR="0" lvl="5" indent="0" algn="ctr" rtl="0">
              <a:spcBef>
                <a:spcPts val="0"/>
              </a:spcBef>
              <a:buNone/>
              <a:defRPr sz="1400" b="1">
                <a:solidFill>
                  <a:srgbClr val="FFFFFF"/>
                </a:solidFill>
                <a:latin typeface="Questrial"/>
                <a:ea typeface="Questrial"/>
                <a:cs typeface="Questrial"/>
                <a:sym typeface="Questrial"/>
              </a:defRPr>
            </a:lvl6pPr>
            <a:lvl7pPr marL="0" marR="0" lvl="6" indent="0" algn="ctr" rtl="0">
              <a:spcBef>
                <a:spcPts val="0"/>
              </a:spcBef>
              <a:buNone/>
              <a:defRPr sz="1400" b="1">
                <a:solidFill>
                  <a:srgbClr val="FFFFFF"/>
                </a:solidFill>
                <a:latin typeface="Questrial"/>
                <a:ea typeface="Questrial"/>
                <a:cs typeface="Questrial"/>
                <a:sym typeface="Questrial"/>
              </a:defRPr>
            </a:lvl7pPr>
            <a:lvl8pPr marL="0" marR="0" lvl="7" indent="0" algn="ctr" rtl="0">
              <a:spcBef>
                <a:spcPts val="0"/>
              </a:spcBef>
              <a:buNone/>
              <a:defRPr sz="1400" b="1">
                <a:solidFill>
                  <a:srgbClr val="FFFFFF"/>
                </a:solidFill>
                <a:latin typeface="Questrial"/>
                <a:ea typeface="Questrial"/>
                <a:cs typeface="Questrial"/>
                <a:sym typeface="Questrial"/>
              </a:defRPr>
            </a:lvl8pPr>
            <a:lvl9pPr marL="0" marR="0" lvl="8" indent="0" algn="ctr" rtl="0">
              <a:spcBef>
                <a:spcPts val="0"/>
              </a:spcBef>
              <a:buNone/>
              <a:defRPr sz="1400" b="1">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28600"/>
            <a:ext cx="81534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lt2"/>
              </a:buClr>
              <a:buSzPts val="1400"/>
              <a:buFont typeface="Questrial"/>
              <a:buNone/>
              <a:defRPr sz="4400" b="0" i="0" u="none" strike="noStrike" cap="none">
                <a:solidFill>
                  <a:schemeClr val="lt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12648" y="1600200"/>
            <a:ext cx="8153400" cy="452628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lt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lt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lt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lt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lt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lt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lt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lt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b="0" i="0" u="none" strike="noStrike" cap="none">
                <a:solidFill>
                  <a:schemeClr val="lt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b="0" i="0" u="none" strike="noStrike" cap="none">
                <a:solidFill>
                  <a:schemeClr val="lt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lt1"/>
                </a:solidFill>
                <a:latin typeface="Questrial"/>
                <a:ea typeface="Questrial"/>
                <a:cs typeface="Questrial"/>
                <a:sym typeface="Questrial"/>
              </a:defRPr>
            </a:lvl9pPr>
          </a:lstStyle>
          <a:p>
            <a:endParaRPr/>
          </a:p>
        </p:txBody>
      </p:sp>
      <p:sp>
        <p:nvSpPr>
          <p:cNvPr id="14" name="Shape 14"/>
          <p:cNvSpPr/>
          <p:nvPr/>
        </p:nvSpPr>
        <p:spPr>
          <a:xfrm>
            <a:off x="0" y="1234440"/>
            <a:ext cx="9144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15" name="Shape 15"/>
          <p:cNvSpPr/>
          <p:nvPr/>
        </p:nvSpPr>
        <p:spPr>
          <a:xfrm>
            <a:off x="0" y="1280160"/>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16" name="Shape 16"/>
          <p:cNvSpPr/>
          <p:nvPr/>
        </p:nvSpPr>
        <p:spPr>
          <a:xfrm>
            <a:off x="590550" y="1280160"/>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17" name="Shape 17"/>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Questrial"/>
                <a:ea typeface="Questrial"/>
                <a:cs typeface="Questrial"/>
                <a:sym typeface="Questrial"/>
              </a:defRPr>
            </a:lvl1pPr>
            <a:lvl2pPr marL="0" marR="0" lvl="1" indent="0" algn="ctr" rtl="0">
              <a:spcBef>
                <a:spcPts val="0"/>
              </a:spcBef>
              <a:buNone/>
              <a:defRPr sz="1400" b="1" i="0" u="none" strike="noStrike" cap="none">
                <a:solidFill>
                  <a:srgbClr val="FFFFFF"/>
                </a:solidFill>
                <a:latin typeface="Questrial"/>
                <a:ea typeface="Questrial"/>
                <a:cs typeface="Questrial"/>
                <a:sym typeface="Questrial"/>
              </a:defRPr>
            </a:lvl2pPr>
            <a:lvl3pPr marL="0" marR="0" lvl="2" indent="0" algn="ctr" rtl="0">
              <a:spcBef>
                <a:spcPts val="0"/>
              </a:spcBef>
              <a:buNone/>
              <a:defRPr sz="1400" b="1" i="0" u="none" strike="noStrike" cap="none">
                <a:solidFill>
                  <a:srgbClr val="FFFFFF"/>
                </a:solidFill>
                <a:latin typeface="Questrial"/>
                <a:ea typeface="Questrial"/>
                <a:cs typeface="Questrial"/>
                <a:sym typeface="Questrial"/>
              </a:defRPr>
            </a:lvl3pPr>
            <a:lvl4pPr marL="0" marR="0" lvl="3" indent="0" algn="ctr" rtl="0">
              <a:spcBef>
                <a:spcPts val="0"/>
              </a:spcBef>
              <a:buNone/>
              <a:defRPr sz="1400" b="1" i="0" u="none" strike="noStrike" cap="none">
                <a:solidFill>
                  <a:srgbClr val="FFFFFF"/>
                </a:solidFill>
                <a:latin typeface="Questrial"/>
                <a:ea typeface="Questrial"/>
                <a:cs typeface="Questrial"/>
                <a:sym typeface="Questrial"/>
              </a:defRPr>
            </a:lvl4pPr>
            <a:lvl5pPr marL="0" marR="0" lvl="4" indent="0" algn="ctr" rtl="0">
              <a:spcBef>
                <a:spcPts val="0"/>
              </a:spcBef>
              <a:buNone/>
              <a:defRPr sz="1400" b="1" i="0" u="none" strike="noStrike" cap="none">
                <a:solidFill>
                  <a:srgbClr val="FFFFFF"/>
                </a:solidFill>
                <a:latin typeface="Questrial"/>
                <a:ea typeface="Questrial"/>
                <a:cs typeface="Questrial"/>
                <a:sym typeface="Questrial"/>
              </a:defRPr>
            </a:lvl5pPr>
            <a:lvl6pPr marL="0" marR="0" lvl="5" indent="0" algn="ctr" rtl="0">
              <a:spcBef>
                <a:spcPts val="0"/>
              </a:spcBef>
              <a:buNone/>
              <a:defRPr sz="1400" b="1" i="0" u="none" strike="noStrike" cap="none">
                <a:solidFill>
                  <a:srgbClr val="FFFFFF"/>
                </a:solidFill>
                <a:latin typeface="Questrial"/>
                <a:ea typeface="Questrial"/>
                <a:cs typeface="Questrial"/>
                <a:sym typeface="Questrial"/>
              </a:defRPr>
            </a:lvl6pPr>
            <a:lvl7pPr marL="0" marR="0" lvl="6" indent="0" algn="ctr" rtl="0">
              <a:spcBef>
                <a:spcPts val="0"/>
              </a:spcBef>
              <a:buNone/>
              <a:defRPr sz="1400" b="1" i="0" u="none" strike="noStrike" cap="none">
                <a:solidFill>
                  <a:srgbClr val="FFFFFF"/>
                </a:solidFill>
                <a:latin typeface="Questrial"/>
                <a:ea typeface="Questrial"/>
                <a:cs typeface="Questrial"/>
                <a:sym typeface="Questrial"/>
              </a:defRPr>
            </a:lvl7pPr>
            <a:lvl8pPr marL="0" marR="0" lvl="7" indent="0" algn="ctr" rtl="0">
              <a:spcBef>
                <a:spcPts val="0"/>
              </a:spcBef>
              <a:buNone/>
              <a:defRPr sz="1400" b="1" i="0" u="none" strike="noStrike" cap="none">
                <a:solidFill>
                  <a:srgbClr val="FFFFFF"/>
                </a:solidFill>
                <a:latin typeface="Questrial"/>
                <a:ea typeface="Questrial"/>
                <a:cs typeface="Questrial"/>
                <a:sym typeface="Questrial"/>
              </a:defRPr>
            </a:lvl8pPr>
            <a:lvl9pPr marL="0" marR="0" lvl="8" indent="0" algn="ctr" rtl="0">
              <a:spcBef>
                <a:spcPts val="0"/>
              </a:spcBef>
              <a:buNone/>
              <a:defRPr sz="1400" b="1" i="0" u="none" strike="noStrike" cap="none">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28600"/>
            <a:ext cx="81534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2"/>
              </a:buClr>
              <a:buSzPts val="1400"/>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0" name="Shape 40"/>
          <p:cNvSpPr txBox="1">
            <a:spLocks noGrp="1"/>
          </p:cNvSpPr>
          <p:nvPr>
            <p:ph type="body" idx="1"/>
          </p:nvPr>
        </p:nvSpPr>
        <p:spPr>
          <a:xfrm>
            <a:off x="612648" y="1600200"/>
            <a:ext cx="8153400" cy="4526280"/>
          </a:xfrm>
          <a:prstGeom prst="rect">
            <a:avLst/>
          </a:prstGeom>
          <a:noFill/>
          <a:ln>
            <a:noFill/>
          </a:ln>
        </p:spPr>
        <p:txBody>
          <a:bodyPr spcFirstLastPara="1" wrap="square" lIns="91425" tIns="91425" rIns="91425" bIns="91425"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dt" idx="10"/>
          </p:nvPr>
        </p:nvSpPr>
        <p:spPr>
          <a:xfrm>
            <a:off x="6096000" y="6248400"/>
            <a:ext cx="26670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42" name="Shape 42"/>
          <p:cNvSpPr txBox="1">
            <a:spLocks noGrp="1"/>
          </p:cNvSpPr>
          <p:nvPr>
            <p:ph type="ftr" idx="11"/>
          </p:nvPr>
        </p:nvSpPr>
        <p:spPr>
          <a:xfrm>
            <a:off x="609600" y="6248206"/>
            <a:ext cx="5421083"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400" b="0" i="0" u="none" strike="noStrike" cap="none">
                <a:solidFill>
                  <a:schemeClr val="dk2"/>
                </a:solidFill>
                <a:latin typeface="Questrial"/>
                <a:ea typeface="Questrial"/>
                <a:cs typeface="Questrial"/>
                <a:sym typeface="Questrial"/>
              </a:defRPr>
            </a:lvl1pPr>
            <a:lvl2pPr marL="457200" marR="0" lvl="1"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43" name="Shape 43"/>
          <p:cNvSpPr/>
          <p:nvPr/>
        </p:nvSpPr>
        <p:spPr>
          <a:xfrm>
            <a:off x="0" y="1234440"/>
            <a:ext cx="9144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44" name="Shape 44"/>
          <p:cNvSpPr/>
          <p:nvPr/>
        </p:nvSpPr>
        <p:spPr>
          <a:xfrm>
            <a:off x="0" y="1280160"/>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45" name="Shape 45"/>
          <p:cNvSpPr/>
          <p:nvPr/>
        </p:nvSpPr>
        <p:spPr>
          <a:xfrm>
            <a:off x="590550" y="1280160"/>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estrial"/>
              <a:ea typeface="Questrial"/>
              <a:cs typeface="Questrial"/>
              <a:sym typeface="Questrial"/>
            </a:endParaRPr>
          </a:p>
        </p:txBody>
      </p:sp>
      <p:sp>
        <p:nvSpPr>
          <p:cNvPr id="46" name="Shape 46"/>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Questrial"/>
                <a:ea typeface="Questrial"/>
                <a:cs typeface="Questrial"/>
                <a:sym typeface="Questrial"/>
              </a:defRPr>
            </a:lvl1pPr>
            <a:lvl2pPr marL="0" marR="0" lvl="1" indent="0" algn="ctr" rtl="0">
              <a:spcBef>
                <a:spcPts val="0"/>
              </a:spcBef>
              <a:buNone/>
              <a:defRPr sz="1400" b="1" i="0" u="none" strike="noStrike" cap="none">
                <a:solidFill>
                  <a:srgbClr val="FFFFFF"/>
                </a:solidFill>
                <a:latin typeface="Questrial"/>
                <a:ea typeface="Questrial"/>
                <a:cs typeface="Questrial"/>
                <a:sym typeface="Questrial"/>
              </a:defRPr>
            </a:lvl2pPr>
            <a:lvl3pPr marL="0" marR="0" lvl="2" indent="0" algn="ctr" rtl="0">
              <a:spcBef>
                <a:spcPts val="0"/>
              </a:spcBef>
              <a:buNone/>
              <a:defRPr sz="1400" b="1" i="0" u="none" strike="noStrike" cap="none">
                <a:solidFill>
                  <a:srgbClr val="FFFFFF"/>
                </a:solidFill>
                <a:latin typeface="Questrial"/>
                <a:ea typeface="Questrial"/>
                <a:cs typeface="Questrial"/>
                <a:sym typeface="Questrial"/>
              </a:defRPr>
            </a:lvl3pPr>
            <a:lvl4pPr marL="0" marR="0" lvl="3" indent="0" algn="ctr" rtl="0">
              <a:spcBef>
                <a:spcPts val="0"/>
              </a:spcBef>
              <a:buNone/>
              <a:defRPr sz="1400" b="1" i="0" u="none" strike="noStrike" cap="none">
                <a:solidFill>
                  <a:srgbClr val="FFFFFF"/>
                </a:solidFill>
                <a:latin typeface="Questrial"/>
                <a:ea typeface="Questrial"/>
                <a:cs typeface="Questrial"/>
                <a:sym typeface="Questrial"/>
              </a:defRPr>
            </a:lvl4pPr>
            <a:lvl5pPr marL="0" marR="0" lvl="4" indent="0" algn="ctr" rtl="0">
              <a:spcBef>
                <a:spcPts val="0"/>
              </a:spcBef>
              <a:buNone/>
              <a:defRPr sz="1400" b="1" i="0" u="none" strike="noStrike" cap="none">
                <a:solidFill>
                  <a:srgbClr val="FFFFFF"/>
                </a:solidFill>
                <a:latin typeface="Questrial"/>
                <a:ea typeface="Questrial"/>
                <a:cs typeface="Questrial"/>
                <a:sym typeface="Questrial"/>
              </a:defRPr>
            </a:lvl5pPr>
            <a:lvl6pPr marL="0" marR="0" lvl="5" indent="0" algn="ctr" rtl="0">
              <a:spcBef>
                <a:spcPts val="0"/>
              </a:spcBef>
              <a:buNone/>
              <a:defRPr sz="1400" b="1" i="0" u="none" strike="noStrike" cap="none">
                <a:solidFill>
                  <a:srgbClr val="FFFFFF"/>
                </a:solidFill>
                <a:latin typeface="Questrial"/>
                <a:ea typeface="Questrial"/>
                <a:cs typeface="Questrial"/>
                <a:sym typeface="Questrial"/>
              </a:defRPr>
            </a:lvl6pPr>
            <a:lvl7pPr marL="0" marR="0" lvl="6" indent="0" algn="ctr" rtl="0">
              <a:spcBef>
                <a:spcPts val="0"/>
              </a:spcBef>
              <a:buNone/>
              <a:defRPr sz="1400" b="1" i="0" u="none" strike="noStrike" cap="none">
                <a:solidFill>
                  <a:srgbClr val="FFFFFF"/>
                </a:solidFill>
                <a:latin typeface="Questrial"/>
                <a:ea typeface="Questrial"/>
                <a:cs typeface="Questrial"/>
                <a:sym typeface="Questrial"/>
              </a:defRPr>
            </a:lvl7pPr>
            <a:lvl8pPr marL="0" marR="0" lvl="7" indent="0" algn="ctr" rtl="0">
              <a:spcBef>
                <a:spcPts val="0"/>
              </a:spcBef>
              <a:buNone/>
              <a:defRPr sz="1400" b="1" i="0" u="none" strike="noStrike" cap="none">
                <a:solidFill>
                  <a:srgbClr val="FFFFFF"/>
                </a:solidFill>
                <a:latin typeface="Questrial"/>
                <a:ea typeface="Questrial"/>
                <a:cs typeface="Questrial"/>
                <a:sym typeface="Questrial"/>
              </a:defRPr>
            </a:lvl8pPr>
            <a:lvl9pPr marL="0" marR="0" lvl="8" indent="0" algn="ctr" rtl="0">
              <a:spcBef>
                <a:spcPts val="0"/>
              </a:spcBef>
              <a:buNone/>
              <a:defRPr sz="1400" b="1" i="0" u="none" strike="noStrike" cap="none">
                <a:solidFill>
                  <a:srgbClr val="FFFFFF"/>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EY-retcjET0"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Yqe3XAfBvN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DjLcc9nijX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NZDXCqz0TO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hyperlink" Target="http://celtickane.com/projects/blood-alcohol-content-bac-calculator/"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ctrTitle"/>
          </p:nvPr>
        </p:nvSpPr>
        <p:spPr>
          <a:xfrm>
            <a:off x="0" y="0"/>
            <a:ext cx="9144000"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2"/>
              </a:buClr>
              <a:buFont typeface="Questrial"/>
              <a:buNone/>
            </a:pPr>
            <a:r>
              <a:rPr lang="en-US" sz="4800" b="1" dirty="0">
                <a:solidFill>
                  <a:srgbClr val="FF0000"/>
                </a:solidFill>
                <a:latin typeface="Purple Purse"/>
                <a:ea typeface="Purple Purse"/>
                <a:cs typeface="Purple Purse"/>
                <a:sym typeface="Purple Purse"/>
              </a:rPr>
              <a:t>BAC, What is it to Me?</a:t>
            </a:r>
            <a:endParaRPr sz="4400" b="1" i="0" u="none" strike="noStrike" cap="none" dirty="0">
              <a:solidFill>
                <a:srgbClr val="FF0000"/>
              </a:solidFill>
              <a:latin typeface="Purple Purse"/>
              <a:ea typeface="Purple Purse"/>
              <a:cs typeface="Purple Purse"/>
              <a:sym typeface="Purple Purse"/>
            </a:endParaRPr>
          </a:p>
        </p:txBody>
      </p:sp>
      <p:sp>
        <p:nvSpPr>
          <p:cNvPr id="134" name="Shape 134"/>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accent2"/>
              </a:buClr>
              <a:buFont typeface="Noto Sans Symbols"/>
              <a:buNone/>
            </a:pPr>
            <a:r>
              <a:rPr lang="en-US" sz="6000" i="0" u="none" strike="noStrike" cap="none" dirty="0">
                <a:solidFill>
                  <a:schemeClr val="accent2"/>
                </a:solidFill>
                <a:latin typeface="Alfa Slab One"/>
                <a:ea typeface="Alfa Slab One"/>
                <a:cs typeface="Alfa Slab One"/>
                <a:sym typeface="Alfa Slab One"/>
              </a:rPr>
              <a:t>Lynch</a:t>
            </a:r>
            <a:endParaRPr sz="6000" i="0" u="none" strike="noStrike" cap="none" dirty="0">
              <a:solidFill>
                <a:schemeClr val="accent2"/>
              </a:solidFill>
              <a:latin typeface="Alfa Slab One"/>
              <a:ea typeface="Alfa Slab One"/>
              <a:cs typeface="Alfa Slab One"/>
              <a:sym typeface="Alfa Slab One"/>
            </a:endParaRPr>
          </a:p>
        </p:txBody>
      </p:sp>
      <p:pic>
        <p:nvPicPr>
          <p:cNvPr id="135" name="Shape 135"/>
          <p:cNvPicPr preferRelativeResize="0"/>
          <p:nvPr/>
        </p:nvPicPr>
        <p:blipFill>
          <a:blip r:embed="rId3">
            <a:alphaModFix/>
          </a:blip>
          <a:stretch>
            <a:fillRect/>
          </a:stretch>
        </p:blipFill>
        <p:spPr>
          <a:xfrm>
            <a:off x="1820200" y="1503875"/>
            <a:ext cx="6087350" cy="2918600"/>
          </a:xfrm>
          <a:prstGeom prst="rect">
            <a:avLst/>
          </a:prstGeom>
          <a:noFill/>
          <a:ln>
            <a:noFill/>
          </a:ln>
        </p:spPr>
      </p:pic>
      <p:sp>
        <p:nvSpPr>
          <p:cNvPr id="136" name="Shape 136"/>
          <p:cNvSpPr txBox="1"/>
          <p:nvPr/>
        </p:nvSpPr>
        <p:spPr>
          <a:xfrm>
            <a:off x="400875" y="4593000"/>
            <a:ext cx="8146500" cy="1302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800" b="1" dirty="0">
                <a:solidFill>
                  <a:schemeClr val="dk1"/>
                </a:solidFill>
                <a:latin typeface="+mj-lt"/>
                <a:ea typeface="Purple Purse"/>
                <a:cs typeface="Purple Purse"/>
                <a:sym typeface="Purple Purse"/>
              </a:rPr>
              <a:t>Lesson Objectives</a:t>
            </a:r>
            <a:endParaRPr sz="1800" b="1" dirty="0">
              <a:solidFill>
                <a:schemeClr val="dk1"/>
              </a:solidFill>
              <a:latin typeface="+mj-lt"/>
              <a:ea typeface="Purple Purse"/>
              <a:cs typeface="Purple Purse"/>
              <a:sym typeface="Purple Purse"/>
            </a:endParaRPr>
          </a:p>
          <a:p>
            <a:pPr marL="457200" lvl="0" indent="-342900" rtl="0">
              <a:lnSpc>
                <a:spcPct val="115000"/>
              </a:lnSpc>
              <a:spcBef>
                <a:spcPts val="0"/>
              </a:spcBef>
              <a:spcAft>
                <a:spcPts val="0"/>
              </a:spcAft>
              <a:buClr>
                <a:schemeClr val="dk1"/>
              </a:buClr>
              <a:buSzPts val="1800"/>
              <a:buFont typeface="Purple Purse"/>
              <a:buChar char="●"/>
            </a:pPr>
            <a:r>
              <a:rPr lang="en-US" sz="1800" b="1" dirty="0">
                <a:solidFill>
                  <a:schemeClr val="dk1"/>
                </a:solidFill>
                <a:latin typeface="+mj-lt"/>
                <a:ea typeface="Purple Purse"/>
                <a:cs typeface="Purple Purse"/>
                <a:sym typeface="Purple Purse"/>
              </a:rPr>
              <a:t>The student will be able to understand drink size equivalents.</a:t>
            </a:r>
            <a:endParaRPr sz="1800" b="1" dirty="0">
              <a:solidFill>
                <a:schemeClr val="dk1"/>
              </a:solidFill>
              <a:latin typeface="+mj-lt"/>
              <a:ea typeface="Purple Purse"/>
              <a:cs typeface="Purple Purse"/>
              <a:sym typeface="Purple Purse"/>
            </a:endParaRPr>
          </a:p>
          <a:p>
            <a:pPr marL="457200" lvl="0" indent="-342900" rtl="0">
              <a:lnSpc>
                <a:spcPct val="115000"/>
              </a:lnSpc>
              <a:spcBef>
                <a:spcPts val="0"/>
              </a:spcBef>
              <a:spcAft>
                <a:spcPts val="0"/>
              </a:spcAft>
              <a:buClr>
                <a:schemeClr val="dk1"/>
              </a:buClr>
              <a:buSzPts val="1800"/>
              <a:buFont typeface="Purple Purse"/>
              <a:buChar char="●"/>
            </a:pPr>
            <a:r>
              <a:rPr lang="en-US" sz="1800" b="1" dirty="0">
                <a:solidFill>
                  <a:schemeClr val="dk1"/>
                </a:solidFill>
                <a:latin typeface="+mj-lt"/>
                <a:ea typeface="Purple Purse"/>
                <a:cs typeface="Purple Purse"/>
                <a:sym typeface="Purple Purse"/>
              </a:rPr>
              <a:t>The student will understand BAC levels, legal limits, and how quickly the body processes drinks</a:t>
            </a:r>
            <a:endParaRPr sz="1800" b="1" dirty="0">
              <a:latin typeface="+mj-lt"/>
              <a:ea typeface="Purple Purse"/>
              <a:cs typeface="Purple Purse"/>
              <a:sym typeface="Purple Purse"/>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87900" y="351900"/>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FF0000"/>
                </a:solidFill>
                <a:latin typeface="Purple Purse"/>
                <a:ea typeface="Purple Purse"/>
                <a:cs typeface="Purple Purse"/>
                <a:sym typeface="Purple Purse"/>
              </a:rPr>
              <a:t>What are the standard drink sizes?</a:t>
            </a:r>
            <a:endParaRPr sz="3600" b="1">
              <a:solidFill>
                <a:srgbClr val="FF0000"/>
              </a:solidFill>
              <a:latin typeface="Purple Purse"/>
              <a:ea typeface="Purple Purse"/>
              <a:cs typeface="Purple Purse"/>
              <a:sym typeface="Purple Purse"/>
            </a:endParaRPr>
          </a:p>
        </p:txBody>
      </p:sp>
      <p:sp>
        <p:nvSpPr>
          <p:cNvPr id="198" name="Shape 198"/>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sz="3000">
                <a:solidFill>
                  <a:srgbClr val="FF0000"/>
                </a:solidFill>
                <a:latin typeface="Purple Purse"/>
                <a:ea typeface="Purple Purse"/>
                <a:cs typeface="Purple Purse"/>
                <a:sym typeface="Purple Purse"/>
              </a:rPr>
              <a:t>Answer: </a:t>
            </a:r>
            <a:endParaRPr sz="3000">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sz="3000">
                <a:solidFill>
                  <a:srgbClr val="FF0000"/>
                </a:solidFill>
                <a:latin typeface="Purple Purse"/>
                <a:ea typeface="Purple Purse"/>
                <a:cs typeface="Purple Purse"/>
                <a:sym typeface="Purple Purse"/>
              </a:rPr>
              <a:t>1.5 ounces liquor</a:t>
            </a:r>
            <a:endParaRPr sz="3000">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sz="3000">
                <a:solidFill>
                  <a:srgbClr val="FF0000"/>
                </a:solidFill>
                <a:latin typeface="Purple Purse"/>
                <a:ea typeface="Purple Purse"/>
                <a:cs typeface="Purple Purse"/>
                <a:sym typeface="Purple Purse"/>
              </a:rPr>
              <a:t>12 ounces beer </a:t>
            </a:r>
            <a:endParaRPr sz="3000">
              <a:solidFill>
                <a:srgbClr val="FF0000"/>
              </a:solidFill>
              <a:latin typeface="Purple Purse"/>
              <a:ea typeface="Purple Purse"/>
              <a:cs typeface="Purple Purse"/>
              <a:sym typeface="Purple Purse"/>
            </a:endParaRPr>
          </a:p>
          <a:p>
            <a:pPr marL="320040" lvl="0" indent="-209550" rtl="0">
              <a:spcBef>
                <a:spcPts val="700"/>
              </a:spcBef>
              <a:spcAft>
                <a:spcPts val="0"/>
              </a:spcAft>
              <a:buNone/>
            </a:pPr>
            <a:r>
              <a:rPr lang="en-US" sz="3000">
                <a:solidFill>
                  <a:srgbClr val="FF0000"/>
                </a:solidFill>
                <a:latin typeface="Purple Purse"/>
                <a:ea typeface="Purple Purse"/>
                <a:cs typeface="Purple Purse"/>
                <a:sym typeface="Purple Purse"/>
              </a:rPr>
              <a:t>5 ounces wine</a:t>
            </a:r>
            <a:endParaRPr sz="3000">
              <a:solidFill>
                <a:srgbClr val="FF0000"/>
              </a:solidFill>
              <a:latin typeface="Purple Purse"/>
              <a:ea typeface="Purple Purse"/>
              <a:cs typeface="Purple Purse"/>
              <a:sym typeface="Purple Purse"/>
            </a:endParaRPr>
          </a:p>
        </p:txBody>
      </p:sp>
      <p:pic>
        <p:nvPicPr>
          <p:cNvPr id="199" name="Shape 199" descr="Question, Quiz, Think ..."/>
          <p:cNvPicPr preferRelativeResize="0"/>
          <p:nvPr/>
        </p:nvPicPr>
        <p:blipFill>
          <a:blip r:embed="rId3">
            <a:alphaModFix/>
          </a:blip>
          <a:stretch>
            <a:fillRect/>
          </a:stretch>
        </p:blipFill>
        <p:spPr>
          <a:xfrm>
            <a:off x="4034050" y="2719600"/>
            <a:ext cx="4796950" cy="3018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Font typeface="Questrial"/>
              <a:buNone/>
            </a:pPr>
            <a:r>
              <a:rPr lang="en-US" sz="7200" i="0" u="none" strike="noStrike" cap="none">
                <a:solidFill>
                  <a:srgbClr val="FF0000"/>
                </a:solidFill>
                <a:latin typeface="Purple Purse"/>
                <a:ea typeface="Purple Purse"/>
                <a:cs typeface="Purple Purse"/>
                <a:sym typeface="Purple Purse"/>
              </a:rPr>
              <a:t>Introduction:</a:t>
            </a:r>
            <a:endParaRPr sz="7200" i="0" u="none" strike="noStrike" cap="none">
              <a:solidFill>
                <a:srgbClr val="FF0000"/>
              </a:solidFill>
              <a:latin typeface="Purple Purse"/>
              <a:ea typeface="Purple Purse"/>
              <a:cs typeface="Purple Purse"/>
              <a:sym typeface="Purple Purse"/>
            </a:endParaRPr>
          </a:p>
        </p:txBody>
      </p:sp>
      <p:sp>
        <p:nvSpPr>
          <p:cNvPr id="205" name="Shape 205"/>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Autofit/>
          </a:bodyPr>
          <a:lstStyle/>
          <a:p>
            <a:pPr marL="320040" marR="0" lvl="0" indent="-320040" algn="l" rtl="0">
              <a:spcBef>
                <a:spcPts val="0"/>
              </a:spcBef>
              <a:spcAft>
                <a:spcPts val="0"/>
              </a:spcAft>
              <a:buClr>
                <a:schemeClr val="accent2"/>
              </a:buClr>
              <a:buSzPts val="2160"/>
              <a:buFont typeface="Purple Purse"/>
              <a:buChar char="◻"/>
            </a:pPr>
            <a:r>
              <a:rPr lang="en-US" sz="3600" i="0" u="none" strike="noStrike" cap="none">
                <a:solidFill>
                  <a:schemeClr val="dk1"/>
                </a:solidFill>
                <a:latin typeface="Purple Purse"/>
                <a:ea typeface="Purple Purse"/>
                <a:cs typeface="Purple Purse"/>
                <a:sym typeface="Purple Purse"/>
              </a:rPr>
              <a:t>What are some internal or external influences on teen binge drinking?</a:t>
            </a:r>
            <a:endParaRPr sz="3600" i="0" u="none" strike="noStrike" cap="none">
              <a:solidFill>
                <a:schemeClr val="dk1"/>
              </a:solidFill>
              <a:latin typeface="Purple Purse"/>
              <a:ea typeface="Purple Purse"/>
              <a:cs typeface="Purple Purse"/>
              <a:sym typeface="Purple Purse"/>
            </a:endParaRPr>
          </a:p>
        </p:txBody>
      </p:sp>
      <p:pic>
        <p:nvPicPr>
          <p:cNvPr id="206" name="Shape 206"/>
          <p:cNvPicPr preferRelativeResize="0"/>
          <p:nvPr/>
        </p:nvPicPr>
        <p:blipFill rotWithShape="1">
          <a:blip r:embed="rId3">
            <a:alphaModFix/>
          </a:blip>
          <a:srcRect/>
          <a:stretch/>
        </p:blipFill>
        <p:spPr>
          <a:xfrm>
            <a:off x="0" y="2858698"/>
            <a:ext cx="8053500" cy="4142400"/>
          </a:xfrm>
          <a:prstGeom prst="rect">
            <a:avLst/>
          </a:prstGeom>
          <a:noFill/>
          <a:ln>
            <a:noFill/>
          </a:ln>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86350" y="228600"/>
            <a:ext cx="8719200" cy="990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Font typeface="Questrial"/>
              <a:buNone/>
            </a:pPr>
            <a:r>
              <a:rPr lang="en-US" sz="7200" i="0" u="none" strike="noStrike" cap="none">
                <a:solidFill>
                  <a:srgbClr val="FF0000"/>
                </a:solidFill>
                <a:latin typeface="Purple Purse"/>
                <a:ea typeface="Purple Purse"/>
                <a:cs typeface="Purple Purse"/>
                <a:sym typeface="Purple Purse"/>
              </a:rPr>
              <a:t>External Influences</a:t>
            </a:r>
            <a:endParaRPr sz="7200" i="0" u="none" strike="noStrike" cap="none">
              <a:solidFill>
                <a:srgbClr val="FF0000"/>
              </a:solidFill>
              <a:latin typeface="Purple Purse"/>
              <a:ea typeface="Purple Purse"/>
              <a:cs typeface="Purple Purse"/>
              <a:sym typeface="Purple Purse"/>
            </a:endParaRPr>
          </a:p>
        </p:txBody>
      </p:sp>
      <p:pic>
        <p:nvPicPr>
          <p:cNvPr id="212" name="Shape 212"/>
          <p:cNvPicPr preferRelativeResize="0"/>
          <p:nvPr/>
        </p:nvPicPr>
        <p:blipFill rotWithShape="1">
          <a:blip r:embed="rId3">
            <a:alphaModFix/>
          </a:blip>
          <a:srcRect r="50000" b="15178"/>
          <a:stretch/>
        </p:blipFill>
        <p:spPr>
          <a:xfrm>
            <a:off x="2666999" y="1690370"/>
            <a:ext cx="3581399" cy="5019041"/>
          </a:xfrm>
          <a:prstGeom prst="rect">
            <a:avLst/>
          </a:prstGeom>
          <a:noFill/>
          <a:ln>
            <a:noFill/>
          </a:ln>
        </p:spPr>
      </p:pic>
      <p:pic>
        <p:nvPicPr>
          <p:cNvPr id="213" name="Shape 213" descr="C:\Users\drs5206\AppData\Local\Microsoft\Windows\Temporary Internet Files\Content.IE5\V7MF9O4A\MP900440905[1].jpg"/>
          <p:cNvPicPr preferRelativeResize="0"/>
          <p:nvPr/>
        </p:nvPicPr>
        <p:blipFill rotWithShape="1">
          <a:blip r:embed="rId4">
            <a:alphaModFix/>
          </a:blip>
          <a:srcRect/>
          <a:stretch/>
        </p:blipFill>
        <p:spPr>
          <a:xfrm>
            <a:off x="6248400" y="1550615"/>
            <a:ext cx="2895602" cy="1955868"/>
          </a:xfrm>
          <a:prstGeom prst="rect">
            <a:avLst/>
          </a:prstGeom>
          <a:noFill/>
          <a:ln>
            <a:noFill/>
          </a:ln>
        </p:spPr>
      </p:pic>
      <p:pic>
        <p:nvPicPr>
          <p:cNvPr id="214" name="Shape 214" descr="C:\Users\drs5206\AppData\Local\Microsoft\Windows\Temporary Internet Files\Content.IE5\9Y11LKQJ\MP900430991[1].jpg"/>
          <p:cNvPicPr preferRelativeResize="0"/>
          <p:nvPr/>
        </p:nvPicPr>
        <p:blipFill rotWithShape="1">
          <a:blip r:embed="rId5">
            <a:alphaModFix/>
          </a:blip>
          <a:srcRect/>
          <a:stretch/>
        </p:blipFill>
        <p:spPr>
          <a:xfrm>
            <a:off x="6205009" y="3880908"/>
            <a:ext cx="2958041" cy="2958041"/>
          </a:xfrm>
          <a:prstGeom prst="rect">
            <a:avLst/>
          </a:prstGeom>
          <a:noFill/>
          <a:ln>
            <a:noFill/>
          </a:ln>
        </p:spPr>
      </p:pic>
      <p:pic>
        <p:nvPicPr>
          <p:cNvPr id="215" name="Shape 215"/>
          <p:cNvPicPr preferRelativeResize="0"/>
          <p:nvPr/>
        </p:nvPicPr>
        <p:blipFill rotWithShape="1">
          <a:blip r:embed="rId6">
            <a:alphaModFix/>
          </a:blip>
          <a:srcRect/>
          <a:stretch/>
        </p:blipFill>
        <p:spPr>
          <a:xfrm>
            <a:off x="-38103" y="4134937"/>
            <a:ext cx="2705101" cy="2467052"/>
          </a:xfrm>
          <a:prstGeom prst="rect">
            <a:avLst/>
          </a:prstGeom>
          <a:noFill/>
          <a:ln>
            <a:noFill/>
          </a:ln>
        </p:spPr>
      </p:pic>
      <p:pic>
        <p:nvPicPr>
          <p:cNvPr id="216" name="Shape 216"/>
          <p:cNvPicPr preferRelativeResize="0"/>
          <p:nvPr/>
        </p:nvPicPr>
        <p:blipFill rotWithShape="1">
          <a:blip r:embed="rId7">
            <a:alphaModFix/>
          </a:blip>
          <a:srcRect/>
          <a:stretch/>
        </p:blipFill>
        <p:spPr>
          <a:xfrm>
            <a:off x="0" y="1531565"/>
            <a:ext cx="2644322" cy="212603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230"/>
                                        <p:tgtEl>
                                          <p:spTgt spid="2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16"/>
                                        </p:tgtEl>
                                        <p:attrNameLst>
                                          <p:attrName>style.visibility</p:attrName>
                                        </p:attrNameLst>
                                      </p:cBhvr>
                                      <p:to>
                                        <p:strVal val="visible"/>
                                      </p:to>
                                    </p:set>
                                    <p:anim calcmode="lin" valueType="num">
                                      <p:cBhvr additive="base">
                                        <p:cTn id="12" dur="500"/>
                                        <p:tgtEl>
                                          <p:spTgt spid="216"/>
                                        </p:tgtEl>
                                        <p:attrNameLst>
                                          <p:attrName>ppt_w</p:attrName>
                                        </p:attrNameLst>
                                      </p:cBhvr>
                                      <p:tavLst>
                                        <p:tav tm="0">
                                          <p:val>
                                            <p:strVal val="0"/>
                                          </p:val>
                                        </p:tav>
                                        <p:tav tm="100000">
                                          <p:val>
                                            <p:strVal val="#ppt_w"/>
                                          </p:val>
                                        </p:tav>
                                      </p:tavLst>
                                    </p:anim>
                                    <p:anim calcmode="lin" valueType="num">
                                      <p:cBhvr additive="base">
                                        <p:cTn id="13" dur="500"/>
                                        <p:tgtEl>
                                          <p:spTgt spid="2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4"/>
                                        </p:tgtEl>
                                        <p:attrNameLst>
                                          <p:attrName>style.visibility</p:attrName>
                                        </p:attrNameLst>
                                      </p:cBhvr>
                                      <p:to>
                                        <p:strVal val="visible"/>
                                      </p:to>
                                    </p:set>
                                    <p:animEffect transition="in" filter="fade">
                                      <p:cBhvr>
                                        <p:cTn id="18" dur="1000"/>
                                        <p:tgtEl>
                                          <p:spTgt spid="2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fade">
                                      <p:cBhvr>
                                        <p:cTn id="23" dur="500"/>
                                        <p:tgtEl>
                                          <p:spTgt spid="2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3"/>
                                        </p:tgtEl>
                                        <p:attrNameLst>
                                          <p:attrName>style.visibility</p:attrName>
                                        </p:attrNameLst>
                                      </p:cBhvr>
                                      <p:to>
                                        <p:strVal val="visible"/>
                                      </p:to>
                                    </p:set>
                                    <p:animEffect transition="in" filter="fade">
                                      <p:cBhvr>
                                        <p:cTn id="28"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Font typeface="Questrial"/>
              <a:buNone/>
            </a:pPr>
            <a:r>
              <a:rPr lang="en-US" sz="7200" i="0" u="none" strike="noStrike" cap="none">
                <a:solidFill>
                  <a:srgbClr val="FF0000"/>
                </a:solidFill>
                <a:latin typeface="Purple Purse"/>
                <a:ea typeface="Purple Purse"/>
                <a:cs typeface="Purple Purse"/>
                <a:sym typeface="Purple Purse"/>
              </a:rPr>
              <a:t>Internal Influences</a:t>
            </a:r>
            <a:endParaRPr sz="7200" i="0" u="none" strike="noStrike" cap="none">
              <a:solidFill>
                <a:srgbClr val="FF0000"/>
              </a:solidFill>
              <a:latin typeface="Purple Purse"/>
              <a:ea typeface="Purple Purse"/>
              <a:cs typeface="Purple Purse"/>
              <a:sym typeface="Purple Purse"/>
            </a:endParaRPr>
          </a:p>
        </p:txBody>
      </p:sp>
      <p:sp>
        <p:nvSpPr>
          <p:cNvPr id="222" name="Shape 222"/>
          <p:cNvSpPr txBox="1">
            <a:spLocks noGrp="1"/>
          </p:cNvSpPr>
          <p:nvPr>
            <p:ph type="body" idx="1"/>
          </p:nvPr>
        </p:nvSpPr>
        <p:spPr>
          <a:xfrm>
            <a:off x="619125" y="1833562"/>
            <a:ext cx="8153400" cy="4810125"/>
          </a:xfrm>
          <a:prstGeom prst="rect">
            <a:avLst/>
          </a:prstGeom>
          <a:noFill/>
          <a:ln>
            <a:noFill/>
          </a:ln>
        </p:spPr>
        <p:txBody>
          <a:bodyPr spcFirstLastPara="1" wrap="square" lIns="91425" tIns="45700" rIns="91425" bIns="45700" anchor="t" anchorCtr="0">
            <a:noAutofit/>
          </a:bodyPr>
          <a:lstStyle/>
          <a:p>
            <a:pPr marL="320040" marR="0" lvl="0" indent="-320040" algn="r" rtl="0">
              <a:lnSpc>
                <a:spcPct val="90000"/>
              </a:lnSpc>
              <a:spcBef>
                <a:spcPts val="0"/>
              </a:spcBef>
              <a:spcAft>
                <a:spcPts val="0"/>
              </a:spcAft>
              <a:buClr>
                <a:schemeClr val="accent2"/>
              </a:buClr>
              <a:buFont typeface="Noto Sans Symbols"/>
              <a:buNone/>
            </a:pPr>
            <a:r>
              <a:rPr lang="en-US" sz="4800" b="0" i="0" u="sng" strike="noStrike" cap="none">
                <a:solidFill>
                  <a:schemeClr val="hlink"/>
                </a:solidFill>
                <a:latin typeface="Questrial"/>
                <a:ea typeface="Questrial"/>
                <a:cs typeface="Questrial"/>
                <a:sym typeface="Questrial"/>
                <a:hlinkClick r:id="rId3"/>
              </a:rPr>
              <a:t>Big bang theory</a:t>
            </a:r>
            <a:endParaRPr sz="4800" b="0" i="0" u="none" strike="noStrike" cap="none">
              <a:solidFill>
                <a:schemeClr val="dk1"/>
              </a:solidFill>
              <a:latin typeface="Questrial"/>
              <a:ea typeface="Questrial"/>
              <a:cs typeface="Questrial"/>
              <a:sym typeface="Questrial"/>
            </a:endParaRPr>
          </a:p>
          <a:p>
            <a:pPr marL="320040" marR="0" lvl="0" indent="-320040" algn="r" rtl="0">
              <a:lnSpc>
                <a:spcPct val="90000"/>
              </a:lnSpc>
              <a:spcBef>
                <a:spcPts val="700"/>
              </a:spcBef>
              <a:spcAft>
                <a:spcPts val="0"/>
              </a:spcAft>
              <a:buClr>
                <a:schemeClr val="accent2"/>
              </a:buClr>
              <a:buSzPts val="2880"/>
              <a:buFont typeface="Noto Sans Symbols"/>
              <a:buChar char="◻"/>
            </a:pPr>
            <a:r>
              <a:rPr lang="en-US" sz="4800" b="0" i="0" u="none" strike="noStrike" cap="none">
                <a:solidFill>
                  <a:schemeClr val="dk1"/>
                </a:solidFill>
                <a:latin typeface="Questrial"/>
                <a:ea typeface="Questrial"/>
                <a:cs typeface="Questrial"/>
                <a:sym typeface="Questrial"/>
              </a:rPr>
              <a:t>Desires</a:t>
            </a:r>
            <a:endParaRPr sz="4800" b="0" i="0" u="none" strike="noStrike" cap="none">
              <a:solidFill>
                <a:schemeClr val="dk1"/>
              </a:solidFill>
              <a:latin typeface="Questrial"/>
              <a:ea typeface="Questrial"/>
              <a:cs typeface="Questrial"/>
              <a:sym typeface="Questrial"/>
            </a:endParaRPr>
          </a:p>
          <a:p>
            <a:pPr marL="320040" marR="0" lvl="0" indent="-320040" algn="r" rtl="0">
              <a:lnSpc>
                <a:spcPct val="90000"/>
              </a:lnSpc>
              <a:spcBef>
                <a:spcPts val="700"/>
              </a:spcBef>
              <a:spcAft>
                <a:spcPts val="0"/>
              </a:spcAft>
              <a:buClr>
                <a:schemeClr val="accent2"/>
              </a:buClr>
              <a:buSzPts val="2880"/>
              <a:buFont typeface="Noto Sans Symbols"/>
              <a:buChar char="◻"/>
            </a:pPr>
            <a:r>
              <a:rPr lang="en-US" sz="4800" b="0" i="0" u="none" strike="noStrike" cap="none">
                <a:solidFill>
                  <a:schemeClr val="dk1"/>
                </a:solidFill>
                <a:latin typeface="Questrial"/>
                <a:ea typeface="Questrial"/>
                <a:cs typeface="Questrial"/>
                <a:sym typeface="Questrial"/>
              </a:rPr>
              <a:t>   Interests</a:t>
            </a:r>
            <a:endParaRPr/>
          </a:p>
          <a:p>
            <a:pPr marL="320040" marR="0" lvl="0" indent="-320040" algn="r" rtl="0">
              <a:lnSpc>
                <a:spcPct val="90000"/>
              </a:lnSpc>
              <a:spcBef>
                <a:spcPts val="700"/>
              </a:spcBef>
              <a:spcAft>
                <a:spcPts val="0"/>
              </a:spcAft>
              <a:buClr>
                <a:schemeClr val="accent2"/>
              </a:buClr>
              <a:buSzPts val="2880"/>
              <a:buFont typeface="Noto Sans Symbols"/>
              <a:buChar char="◻"/>
            </a:pPr>
            <a:r>
              <a:rPr lang="en-US" sz="4800" b="0" i="0" u="none" strike="noStrike" cap="none">
                <a:solidFill>
                  <a:schemeClr val="dk1"/>
                </a:solidFill>
                <a:latin typeface="Questrial"/>
                <a:ea typeface="Questrial"/>
                <a:cs typeface="Questrial"/>
                <a:sym typeface="Questrial"/>
              </a:rPr>
              <a:t>   Curiosities</a:t>
            </a:r>
            <a:endParaRPr/>
          </a:p>
          <a:p>
            <a:pPr marL="320040" marR="0" lvl="0" indent="-320040" algn="r" rtl="0">
              <a:lnSpc>
                <a:spcPct val="90000"/>
              </a:lnSpc>
              <a:spcBef>
                <a:spcPts val="700"/>
              </a:spcBef>
              <a:spcAft>
                <a:spcPts val="0"/>
              </a:spcAft>
              <a:buClr>
                <a:schemeClr val="accent2"/>
              </a:buClr>
              <a:buSzPts val="2880"/>
              <a:buFont typeface="Noto Sans Symbols"/>
              <a:buChar char="◻"/>
            </a:pPr>
            <a:r>
              <a:rPr lang="en-US" sz="4800" b="0" i="0" u="none" strike="noStrike" cap="none">
                <a:solidFill>
                  <a:schemeClr val="dk1"/>
                </a:solidFill>
                <a:latin typeface="Questrial"/>
                <a:ea typeface="Questrial"/>
                <a:cs typeface="Questrial"/>
                <a:sym typeface="Questrial"/>
              </a:rPr>
              <a:t>   Fears</a:t>
            </a:r>
            <a:endParaRPr/>
          </a:p>
          <a:p>
            <a:pPr marL="320040" marR="0" lvl="0" indent="-320040" algn="r" rtl="0">
              <a:lnSpc>
                <a:spcPct val="90000"/>
              </a:lnSpc>
              <a:spcBef>
                <a:spcPts val="700"/>
              </a:spcBef>
              <a:spcAft>
                <a:spcPts val="0"/>
              </a:spcAft>
              <a:buClr>
                <a:schemeClr val="accent2"/>
              </a:buClr>
              <a:buSzPts val="2880"/>
              <a:buFont typeface="Noto Sans Symbols"/>
              <a:buChar char="◻"/>
            </a:pPr>
            <a:r>
              <a:rPr lang="en-US" sz="4800" b="0" i="0" u="none" strike="noStrike" cap="none">
                <a:solidFill>
                  <a:schemeClr val="dk1"/>
                </a:solidFill>
                <a:latin typeface="Questrial"/>
                <a:ea typeface="Questrial"/>
                <a:cs typeface="Questrial"/>
                <a:sym typeface="Questrial"/>
              </a:rPr>
              <a:t> Likes/ Dislikes</a:t>
            </a:r>
            <a:endParaRPr/>
          </a:p>
        </p:txBody>
      </p:sp>
      <p:pic>
        <p:nvPicPr>
          <p:cNvPr id="223" name="Shape 223"/>
          <p:cNvPicPr preferRelativeResize="0"/>
          <p:nvPr/>
        </p:nvPicPr>
        <p:blipFill rotWithShape="1">
          <a:blip r:embed="rId4">
            <a:alphaModFix/>
          </a:blip>
          <a:srcRect/>
          <a:stretch/>
        </p:blipFill>
        <p:spPr>
          <a:xfrm>
            <a:off x="381000" y="2667000"/>
            <a:ext cx="3749675" cy="374967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anim calcmode="lin" valueType="num">
                                      <p:cBhvr additive="base">
                                        <p:cTn id="7" dur="500"/>
                                        <p:tgtEl>
                                          <p:spTgt spid="2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2">
                                            <p:txEl>
                                              <p:pRg st="1" end="1"/>
                                            </p:txEl>
                                          </p:spTgt>
                                        </p:tgtEl>
                                        <p:attrNameLst>
                                          <p:attrName>style.visibility</p:attrName>
                                        </p:attrNameLst>
                                      </p:cBhvr>
                                      <p:to>
                                        <p:strVal val="visible"/>
                                      </p:to>
                                    </p:set>
                                    <p:anim calcmode="lin" valueType="num">
                                      <p:cBhvr additive="base">
                                        <p:cTn id="12" dur="500"/>
                                        <p:tgtEl>
                                          <p:spTgt spid="2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2">
                                            <p:txEl>
                                              <p:pRg st="2" end="2"/>
                                            </p:txEl>
                                          </p:spTgt>
                                        </p:tgtEl>
                                        <p:attrNameLst>
                                          <p:attrName>style.visibility</p:attrName>
                                        </p:attrNameLst>
                                      </p:cBhvr>
                                      <p:to>
                                        <p:strVal val="visible"/>
                                      </p:to>
                                    </p:set>
                                    <p:anim calcmode="lin" valueType="num">
                                      <p:cBhvr additive="base">
                                        <p:cTn id="17" dur="500"/>
                                        <p:tgtEl>
                                          <p:spTgt spid="2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2">
                                            <p:txEl>
                                              <p:pRg st="3" end="3"/>
                                            </p:txEl>
                                          </p:spTgt>
                                        </p:tgtEl>
                                        <p:attrNameLst>
                                          <p:attrName>style.visibility</p:attrName>
                                        </p:attrNameLst>
                                      </p:cBhvr>
                                      <p:to>
                                        <p:strVal val="visible"/>
                                      </p:to>
                                    </p:set>
                                    <p:anim calcmode="lin" valueType="num">
                                      <p:cBhvr additive="base">
                                        <p:cTn id="22" dur="500"/>
                                        <p:tgtEl>
                                          <p:spTgt spid="2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2">
                                            <p:txEl>
                                              <p:pRg st="4" end="4"/>
                                            </p:txEl>
                                          </p:spTgt>
                                        </p:tgtEl>
                                        <p:attrNameLst>
                                          <p:attrName>style.visibility</p:attrName>
                                        </p:attrNameLst>
                                      </p:cBhvr>
                                      <p:to>
                                        <p:strVal val="visible"/>
                                      </p:to>
                                    </p:set>
                                    <p:anim calcmode="lin" valueType="num">
                                      <p:cBhvr additive="base">
                                        <p:cTn id="27" dur="500"/>
                                        <p:tgtEl>
                                          <p:spTgt spid="2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2">
                                            <p:txEl>
                                              <p:pRg st="5" end="5"/>
                                            </p:txEl>
                                          </p:spTgt>
                                        </p:tgtEl>
                                        <p:attrNameLst>
                                          <p:attrName>style.visibility</p:attrName>
                                        </p:attrNameLst>
                                      </p:cBhvr>
                                      <p:to>
                                        <p:strVal val="visible"/>
                                      </p:to>
                                    </p:set>
                                    <p:anim calcmode="lin" valueType="num">
                                      <p:cBhvr additive="base">
                                        <p:cTn id="32" dur="500"/>
                                        <p:tgtEl>
                                          <p:spTgt spid="22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87900" y="251250"/>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4800" b="1">
                <a:solidFill>
                  <a:srgbClr val="FF0000"/>
                </a:solidFill>
                <a:latin typeface="Purple Purse"/>
                <a:ea typeface="Purple Purse"/>
                <a:cs typeface="Purple Purse"/>
                <a:sym typeface="Purple Purse"/>
              </a:rPr>
              <a:t>Not All Drinks Are Alike</a:t>
            </a:r>
            <a:endParaRPr sz="4800" b="1">
              <a:solidFill>
                <a:srgbClr val="FF0000"/>
              </a:solidFill>
              <a:latin typeface="Purple Purse"/>
              <a:ea typeface="Purple Purse"/>
              <a:cs typeface="Purple Purse"/>
              <a:sym typeface="Purple Purse"/>
            </a:endParaRPr>
          </a:p>
        </p:txBody>
      </p:sp>
      <p:sp>
        <p:nvSpPr>
          <p:cNvPr id="229" name="Shape 229"/>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endParaRPr/>
          </a:p>
        </p:txBody>
      </p:sp>
      <p:pic>
        <p:nvPicPr>
          <p:cNvPr id="230" name="Shape 230"/>
          <p:cNvPicPr preferRelativeResize="0"/>
          <p:nvPr/>
        </p:nvPicPr>
        <p:blipFill>
          <a:blip r:embed="rId3">
            <a:alphaModFix/>
          </a:blip>
          <a:stretch>
            <a:fillRect/>
          </a:stretch>
        </p:blipFill>
        <p:spPr>
          <a:xfrm>
            <a:off x="1518225" y="1986417"/>
            <a:ext cx="6107548" cy="3908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30375" y="308775"/>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6000">
                <a:solidFill>
                  <a:srgbClr val="FF0000"/>
                </a:solidFill>
                <a:latin typeface="Purple Purse"/>
                <a:ea typeface="Purple Purse"/>
                <a:cs typeface="Purple Purse"/>
                <a:sym typeface="Purple Purse"/>
              </a:rPr>
              <a:t>Beer</a:t>
            </a:r>
            <a:endParaRPr sz="6000">
              <a:solidFill>
                <a:srgbClr val="FF0000"/>
              </a:solidFill>
              <a:latin typeface="Purple Purse"/>
              <a:ea typeface="Purple Purse"/>
              <a:cs typeface="Purple Purse"/>
              <a:sym typeface="Purple Purse"/>
            </a:endParaRPr>
          </a:p>
        </p:txBody>
      </p:sp>
      <p:sp>
        <p:nvSpPr>
          <p:cNvPr id="236" name="Shape 236"/>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1 Standard Drink = </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12 oz of Beer</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3-5% Alcohol</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endParaRPr/>
          </a:p>
        </p:txBody>
      </p:sp>
      <p:pic>
        <p:nvPicPr>
          <p:cNvPr id="237" name="Shape 237"/>
          <p:cNvPicPr preferRelativeResize="0"/>
          <p:nvPr/>
        </p:nvPicPr>
        <p:blipFill>
          <a:blip r:embed="rId3">
            <a:alphaModFix/>
          </a:blip>
          <a:stretch>
            <a:fillRect/>
          </a:stretch>
        </p:blipFill>
        <p:spPr>
          <a:xfrm>
            <a:off x="2964225" y="3063175"/>
            <a:ext cx="5669250" cy="3191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87900" y="380650"/>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0000"/>
                </a:solidFill>
              </a:rPr>
              <a:t>Wine</a:t>
            </a:r>
            <a:endParaRPr>
              <a:solidFill>
                <a:srgbClr val="FF0000"/>
              </a:solidFill>
            </a:endParaRPr>
          </a:p>
        </p:txBody>
      </p:sp>
      <p:sp>
        <p:nvSpPr>
          <p:cNvPr id="243" name="Shape 24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1 standard drink = </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5 oz glass of wine</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10-14% Alcohol</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endParaRPr/>
          </a:p>
        </p:txBody>
      </p:sp>
      <p:pic>
        <p:nvPicPr>
          <p:cNvPr id="244" name="Shape 244" descr="Image result for wine"/>
          <p:cNvPicPr preferRelativeResize="0"/>
          <p:nvPr/>
        </p:nvPicPr>
        <p:blipFill>
          <a:blip r:embed="rId3">
            <a:alphaModFix/>
          </a:blip>
          <a:stretch>
            <a:fillRect/>
          </a:stretch>
        </p:blipFill>
        <p:spPr>
          <a:xfrm>
            <a:off x="6750200" y="318533"/>
            <a:ext cx="2005900" cy="2683575"/>
          </a:xfrm>
          <a:prstGeom prst="rect">
            <a:avLst/>
          </a:prstGeom>
          <a:noFill/>
          <a:ln>
            <a:noFill/>
          </a:ln>
        </p:spPr>
      </p:pic>
      <p:pic>
        <p:nvPicPr>
          <p:cNvPr id="245" name="Shape 245" descr="Image result for wine"/>
          <p:cNvPicPr preferRelativeResize="0"/>
          <p:nvPr/>
        </p:nvPicPr>
        <p:blipFill>
          <a:blip r:embed="rId4">
            <a:alphaModFix/>
          </a:blip>
          <a:stretch>
            <a:fillRect/>
          </a:stretch>
        </p:blipFill>
        <p:spPr>
          <a:xfrm>
            <a:off x="3435925" y="3492875"/>
            <a:ext cx="5197475" cy="2598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387900" y="308775"/>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6000" b="1">
                <a:solidFill>
                  <a:srgbClr val="FF0000"/>
                </a:solidFill>
                <a:latin typeface="Purple Purse"/>
                <a:ea typeface="Purple Purse"/>
                <a:cs typeface="Purple Purse"/>
                <a:sym typeface="Purple Purse"/>
              </a:rPr>
              <a:t>Liquor</a:t>
            </a:r>
            <a:endParaRPr sz="6000" b="1">
              <a:solidFill>
                <a:srgbClr val="FF0000"/>
              </a:solidFill>
              <a:latin typeface="Purple Purse"/>
              <a:ea typeface="Purple Purse"/>
              <a:cs typeface="Purple Purse"/>
              <a:sym typeface="Purple Purse"/>
            </a:endParaRPr>
          </a:p>
        </p:txBody>
      </p:sp>
      <p:sp>
        <p:nvSpPr>
          <p:cNvPr id="251" name="Shape 251"/>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1 Standard Drink Size =</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1.5 oz</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30-50% Alcohol</a:t>
            </a:r>
            <a:endParaRPr>
              <a:solidFill>
                <a:srgbClr val="FF0000"/>
              </a:solidFill>
              <a:latin typeface="Purple Purse"/>
              <a:ea typeface="Purple Purse"/>
              <a:cs typeface="Purple Purse"/>
              <a:sym typeface="Purple Purse"/>
            </a:endParaRPr>
          </a:p>
        </p:txBody>
      </p:sp>
      <p:pic>
        <p:nvPicPr>
          <p:cNvPr id="252" name="Shape 252" descr="Image result for liquor"/>
          <p:cNvPicPr preferRelativeResize="0"/>
          <p:nvPr/>
        </p:nvPicPr>
        <p:blipFill>
          <a:blip r:embed="rId3">
            <a:alphaModFix/>
          </a:blip>
          <a:stretch>
            <a:fillRect/>
          </a:stretch>
        </p:blipFill>
        <p:spPr>
          <a:xfrm>
            <a:off x="3766324" y="3009913"/>
            <a:ext cx="5253500" cy="3495975"/>
          </a:xfrm>
          <a:prstGeom prst="rect">
            <a:avLst/>
          </a:prstGeom>
          <a:noFill/>
          <a:ln>
            <a:noFill/>
          </a:ln>
        </p:spPr>
      </p:pic>
      <p:pic>
        <p:nvPicPr>
          <p:cNvPr id="253" name="Shape 253" descr="Image result for shot glass"/>
          <p:cNvPicPr preferRelativeResize="0"/>
          <p:nvPr/>
        </p:nvPicPr>
        <p:blipFill>
          <a:blip r:embed="rId4">
            <a:alphaModFix/>
          </a:blip>
          <a:stretch>
            <a:fillRect/>
          </a:stretch>
        </p:blipFill>
        <p:spPr>
          <a:xfrm>
            <a:off x="387900" y="4092425"/>
            <a:ext cx="2475750" cy="2475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Shape 258" descr="They say that 1 beer is equal to 1 glass of wine which is also equal to 1 shot of hard liquor. But where does this formula come from, and it is useful in practical settings? We explore the math of a standard drink in America.&#10;&#10;Note: All the units and definitions are for American customary units. Other countries have different definitions of a standard drink. The formula of a standard drink is given to be educational to explain the definition, and as the video explains, it is very easy to drink a different amount based on variations in alcohol content and serving sizes.&#10;&#10;Online drink calculator:&#10;http://rethinkingdrinking.niaaa.nih.gov/ToolsResources/DrinkSizeCalculator.asp&#10;&#10;The standard drink definition varies by country&#10;http://en.wikipedia.org/wiki/Standard_drink&#10;&#10;If you like my videos, you can support me at Patreon: http://www.patreon.com/mindyourdecisions&#10;&#10;Connect on social media. I update each site when I have a new video or blog post, so you can follow me on whichever method is most convenient for you.&#10;&#10;My Blog: http://mindyourdecisions.com/blog/&#10;Twitter: http://twitter.com/preshtalwalkar&#10;Facebook: https://www.facebook.com/pages/Mind-Your-Decisions/168446714965&#10;Google+: https://plus.google.com/108336608566588374147/posts&#10;Pinterest: https://www.pinterest.com/preshtalwalkar/&#10;Tumblr: http://preshtalwalkar.tumblr.com/&#10;Instagram: https://instagram.com/preshtalwalkar/&#10;Patreon: http://www.patreon.com/mindyourdecisions&#10;&#10;Newsletter (sent about 2 times a year): http://eepurl.com/KvS0r&#10;&#10;My Books&#10;&#10;&quot;The Joy of Game Theory&quot; shows how you can use math to out-think your competition. (rated 4/5 stars on 23 reviews) https://www.amazon.com/gp/product/1500497444&#10;&#10;&quot;The Irrationality Illusion: How To Make Smart Decisions And Overcome Bias&quot; is a handbook that explains the many ways we are biased about decision-making and offers techniques to make smart decisions. (rated 5/5 stars on 1 review) https://www.amazon.com/gp/product/1523231467/&#10;&#10;&quot;Math Puzzles Volume 1&quot; features classic brain teasers and riddles with complete solutions for problems in counting, geometry, probability, and game theory. Volume 1 is rated 4.5/5 stars on 11 reviews. https://www.amazon.com/gp/product/1517421624/&#10;&#10;&quot;Math Puzzles Volume 2&quot; is a sequel book with more great problems. https://www.amazon.com/gp/product/1517531624/&#10;&#10;&quot;Math Puzzles Volume 3&quot; is the third in the series. https://www.amazon.com/gp/product/1517596351/&#10;&#10;&quot;40 Paradoxes in Logic, Probability, and Game Theory&quot; contains thought-provoking and counter-intuitive results. (rated 4.9/5 stars on 7 reviews) https://www.amazon.com/gp/product/1517319307/&#10;&#10;&quot;The Best Mental Math Tricks&quot; teaches how you can look like a math genius by solving problems in your head (rated 4.7/5 stars on 3 reviews) https://www.amazon.com/gp/product/150779651X/&#10;&#10;&quot;Multiply Numbers By Drawing Lines&quot; This book is a reference guide for my video that has over 1 million views on a geometric method to multiply numbers. (rated 5/5 stars on 1 review) https://www.amazon.com/gp/product/1500866148/" title="Does 1 Beer = 1 Glass of Wine = 1 Shot of Hard Liquor? The Math of a Standard Drink">
            <a:hlinkClick r:id="rId3"/>
          </p:cNvPr>
          <p:cNvPicPr preferRelativeResize="0"/>
          <p:nvPr/>
        </p:nvPicPr>
        <p:blipFill>
          <a:blip r:embed="rId4">
            <a:alphaModFix/>
          </a:blip>
          <a:stretch>
            <a:fillRect/>
          </a:stretch>
        </p:blipFill>
        <p:spPr>
          <a:xfrm>
            <a:off x="152400" y="203200"/>
            <a:ext cx="8794025" cy="60722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387900" y="610700"/>
            <a:ext cx="8368200" cy="91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0000"/>
                </a:solidFill>
              </a:rPr>
              <a:t>What is “Proof”?</a:t>
            </a:r>
            <a:endParaRPr>
              <a:solidFill>
                <a:srgbClr val="FF0000"/>
              </a:solidFill>
            </a:endParaRPr>
          </a:p>
        </p:txBody>
      </p:sp>
      <p:sp>
        <p:nvSpPr>
          <p:cNvPr id="264" name="Shape 26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endParaRPr/>
          </a:p>
        </p:txBody>
      </p:sp>
      <p:pic>
        <p:nvPicPr>
          <p:cNvPr id="265" name="Shape 265"/>
          <p:cNvPicPr preferRelativeResize="0"/>
          <p:nvPr/>
        </p:nvPicPr>
        <p:blipFill>
          <a:blip r:embed="rId3">
            <a:alphaModFix/>
          </a:blip>
          <a:stretch>
            <a:fillRect/>
          </a:stretch>
        </p:blipFill>
        <p:spPr>
          <a:xfrm>
            <a:off x="6900" y="1719264"/>
            <a:ext cx="4014975" cy="3011225"/>
          </a:xfrm>
          <a:prstGeom prst="rect">
            <a:avLst/>
          </a:prstGeom>
          <a:noFill/>
          <a:ln>
            <a:noFill/>
          </a:ln>
        </p:spPr>
      </p:pic>
      <p:pic>
        <p:nvPicPr>
          <p:cNvPr id="266" name="Shape 266"/>
          <p:cNvPicPr preferRelativeResize="0"/>
          <p:nvPr/>
        </p:nvPicPr>
        <p:blipFill>
          <a:blip r:embed="rId4">
            <a:alphaModFix/>
          </a:blip>
          <a:stretch>
            <a:fillRect/>
          </a:stretch>
        </p:blipFill>
        <p:spPr>
          <a:xfrm>
            <a:off x="4435775" y="2055308"/>
            <a:ext cx="4762500" cy="3571875"/>
          </a:xfrm>
          <a:prstGeom prst="rect">
            <a:avLst/>
          </a:prstGeom>
          <a:noFill/>
          <a:ln>
            <a:noFill/>
          </a:ln>
        </p:spPr>
      </p:pic>
      <p:pic>
        <p:nvPicPr>
          <p:cNvPr id="267" name="Shape 267"/>
          <p:cNvPicPr preferRelativeResize="0"/>
          <p:nvPr/>
        </p:nvPicPr>
        <p:blipFill>
          <a:blip r:embed="rId5">
            <a:alphaModFix/>
          </a:blip>
          <a:stretch>
            <a:fillRect/>
          </a:stretch>
        </p:blipFill>
        <p:spPr>
          <a:xfrm>
            <a:off x="2983050" y="1606517"/>
            <a:ext cx="2476500" cy="3648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87900" y="236900"/>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4800" b="1">
                <a:solidFill>
                  <a:srgbClr val="FF0000"/>
                </a:solidFill>
                <a:latin typeface="Purple Purse"/>
                <a:ea typeface="Purple Purse"/>
                <a:cs typeface="Purple Purse"/>
                <a:sym typeface="Purple Purse"/>
              </a:rPr>
              <a:t>Alcohol Knowledge Pre-Quiz</a:t>
            </a:r>
            <a:endParaRPr sz="4800" b="1">
              <a:solidFill>
                <a:srgbClr val="FF0000"/>
              </a:solidFill>
              <a:latin typeface="Purple Purse"/>
              <a:ea typeface="Purple Purse"/>
              <a:cs typeface="Purple Purse"/>
              <a:sym typeface="Purple Purse"/>
            </a:endParaRPr>
          </a:p>
        </p:txBody>
      </p:sp>
      <p:pic>
        <p:nvPicPr>
          <p:cNvPr id="142" name="Shape 142" descr="Screen Shot 2017-02-06 at 1.27.52 PM.png"/>
          <p:cNvPicPr preferRelativeResize="0"/>
          <p:nvPr/>
        </p:nvPicPr>
        <p:blipFill>
          <a:blip r:embed="rId3">
            <a:alphaModFix/>
          </a:blip>
          <a:stretch>
            <a:fillRect/>
          </a:stretch>
        </p:blipFill>
        <p:spPr>
          <a:xfrm>
            <a:off x="5718300" y="1720267"/>
            <a:ext cx="2850993" cy="3694575"/>
          </a:xfrm>
          <a:prstGeom prst="rect">
            <a:avLst/>
          </a:prstGeom>
          <a:noFill/>
          <a:ln>
            <a:noFill/>
          </a:ln>
        </p:spPr>
      </p:pic>
      <p:pic>
        <p:nvPicPr>
          <p:cNvPr id="143" name="Shape 143" descr="Quiz, Question, Game, Test, ..."/>
          <p:cNvPicPr preferRelativeResize="0"/>
          <p:nvPr/>
        </p:nvPicPr>
        <p:blipFill>
          <a:blip r:embed="rId4">
            <a:alphaModFix/>
          </a:blip>
          <a:stretch>
            <a:fillRect/>
          </a:stretch>
        </p:blipFill>
        <p:spPr>
          <a:xfrm>
            <a:off x="152400" y="1728700"/>
            <a:ext cx="5951700" cy="400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Shape 272" descr="C:\Users\drs5206\AppData\Local\Microsoft\Windows\Temporary Internet Files\Content.IE5\1Z2RGQ2P\MP900314313[1].jpg"/>
          <p:cNvPicPr preferRelativeResize="0"/>
          <p:nvPr/>
        </p:nvPicPr>
        <p:blipFill rotWithShape="1">
          <a:blip r:embed="rId3">
            <a:alphaModFix/>
          </a:blip>
          <a:srcRect/>
          <a:stretch/>
        </p:blipFill>
        <p:spPr>
          <a:xfrm>
            <a:off x="609600" y="4343400"/>
            <a:ext cx="1759966" cy="1981200"/>
          </a:xfrm>
          <a:prstGeom prst="rect">
            <a:avLst/>
          </a:prstGeom>
          <a:noFill/>
          <a:ln>
            <a:noFill/>
          </a:ln>
        </p:spPr>
      </p:pic>
      <p:pic>
        <p:nvPicPr>
          <p:cNvPr id="273" name="Shape 273"/>
          <p:cNvPicPr preferRelativeResize="0"/>
          <p:nvPr/>
        </p:nvPicPr>
        <p:blipFill rotWithShape="1">
          <a:blip r:embed="rId4">
            <a:alphaModFix/>
          </a:blip>
          <a:srcRect/>
          <a:stretch/>
        </p:blipFill>
        <p:spPr>
          <a:xfrm>
            <a:off x="3519487" y="4314824"/>
            <a:ext cx="2143125" cy="2143125"/>
          </a:xfrm>
          <a:prstGeom prst="rect">
            <a:avLst/>
          </a:prstGeom>
          <a:noFill/>
          <a:ln>
            <a:noFill/>
          </a:ln>
        </p:spPr>
      </p:pic>
      <p:pic>
        <p:nvPicPr>
          <p:cNvPr id="274" name="Shape 274" descr="C:\Users\drs5206\AppData\Local\Microsoft\Windows\Temporary Internet Files\Content.IE5\WA321EFX\MP900314312[1].jpg"/>
          <p:cNvPicPr preferRelativeResize="0"/>
          <p:nvPr/>
        </p:nvPicPr>
        <p:blipFill rotWithShape="1">
          <a:blip r:embed="rId5">
            <a:alphaModFix/>
          </a:blip>
          <a:srcRect/>
          <a:stretch/>
        </p:blipFill>
        <p:spPr>
          <a:xfrm>
            <a:off x="6096000" y="3428894"/>
            <a:ext cx="2057400" cy="3448156"/>
          </a:xfrm>
          <a:prstGeom prst="rect">
            <a:avLst/>
          </a:prstGeom>
          <a:noFill/>
          <a:ln>
            <a:noFill/>
          </a:ln>
        </p:spPr>
      </p:pic>
      <p:sp>
        <p:nvSpPr>
          <p:cNvPr id="275" name="Shape 275"/>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Autofit/>
          </a:bodyPr>
          <a:lstStyle/>
          <a:p>
            <a:pPr marL="320040" marR="0" lvl="0" indent="-320040" algn="l" rtl="0">
              <a:spcBef>
                <a:spcPts val="0"/>
              </a:spcBef>
              <a:spcAft>
                <a:spcPts val="0"/>
              </a:spcAft>
              <a:buClr>
                <a:schemeClr val="accent2"/>
              </a:buClr>
              <a:buSzPts val="2880"/>
              <a:buFont typeface="Noto Sans Symbols"/>
              <a:buChar char="◻"/>
            </a:pPr>
            <a:r>
              <a:rPr lang="en-US" sz="4800" b="1" i="0" u="none" strike="noStrike" cap="none">
                <a:solidFill>
                  <a:schemeClr val="dk1"/>
                </a:solidFill>
                <a:latin typeface="Questrial"/>
                <a:ea typeface="Questrial"/>
                <a:cs typeface="Questrial"/>
                <a:sym typeface="Questrial"/>
              </a:rPr>
              <a:t>Binge drinking:</a:t>
            </a:r>
            <a:endParaRPr/>
          </a:p>
          <a:p>
            <a:pPr marL="457200" marR="0" lvl="0" indent="0" algn="l" rtl="0">
              <a:spcBef>
                <a:spcPts val="550"/>
              </a:spcBef>
              <a:spcAft>
                <a:spcPts val="0"/>
              </a:spcAft>
              <a:buNone/>
            </a:pPr>
            <a:endParaRPr/>
          </a:p>
          <a:p>
            <a:pPr marL="320040" marR="0" lvl="0" indent="-209550" algn="l" rtl="0">
              <a:spcBef>
                <a:spcPts val="700"/>
              </a:spcBef>
              <a:spcAft>
                <a:spcPts val="0"/>
              </a:spcAft>
              <a:buClr>
                <a:schemeClr val="accent2"/>
              </a:buClr>
              <a:buSzPts val="1740"/>
              <a:buFont typeface="Noto Sans Symbols"/>
              <a:buNone/>
            </a:pPr>
            <a:endParaRPr sz="2900" b="0" i="0" u="none" strike="noStrike" cap="none">
              <a:solidFill>
                <a:schemeClr val="dk1"/>
              </a:solidFill>
              <a:latin typeface="Questrial"/>
              <a:ea typeface="Questrial"/>
              <a:cs typeface="Questrial"/>
              <a:sym typeface="Questrial"/>
            </a:endParaRPr>
          </a:p>
          <a:p>
            <a:pPr marL="320040" marR="0" lvl="0" indent="-209550" algn="l" rtl="0">
              <a:spcBef>
                <a:spcPts val="700"/>
              </a:spcBef>
              <a:spcAft>
                <a:spcPts val="0"/>
              </a:spcAft>
              <a:buClr>
                <a:schemeClr val="accent2"/>
              </a:buClr>
              <a:buSzPts val="1740"/>
              <a:buFont typeface="Noto Sans Symbols"/>
              <a:buNone/>
            </a:pPr>
            <a:endParaRPr sz="2900" b="0" i="0" u="none" strike="noStrike" cap="none">
              <a:solidFill>
                <a:schemeClr val="dk1"/>
              </a:solidFill>
              <a:latin typeface="Questrial"/>
              <a:ea typeface="Questrial"/>
              <a:cs typeface="Questrial"/>
              <a:sym typeface="Questrial"/>
            </a:endParaRPr>
          </a:p>
          <a:p>
            <a:pPr marL="320040" marR="0" lvl="0" indent="-209550" algn="l" rtl="0">
              <a:spcBef>
                <a:spcPts val="700"/>
              </a:spcBef>
              <a:spcAft>
                <a:spcPts val="0"/>
              </a:spcAft>
              <a:buClr>
                <a:schemeClr val="accent2"/>
              </a:buClr>
              <a:buSzPts val="1740"/>
              <a:buFont typeface="Noto Sans Symbols"/>
              <a:buNone/>
            </a:pPr>
            <a:endParaRPr sz="2900" b="0" i="0" u="none" strike="noStrike" cap="none">
              <a:solidFill>
                <a:schemeClr val="dk1"/>
              </a:solidFill>
              <a:latin typeface="Questrial"/>
              <a:ea typeface="Questrial"/>
              <a:cs typeface="Questrial"/>
              <a:sym typeface="Questrial"/>
            </a:endParaRPr>
          </a:p>
        </p:txBody>
      </p:sp>
      <p:sp>
        <p:nvSpPr>
          <p:cNvPr id="276" name="Shape 276"/>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Font typeface="Questrial"/>
              <a:buNone/>
            </a:pPr>
            <a:r>
              <a:rPr lang="en-US" sz="7200" b="1">
                <a:solidFill>
                  <a:srgbClr val="000000"/>
                </a:solidFill>
                <a:latin typeface="Purple Purse"/>
                <a:ea typeface="Purple Purse"/>
                <a:cs typeface="Purple Purse"/>
                <a:sym typeface="Purple Purse"/>
              </a:rPr>
              <a:t>Definition</a:t>
            </a:r>
            <a:endParaRPr sz="3959" i="0" u="none" strike="noStrike" cap="none">
              <a:solidFill>
                <a:schemeClr val="dk2"/>
              </a:solidFill>
              <a:latin typeface="Purple Purse"/>
              <a:ea typeface="Purple Purse"/>
              <a:cs typeface="Purple Purse"/>
              <a:sym typeface="Purple Purse"/>
            </a:endParaRPr>
          </a:p>
        </p:txBody>
      </p:sp>
      <p:pic>
        <p:nvPicPr>
          <p:cNvPr id="277" name="Shape 277" descr="C:\Users\drs5206\AppData\Local\Microsoft\Windows\Temporary Internet Files\Content.IE5\2QOX2AA1\MC900432560[1].png"/>
          <p:cNvPicPr preferRelativeResize="0"/>
          <p:nvPr/>
        </p:nvPicPr>
        <p:blipFill rotWithShape="1">
          <a:blip r:embed="rId6">
            <a:alphaModFix/>
          </a:blip>
          <a:srcRect/>
          <a:stretch/>
        </p:blipFill>
        <p:spPr>
          <a:xfrm>
            <a:off x="8382000" y="6096000"/>
            <a:ext cx="762000" cy="7620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animEffect transition="in" filter="fade">
                                      <p:cBhvr>
                                        <p:cTn id="7" dur="500"/>
                                        <p:tgtEl>
                                          <p:spTgt spid="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xEl>
                                              <p:pRg st="1" end="1"/>
                                            </p:txEl>
                                          </p:spTgt>
                                        </p:tgtEl>
                                        <p:attrNameLst>
                                          <p:attrName>style.visibility</p:attrName>
                                        </p:attrNameLst>
                                      </p:cBhvr>
                                      <p:to>
                                        <p:strVal val="visible"/>
                                      </p:to>
                                    </p:set>
                                    <p:animEffect transition="in" filter="fade">
                                      <p:cBhvr>
                                        <p:cTn id="12" dur="500"/>
                                        <p:tgtEl>
                                          <p:spTgt spid="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5">
                                            <p:txEl>
                                              <p:pRg st="2" end="2"/>
                                            </p:txEl>
                                          </p:spTgt>
                                        </p:tgtEl>
                                        <p:attrNameLst>
                                          <p:attrName>style.visibility</p:attrName>
                                        </p:attrNameLst>
                                      </p:cBhvr>
                                      <p:to>
                                        <p:strVal val="visible"/>
                                      </p:to>
                                    </p:set>
                                    <p:animEffect transition="in" filter="fade">
                                      <p:cBhvr>
                                        <p:cTn id="17" dur="500"/>
                                        <p:tgtEl>
                                          <p:spTgt spid="2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
                                            <p:txEl>
                                              <p:pRg st="3" end="3"/>
                                            </p:txEl>
                                          </p:spTgt>
                                        </p:tgtEl>
                                        <p:attrNameLst>
                                          <p:attrName>style.visibility</p:attrName>
                                        </p:attrNameLst>
                                      </p:cBhvr>
                                      <p:to>
                                        <p:strVal val="visible"/>
                                      </p:to>
                                    </p:set>
                                    <p:animEffect transition="in" filter="fade">
                                      <p:cBhvr>
                                        <p:cTn id="22" dur="500"/>
                                        <p:tgtEl>
                                          <p:spTgt spid="2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5">
                                            <p:txEl>
                                              <p:pRg st="4" end="4"/>
                                            </p:txEl>
                                          </p:spTgt>
                                        </p:tgtEl>
                                        <p:attrNameLst>
                                          <p:attrName>style.visibility</p:attrName>
                                        </p:attrNameLst>
                                      </p:cBhvr>
                                      <p:to>
                                        <p:strVal val="visible"/>
                                      </p:to>
                                    </p:set>
                                    <p:animEffect transition="in" filter="fade">
                                      <p:cBhvr>
                                        <p:cTn id="27" dur="500"/>
                                        <p:tgtEl>
                                          <p:spTgt spid="275">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72"/>
                                        </p:tgtEl>
                                        <p:attrNameLst>
                                          <p:attrName>style.visibility</p:attrName>
                                        </p:attrNameLst>
                                      </p:cBhvr>
                                      <p:to>
                                        <p:strVal val="visible"/>
                                      </p:to>
                                    </p:set>
                                    <p:animEffect transition="in" filter="fade">
                                      <p:cBhvr>
                                        <p:cTn id="31" dur="1822"/>
                                        <p:tgtEl>
                                          <p:spTgt spid="272"/>
                                        </p:tgtEl>
                                      </p:cBhvr>
                                    </p:animEffect>
                                  </p:childTnLst>
                                </p:cTn>
                              </p:par>
                            </p:childTnLst>
                          </p:cTn>
                        </p:par>
                        <p:par>
                          <p:cTn id="32" fill="hold">
                            <p:stCondLst>
                              <p:cond delay="2322"/>
                            </p:stCondLst>
                            <p:childTnLst>
                              <p:par>
                                <p:cTn id="33" presetID="10" presetClass="entr" presetSubtype="0" fill="hold" nodeType="afterEffect">
                                  <p:stCondLst>
                                    <p:cond delay="0"/>
                                  </p:stCondLst>
                                  <p:childTnLst>
                                    <p:set>
                                      <p:cBhvr>
                                        <p:cTn id="34" dur="1" fill="hold">
                                          <p:stCondLst>
                                            <p:cond delay="0"/>
                                          </p:stCondLst>
                                        </p:cTn>
                                        <p:tgtEl>
                                          <p:spTgt spid="273"/>
                                        </p:tgtEl>
                                        <p:attrNameLst>
                                          <p:attrName>style.visibility</p:attrName>
                                        </p:attrNameLst>
                                      </p:cBhvr>
                                      <p:to>
                                        <p:strVal val="visible"/>
                                      </p:to>
                                    </p:set>
                                    <p:animEffect transition="in" filter="fade">
                                      <p:cBhvr>
                                        <p:cTn id="35" dur="1822"/>
                                        <p:tgtEl>
                                          <p:spTgt spid="273"/>
                                        </p:tgtEl>
                                      </p:cBhvr>
                                    </p:animEffect>
                                  </p:childTnLst>
                                </p:cTn>
                              </p:par>
                            </p:childTnLst>
                          </p:cTn>
                        </p:par>
                        <p:par>
                          <p:cTn id="36" fill="hold">
                            <p:stCondLst>
                              <p:cond delay="4144"/>
                            </p:stCondLst>
                            <p:childTnLst>
                              <p:par>
                                <p:cTn id="37" presetID="10" presetClass="entr" presetSubtype="0" fill="hold" nodeType="afterEffect">
                                  <p:stCondLst>
                                    <p:cond delay="0"/>
                                  </p:stCondLst>
                                  <p:childTnLst>
                                    <p:set>
                                      <p:cBhvr>
                                        <p:cTn id="38" dur="1" fill="hold">
                                          <p:stCondLst>
                                            <p:cond delay="0"/>
                                          </p:stCondLst>
                                        </p:cTn>
                                        <p:tgtEl>
                                          <p:spTgt spid="274"/>
                                        </p:tgtEl>
                                        <p:attrNameLst>
                                          <p:attrName>style.visibility</p:attrName>
                                        </p:attrNameLst>
                                      </p:cBhvr>
                                      <p:to>
                                        <p:strVal val="visible"/>
                                      </p:to>
                                    </p:set>
                                    <p:animEffect transition="in" filter="fade">
                                      <p:cBhvr>
                                        <p:cTn id="39" dur="1822"/>
                                        <p:tgtEl>
                                          <p:spTgt spid="274"/>
                                        </p:tgtEl>
                                      </p:cBhvr>
                                    </p:animEffect>
                                  </p:childTnLst>
                                </p:cTn>
                              </p:par>
                            </p:childTnLst>
                          </p:cTn>
                        </p:par>
                        <p:par>
                          <p:cTn id="40" fill="hold">
                            <p:stCondLst>
                              <p:cond delay="5966"/>
                            </p:stCondLst>
                            <p:childTnLst>
                              <p:par>
                                <p:cTn id="41" presetID="10" presetClass="entr" presetSubtype="0" fill="hold" nodeType="afterEffect">
                                  <p:stCondLst>
                                    <p:cond delay="0"/>
                                  </p:stCondLst>
                                  <p:childTnLst>
                                    <p:set>
                                      <p:cBhvr>
                                        <p:cTn id="42" dur="1" fill="hold">
                                          <p:stCondLst>
                                            <p:cond delay="0"/>
                                          </p:stCondLst>
                                        </p:cTn>
                                        <p:tgtEl>
                                          <p:spTgt spid="277"/>
                                        </p:tgtEl>
                                        <p:attrNameLst>
                                          <p:attrName>style.visibility</p:attrName>
                                        </p:attrNameLst>
                                      </p:cBhvr>
                                      <p:to>
                                        <p:strVal val="visible"/>
                                      </p:to>
                                    </p:set>
                                    <p:animEffect transition="in" filter="fade">
                                      <p:cBhvr>
                                        <p:cTn id="43"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Autofit/>
          </a:bodyPr>
          <a:lstStyle/>
          <a:p>
            <a:pPr marL="320040" marR="0" lvl="0" indent="-320040" algn="l" rtl="0">
              <a:spcBef>
                <a:spcPts val="0"/>
              </a:spcBef>
              <a:spcAft>
                <a:spcPts val="0"/>
              </a:spcAft>
              <a:buClr>
                <a:schemeClr val="accent2"/>
              </a:buClr>
              <a:buSzPts val="2640"/>
              <a:buFont typeface="Noto Sans Symbols"/>
              <a:buChar char="◻"/>
            </a:pPr>
            <a:r>
              <a:rPr lang="en-US" sz="4400" b="0" i="0" u="none" strike="noStrike" cap="none">
                <a:solidFill>
                  <a:schemeClr val="dk1"/>
                </a:solidFill>
                <a:latin typeface="Questrial"/>
                <a:ea typeface="Questrial"/>
                <a:cs typeface="Questrial"/>
                <a:sym typeface="Questrial"/>
              </a:rPr>
              <a:t>Binge Drinking:</a:t>
            </a:r>
            <a:endParaRPr/>
          </a:p>
          <a:p>
            <a:pPr marL="320040" marR="0" lvl="0" indent="-152400" algn="l" rtl="0">
              <a:spcBef>
                <a:spcPts val="700"/>
              </a:spcBef>
              <a:spcAft>
                <a:spcPts val="0"/>
              </a:spcAft>
              <a:buClr>
                <a:schemeClr val="accent2"/>
              </a:buClr>
              <a:buSzPts val="2640"/>
              <a:buFont typeface="Noto Sans Symbols"/>
              <a:buNone/>
            </a:pPr>
            <a:endParaRPr sz="4400" b="0" i="0" u="none" strike="noStrike" cap="none">
              <a:solidFill>
                <a:schemeClr val="dk1"/>
              </a:solidFill>
              <a:latin typeface="Questrial"/>
              <a:ea typeface="Questrial"/>
              <a:cs typeface="Questrial"/>
              <a:sym typeface="Questrial"/>
            </a:endParaRPr>
          </a:p>
          <a:p>
            <a:pPr marL="640080" marR="0" lvl="1" indent="-284480" algn="l" rtl="0">
              <a:spcBef>
                <a:spcPts val="550"/>
              </a:spcBef>
              <a:spcAft>
                <a:spcPts val="0"/>
              </a:spcAft>
              <a:buClr>
                <a:schemeClr val="accent1"/>
              </a:buClr>
              <a:buSzPts val="3080"/>
              <a:buFont typeface="Noto Sans Symbols"/>
              <a:buChar char="⬜"/>
            </a:pPr>
            <a:r>
              <a:rPr lang="en-US" sz="4100" b="0" i="0" u="none" strike="noStrike" cap="none">
                <a:solidFill>
                  <a:schemeClr val="dk1"/>
                </a:solidFill>
                <a:latin typeface="Questrial"/>
                <a:ea typeface="Questrial"/>
                <a:cs typeface="Questrial"/>
                <a:sym typeface="Questrial"/>
              </a:rPr>
              <a:t> </a:t>
            </a:r>
            <a:r>
              <a:rPr lang="en-US" sz="4400" b="0" i="0" u="none" strike="noStrike" cap="none">
                <a:solidFill>
                  <a:schemeClr val="dk1"/>
                </a:solidFill>
                <a:latin typeface="Questrial"/>
                <a:ea typeface="Questrial"/>
                <a:cs typeface="Questrial"/>
                <a:sym typeface="Questrial"/>
              </a:rPr>
              <a:t>              </a:t>
            </a:r>
            <a:endParaRPr/>
          </a:p>
          <a:p>
            <a:pPr marL="320040" marR="0" lvl="0" indent="-152400" algn="l" rtl="0">
              <a:spcBef>
                <a:spcPts val="700"/>
              </a:spcBef>
              <a:spcAft>
                <a:spcPts val="0"/>
              </a:spcAft>
              <a:buClr>
                <a:schemeClr val="accent2"/>
              </a:buClr>
              <a:buSzPts val="2640"/>
              <a:buFont typeface="Noto Sans Symbols"/>
              <a:buNone/>
            </a:pPr>
            <a:endParaRPr sz="4400" b="0" i="0" u="none" strike="noStrike" cap="none">
              <a:solidFill>
                <a:schemeClr val="dk1"/>
              </a:solidFill>
              <a:latin typeface="Questrial"/>
              <a:ea typeface="Questrial"/>
              <a:cs typeface="Questrial"/>
              <a:sym typeface="Questrial"/>
            </a:endParaRPr>
          </a:p>
          <a:p>
            <a:pPr marL="640080" marR="0" lvl="1" indent="-284480" algn="l" rtl="0">
              <a:spcBef>
                <a:spcPts val="550"/>
              </a:spcBef>
              <a:spcAft>
                <a:spcPts val="0"/>
              </a:spcAft>
              <a:buClr>
                <a:schemeClr val="accent1"/>
              </a:buClr>
              <a:buSzPts val="3080"/>
              <a:buFont typeface="Noto Sans Symbols"/>
              <a:buChar char="⬜"/>
            </a:pPr>
            <a:r>
              <a:rPr lang="en-US" sz="4400" b="0" i="0" u="none" strike="noStrike" cap="none">
                <a:solidFill>
                  <a:schemeClr val="dk1"/>
                </a:solidFill>
                <a:latin typeface="Questrial"/>
                <a:ea typeface="Questrial"/>
                <a:cs typeface="Questrial"/>
                <a:sym typeface="Questrial"/>
              </a:rPr>
              <a:t>               </a:t>
            </a:r>
            <a:endParaRPr sz="4400" b="0" i="0" u="none" strike="noStrike" cap="none">
              <a:solidFill>
                <a:schemeClr val="dk1"/>
              </a:solidFill>
              <a:latin typeface="Questrial"/>
              <a:ea typeface="Questrial"/>
              <a:cs typeface="Questrial"/>
              <a:sym typeface="Questrial"/>
            </a:endParaRPr>
          </a:p>
        </p:txBody>
      </p:sp>
      <p:sp>
        <p:nvSpPr>
          <p:cNvPr id="283" name="Shape 283"/>
          <p:cNvSpPr txBox="1">
            <a:spLocks noGrp="1"/>
          </p:cNvSpPr>
          <p:nvPr>
            <p:ph type="title"/>
          </p:nvPr>
        </p:nvSpPr>
        <p:spPr>
          <a:xfrm>
            <a:off x="350248" y="157050"/>
            <a:ext cx="8153400" cy="990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Font typeface="Arial"/>
              <a:buNone/>
            </a:pPr>
            <a:r>
              <a:rPr lang="en-US" sz="3600" b="1" i="0" u="none" strike="noStrike" cap="none">
                <a:solidFill>
                  <a:srgbClr val="000000"/>
                </a:solidFill>
                <a:latin typeface="Purple Purse"/>
                <a:ea typeface="Purple Purse"/>
                <a:cs typeface="Purple Purse"/>
                <a:sym typeface="Purple Purse"/>
              </a:rPr>
              <a:t>Binge Drinking Defined</a:t>
            </a:r>
            <a:endParaRPr sz="3600" i="0" u="none" strike="noStrike" cap="none">
              <a:solidFill>
                <a:schemeClr val="dk2"/>
              </a:solidFill>
              <a:latin typeface="Purple Purse"/>
              <a:ea typeface="Purple Purse"/>
              <a:cs typeface="Purple Purse"/>
              <a:sym typeface="Purple Purse"/>
            </a:endParaRPr>
          </a:p>
        </p:txBody>
      </p:sp>
      <p:pic>
        <p:nvPicPr>
          <p:cNvPr id="284" name="Shape 284" descr="C:\Users\drs5206\AppData\Local\Microsoft\Windows\Temporary Internet Files\Content.IE5\1Z2RGQ2P\MC900053967[1].wmf"/>
          <p:cNvPicPr preferRelativeResize="0"/>
          <p:nvPr/>
        </p:nvPicPr>
        <p:blipFill rotWithShape="1">
          <a:blip r:embed="rId3">
            <a:alphaModFix/>
          </a:blip>
          <a:srcRect/>
          <a:stretch/>
        </p:blipFill>
        <p:spPr>
          <a:xfrm>
            <a:off x="1752600" y="2743200"/>
            <a:ext cx="1447800" cy="1456611"/>
          </a:xfrm>
          <a:prstGeom prst="rect">
            <a:avLst/>
          </a:prstGeom>
          <a:noFill/>
          <a:ln>
            <a:noFill/>
          </a:ln>
        </p:spPr>
      </p:pic>
      <p:pic>
        <p:nvPicPr>
          <p:cNvPr id="285" name="Shape 285" descr="C:\Users\drs5206\AppData\Local\Microsoft\Windows\Temporary Internet Files\Content.IE5\WA321EFX\MC900053966[1].wmf"/>
          <p:cNvPicPr preferRelativeResize="0"/>
          <p:nvPr/>
        </p:nvPicPr>
        <p:blipFill rotWithShape="1">
          <a:blip r:embed="rId4">
            <a:alphaModFix/>
          </a:blip>
          <a:srcRect/>
          <a:stretch/>
        </p:blipFill>
        <p:spPr>
          <a:xfrm>
            <a:off x="1752600" y="4495800"/>
            <a:ext cx="1447800" cy="1386646"/>
          </a:xfrm>
          <a:prstGeom prst="rect">
            <a:avLst/>
          </a:prstGeom>
          <a:noFill/>
          <a:ln>
            <a:noFill/>
          </a:ln>
        </p:spPr>
      </p:pic>
      <p:pic>
        <p:nvPicPr>
          <p:cNvPr id="286" name="Shape 286"/>
          <p:cNvPicPr preferRelativeResize="0"/>
          <p:nvPr/>
        </p:nvPicPr>
        <p:blipFill rotWithShape="1">
          <a:blip r:embed="rId5">
            <a:alphaModFix/>
          </a:blip>
          <a:srcRect/>
          <a:stretch/>
        </p:blipFill>
        <p:spPr>
          <a:xfrm>
            <a:off x="3629197" y="2937389"/>
            <a:ext cx="1067138" cy="1362075"/>
          </a:xfrm>
          <a:prstGeom prst="rect">
            <a:avLst/>
          </a:prstGeom>
          <a:noFill/>
          <a:ln>
            <a:noFill/>
          </a:ln>
        </p:spPr>
      </p:pic>
      <p:pic>
        <p:nvPicPr>
          <p:cNvPr id="287" name="Shape 287"/>
          <p:cNvPicPr preferRelativeResize="0"/>
          <p:nvPr/>
        </p:nvPicPr>
        <p:blipFill rotWithShape="1">
          <a:blip r:embed="rId5">
            <a:alphaModFix/>
          </a:blip>
          <a:srcRect/>
          <a:stretch/>
        </p:blipFill>
        <p:spPr>
          <a:xfrm>
            <a:off x="4696335" y="2937391"/>
            <a:ext cx="1067138" cy="1362075"/>
          </a:xfrm>
          <a:prstGeom prst="rect">
            <a:avLst/>
          </a:prstGeom>
          <a:noFill/>
          <a:ln>
            <a:noFill/>
          </a:ln>
        </p:spPr>
      </p:pic>
      <p:pic>
        <p:nvPicPr>
          <p:cNvPr id="288" name="Shape 288"/>
          <p:cNvPicPr preferRelativeResize="0"/>
          <p:nvPr/>
        </p:nvPicPr>
        <p:blipFill rotWithShape="1">
          <a:blip r:embed="rId5">
            <a:alphaModFix/>
          </a:blip>
          <a:srcRect/>
          <a:stretch/>
        </p:blipFill>
        <p:spPr>
          <a:xfrm>
            <a:off x="5763473" y="2950964"/>
            <a:ext cx="1067138" cy="1362075"/>
          </a:xfrm>
          <a:prstGeom prst="rect">
            <a:avLst/>
          </a:prstGeom>
          <a:noFill/>
          <a:ln>
            <a:noFill/>
          </a:ln>
        </p:spPr>
      </p:pic>
      <p:pic>
        <p:nvPicPr>
          <p:cNvPr id="289" name="Shape 289"/>
          <p:cNvPicPr preferRelativeResize="0"/>
          <p:nvPr/>
        </p:nvPicPr>
        <p:blipFill rotWithShape="1">
          <a:blip r:embed="rId5">
            <a:alphaModFix/>
          </a:blip>
          <a:srcRect/>
          <a:stretch/>
        </p:blipFill>
        <p:spPr>
          <a:xfrm>
            <a:off x="6830611" y="2937390"/>
            <a:ext cx="1067138" cy="1362075"/>
          </a:xfrm>
          <a:prstGeom prst="rect">
            <a:avLst/>
          </a:prstGeom>
          <a:noFill/>
          <a:ln>
            <a:noFill/>
          </a:ln>
        </p:spPr>
      </p:pic>
      <p:pic>
        <p:nvPicPr>
          <p:cNvPr id="290" name="Shape 290"/>
          <p:cNvPicPr preferRelativeResize="0"/>
          <p:nvPr/>
        </p:nvPicPr>
        <p:blipFill rotWithShape="1">
          <a:blip r:embed="rId5">
            <a:alphaModFix/>
          </a:blip>
          <a:srcRect/>
          <a:stretch/>
        </p:blipFill>
        <p:spPr>
          <a:xfrm>
            <a:off x="3629197" y="4495800"/>
            <a:ext cx="1067138" cy="1362075"/>
          </a:xfrm>
          <a:prstGeom prst="rect">
            <a:avLst/>
          </a:prstGeom>
          <a:noFill/>
          <a:ln>
            <a:noFill/>
          </a:ln>
        </p:spPr>
      </p:pic>
      <p:pic>
        <p:nvPicPr>
          <p:cNvPr id="291" name="Shape 291"/>
          <p:cNvPicPr preferRelativeResize="0"/>
          <p:nvPr/>
        </p:nvPicPr>
        <p:blipFill rotWithShape="1">
          <a:blip r:embed="rId5">
            <a:alphaModFix/>
          </a:blip>
          <a:srcRect/>
          <a:stretch/>
        </p:blipFill>
        <p:spPr>
          <a:xfrm>
            <a:off x="4696335" y="4520371"/>
            <a:ext cx="1067138" cy="1362075"/>
          </a:xfrm>
          <a:prstGeom prst="rect">
            <a:avLst/>
          </a:prstGeom>
          <a:noFill/>
          <a:ln>
            <a:noFill/>
          </a:ln>
        </p:spPr>
      </p:pic>
      <p:pic>
        <p:nvPicPr>
          <p:cNvPr id="292" name="Shape 292"/>
          <p:cNvPicPr preferRelativeResize="0"/>
          <p:nvPr/>
        </p:nvPicPr>
        <p:blipFill rotWithShape="1">
          <a:blip r:embed="rId5">
            <a:alphaModFix/>
          </a:blip>
          <a:srcRect/>
          <a:stretch/>
        </p:blipFill>
        <p:spPr>
          <a:xfrm>
            <a:off x="5763473" y="4520373"/>
            <a:ext cx="1067138" cy="1362075"/>
          </a:xfrm>
          <a:prstGeom prst="rect">
            <a:avLst/>
          </a:prstGeom>
          <a:noFill/>
          <a:ln>
            <a:noFill/>
          </a:ln>
        </p:spPr>
      </p:pic>
      <p:pic>
        <p:nvPicPr>
          <p:cNvPr id="293" name="Shape 293"/>
          <p:cNvPicPr preferRelativeResize="0"/>
          <p:nvPr/>
        </p:nvPicPr>
        <p:blipFill rotWithShape="1">
          <a:blip r:embed="rId5">
            <a:alphaModFix/>
          </a:blip>
          <a:srcRect/>
          <a:stretch/>
        </p:blipFill>
        <p:spPr>
          <a:xfrm>
            <a:off x="6830611" y="4533946"/>
            <a:ext cx="1067138" cy="1362075"/>
          </a:xfrm>
          <a:prstGeom prst="rect">
            <a:avLst/>
          </a:prstGeom>
          <a:noFill/>
          <a:ln>
            <a:noFill/>
          </a:ln>
        </p:spPr>
      </p:pic>
      <p:pic>
        <p:nvPicPr>
          <p:cNvPr id="294" name="Shape 294"/>
          <p:cNvPicPr preferRelativeResize="0"/>
          <p:nvPr/>
        </p:nvPicPr>
        <p:blipFill rotWithShape="1">
          <a:blip r:embed="rId5">
            <a:alphaModFix/>
          </a:blip>
          <a:srcRect/>
          <a:stretch/>
        </p:blipFill>
        <p:spPr>
          <a:xfrm>
            <a:off x="7897749" y="4520372"/>
            <a:ext cx="1067138" cy="1362075"/>
          </a:xfrm>
          <a:prstGeom prst="rect">
            <a:avLst/>
          </a:prstGeom>
          <a:noFill/>
          <a:ln>
            <a:noFill/>
          </a:ln>
        </p:spPr>
      </p:pic>
      <p:pic>
        <p:nvPicPr>
          <p:cNvPr id="295" name="Shape 295" descr="C:\Users\drs5206\AppData\Local\Microsoft\Windows\Temporary Internet Files\Content.IE5\2QOX2AA1\MC900432560[1].png"/>
          <p:cNvPicPr preferRelativeResize="0"/>
          <p:nvPr/>
        </p:nvPicPr>
        <p:blipFill rotWithShape="1">
          <a:blip r:embed="rId6">
            <a:alphaModFix/>
          </a:blip>
          <a:srcRect/>
          <a:stretch/>
        </p:blipFill>
        <p:spPr>
          <a:xfrm>
            <a:off x="8382000" y="6096000"/>
            <a:ext cx="762000" cy="7620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animEffect transition="in" filter="fade">
                                      <p:cBhvr>
                                        <p:cTn id="7" dur="500"/>
                                        <p:tgtEl>
                                          <p:spTgt spid="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xEl>
                                              <p:pRg st="1" end="1"/>
                                            </p:txEl>
                                          </p:spTgt>
                                        </p:tgtEl>
                                        <p:attrNameLst>
                                          <p:attrName>style.visibility</p:attrName>
                                        </p:attrNameLst>
                                      </p:cBhvr>
                                      <p:to>
                                        <p:strVal val="visible"/>
                                      </p:to>
                                    </p:set>
                                    <p:animEffect transition="in" filter="fade">
                                      <p:cBhvr>
                                        <p:cTn id="12" dur="500"/>
                                        <p:tgtEl>
                                          <p:spTgt spid="2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
                                            <p:txEl>
                                              <p:pRg st="2" end="2"/>
                                            </p:txEl>
                                          </p:spTgt>
                                        </p:tgtEl>
                                        <p:attrNameLst>
                                          <p:attrName>style.visibility</p:attrName>
                                        </p:attrNameLst>
                                      </p:cBhvr>
                                      <p:to>
                                        <p:strVal val="visible"/>
                                      </p:to>
                                    </p:set>
                                    <p:animEffect transition="in" filter="fade">
                                      <p:cBhvr>
                                        <p:cTn id="17" dur="500"/>
                                        <p:tgtEl>
                                          <p:spTgt spid="2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2">
                                            <p:txEl>
                                              <p:pRg st="3" end="3"/>
                                            </p:txEl>
                                          </p:spTgt>
                                        </p:tgtEl>
                                        <p:attrNameLst>
                                          <p:attrName>style.visibility</p:attrName>
                                        </p:attrNameLst>
                                      </p:cBhvr>
                                      <p:to>
                                        <p:strVal val="visible"/>
                                      </p:to>
                                    </p:set>
                                    <p:animEffect transition="in" filter="fade">
                                      <p:cBhvr>
                                        <p:cTn id="22" dur="500"/>
                                        <p:tgtEl>
                                          <p:spTgt spid="2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2">
                                            <p:txEl>
                                              <p:pRg st="4" end="4"/>
                                            </p:txEl>
                                          </p:spTgt>
                                        </p:tgtEl>
                                        <p:attrNameLst>
                                          <p:attrName>style.visibility</p:attrName>
                                        </p:attrNameLst>
                                      </p:cBhvr>
                                      <p:to>
                                        <p:strVal val="visible"/>
                                      </p:to>
                                    </p:set>
                                    <p:animEffect transition="in" filter="fade">
                                      <p:cBhvr>
                                        <p:cTn id="27" dur="500"/>
                                        <p:tgtEl>
                                          <p:spTgt spid="2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500"/>
                                        <p:tgtEl>
                                          <p:spTgt spid="28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86"/>
                                        </p:tgtEl>
                                        <p:attrNameLst>
                                          <p:attrName>style.visibility</p:attrName>
                                        </p:attrNameLst>
                                      </p:cBhvr>
                                      <p:to>
                                        <p:strVal val="visible"/>
                                      </p:to>
                                    </p:set>
                                    <p:anim calcmode="lin" valueType="num">
                                      <p:cBhvr additive="base">
                                        <p:cTn id="37" dur="500"/>
                                        <p:tgtEl>
                                          <p:spTgt spid="286"/>
                                        </p:tgtEl>
                                        <p:attrNameLst>
                                          <p:attrName>ppt_x</p:attrName>
                                        </p:attrNameLst>
                                      </p:cBhvr>
                                      <p:tavLst>
                                        <p:tav tm="0">
                                          <p:val>
                                            <p:strVal val="#ppt_x-1"/>
                                          </p:val>
                                        </p:tav>
                                        <p:tav tm="100000">
                                          <p:val>
                                            <p:strVal val="#ppt_x"/>
                                          </p:val>
                                        </p:tav>
                                      </p:tavLst>
                                    </p:anim>
                                  </p:childTnLst>
                                </p:cTn>
                              </p:par>
                              <p:par>
                                <p:cTn id="38" presetID="2" presetClass="entr" presetSubtype="8" fill="hold" nodeType="withEffect">
                                  <p:stCondLst>
                                    <p:cond delay="0"/>
                                  </p:stCondLst>
                                  <p:childTnLst>
                                    <p:set>
                                      <p:cBhvr>
                                        <p:cTn id="39" dur="1" fill="hold">
                                          <p:stCondLst>
                                            <p:cond delay="0"/>
                                          </p:stCondLst>
                                        </p:cTn>
                                        <p:tgtEl>
                                          <p:spTgt spid="287"/>
                                        </p:tgtEl>
                                        <p:attrNameLst>
                                          <p:attrName>style.visibility</p:attrName>
                                        </p:attrNameLst>
                                      </p:cBhvr>
                                      <p:to>
                                        <p:strVal val="visible"/>
                                      </p:to>
                                    </p:set>
                                    <p:anim calcmode="lin" valueType="num">
                                      <p:cBhvr additive="base">
                                        <p:cTn id="40" dur="500"/>
                                        <p:tgtEl>
                                          <p:spTgt spid="287"/>
                                        </p:tgtEl>
                                        <p:attrNameLst>
                                          <p:attrName>ppt_x</p:attrName>
                                        </p:attrNameLst>
                                      </p:cBhvr>
                                      <p:tavLst>
                                        <p:tav tm="0">
                                          <p:val>
                                            <p:strVal val="#ppt_x-1"/>
                                          </p:val>
                                        </p:tav>
                                        <p:tav tm="100000">
                                          <p:val>
                                            <p:strVal val="#ppt_x"/>
                                          </p:val>
                                        </p:tav>
                                      </p:tavLst>
                                    </p:anim>
                                  </p:childTnLst>
                                </p:cTn>
                              </p:par>
                              <p:par>
                                <p:cTn id="41" presetID="2" presetClass="entr" presetSubtype="8" fill="hold" nodeType="withEffect">
                                  <p:stCondLst>
                                    <p:cond delay="0"/>
                                  </p:stCondLst>
                                  <p:childTnLst>
                                    <p:set>
                                      <p:cBhvr>
                                        <p:cTn id="42" dur="1" fill="hold">
                                          <p:stCondLst>
                                            <p:cond delay="0"/>
                                          </p:stCondLst>
                                        </p:cTn>
                                        <p:tgtEl>
                                          <p:spTgt spid="288"/>
                                        </p:tgtEl>
                                        <p:attrNameLst>
                                          <p:attrName>style.visibility</p:attrName>
                                        </p:attrNameLst>
                                      </p:cBhvr>
                                      <p:to>
                                        <p:strVal val="visible"/>
                                      </p:to>
                                    </p:set>
                                    <p:anim calcmode="lin" valueType="num">
                                      <p:cBhvr additive="base">
                                        <p:cTn id="43" dur="500"/>
                                        <p:tgtEl>
                                          <p:spTgt spid="288"/>
                                        </p:tgtEl>
                                        <p:attrNameLst>
                                          <p:attrName>ppt_x</p:attrName>
                                        </p:attrNameLst>
                                      </p:cBhvr>
                                      <p:tavLst>
                                        <p:tav tm="0">
                                          <p:val>
                                            <p:strVal val="#ppt_x-1"/>
                                          </p:val>
                                        </p:tav>
                                        <p:tav tm="100000">
                                          <p:val>
                                            <p:strVal val="#ppt_x"/>
                                          </p:val>
                                        </p:tav>
                                      </p:tavLst>
                                    </p:anim>
                                  </p:childTnLst>
                                </p:cTn>
                              </p:par>
                              <p:par>
                                <p:cTn id="44" presetID="2" presetClass="entr" presetSubtype="8" fill="hold" nodeType="withEffect">
                                  <p:stCondLst>
                                    <p:cond delay="0"/>
                                  </p:stCondLst>
                                  <p:childTnLst>
                                    <p:set>
                                      <p:cBhvr>
                                        <p:cTn id="45" dur="1" fill="hold">
                                          <p:stCondLst>
                                            <p:cond delay="0"/>
                                          </p:stCondLst>
                                        </p:cTn>
                                        <p:tgtEl>
                                          <p:spTgt spid="289"/>
                                        </p:tgtEl>
                                        <p:attrNameLst>
                                          <p:attrName>style.visibility</p:attrName>
                                        </p:attrNameLst>
                                      </p:cBhvr>
                                      <p:to>
                                        <p:strVal val="visible"/>
                                      </p:to>
                                    </p:set>
                                    <p:anim calcmode="lin" valueType="num">
                                      <p:cBhvr additive="base">
                                        <p:cTn id="46" dur="500"/>
                                        <p:tgtEl>
                                          <p:spTgt spid="289"/>
                                        </p:tgtEl>
                                        <p:attrNameLst>
                                          <p:attrName>ppt_x</p:attrName>
                                        </p:attrNameLst>
                                      </p:cBhvr>
                                      <p:tavLst>
                                        <p:tav tm="0">
                                          <p:val>
                                            <p:strVal val="#ppt_x-1"/>
                                          </p:val>
                                        </p:tav>
                                        <p:tav tm="100000">
                                          <p:val>
                                            <p:strVal val="#ppt_x"/>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5"/>
                                        </p:tgtEl>
                                        <p:attrNameLst>
                                          <p:attrName>style.visibility</p:attrName>
                                        </p:attrNameLst>
                                      </p:cBhvr>
                                      <p:to>
                                        <p:strVal val="visible"/>
                                      </p:to>
                                    </p:set>
                                    <p:animEffect transition="in" filter="fade">
                                      <p:cBhvr>
                                        <p:cTn id="51" dur="500"/>
                                        <p:tgtEl>
                                          <p:spTgt spid="285"/>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90"/>
                                        </p:tgtEl>
                                        <p:attrNameLst>
                                          <p:attrName>style.visibility</p:attrName>
                                        </p:attrNameLst>
                                      </p:cBhvr>
                                      <p:to>
                                        <p:strVal val="visible"/>
                                      </p:to>
                                    </p:set>
                                    <p:anim calcmode="lin" valueType="num">
                                      <p:cBhvr additive="base">
                                        <p:cTn id="56" dur="500"/>
                                        <p:tgtEl>
                                          <p:spTgt spid="290"/>
                                        </p:tgtEl>
                                        <p:attrNameLst>
                                          <p:attrName>ppt_y</p:attrName>
                                        </p:attrNameLst>
                                      </p:cBhvr>
                                      <p:tavLst>
                                        <p:tav tm="0">
                                          <p:val>
                                            <p:strVal val="#ppt_y+1"/>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91"/>
                                        </p:tgtEl>
                                        <p:attrNameLst>
                                          <p:attrName>style.visibility</p:attrName>
                                        </p:attrNameLst>
                                      </p:cBhvr>
                                      <p:to>
                                        <p:strVal val="visible"/>
                                      </p:to>
                                    </p:set>
                                    <p:anim calcmode="lin" valueType="num">
                                      <p:cBhvr additive="base">
                                        <p:cTn id="59" dur="500"/>
                                        <p:tgtEl>
                                          <p:spTgt spid="291"/>
                                        </p:tgtEl>
                                        <p:attrNameLst>
                                          <p:attrName>ppt_y</p:attrName>
                                        </p:attrNameLst>
                                      </p:cBhvr>
                                      <p:tavLst>
                                        <p:tav tm="0">
                                          <p:val>
                                            <p:strVal val="#ppt_y+1"/>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92"/>
                                        </p:tgtEl>
                                        <p:attrNameLst>
                                          <p:attrName>style.visibility</p:attrName>
                                        </p:attrNameLst>
                                      </p:cBhvr>
                                      <p:to>
                                        <p:strVal val="visible"/>
                                      </p:to>
                                    </p:set>
                                    <p:anim calcmode="lin" valueType="num">
                                      <p:cBhvr additive="base">
                                        <p:cTn id="62" dur="500"/>
                                        <p:tgtEl>
                                          <p:spTgt spid="292"/>
                                        </p:tgtEl>
                                        <p:attrNameLst>
                                          <p:attrName>ppt_y</p:attrName>
                                        </p:attrNameLst>
                                      </p:cBhvr>
                                      <p:tavLst>
                                        <p:tav tm="0">
                                          <p:val>
                                            <p:strVal val="#ppt_y+1"/>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3"/>
                                        </p:tgtEl>
                                        <p:attrNameLst>
                                          <p:attrName>style.visibility</p:attrName>
                                        </p:attrNameLst>
                                      </p:cBhvr>
                                      <p:to>
                                        <p:strVal val="visible"/>
                                      </p:to>
                                    </p:set>
                                    <p:anim calcmode="lin" valueType="num">
                                      <p:cBhvr additive="base">
                                        <p:cTn id="65" dur="500"/>
                                        <p:tgtEl>
                                          <p:spTgt spid="293"/>
                                        </p:tgtEl>
                                        <p:attrNameLst>
                                          <p:attrName>ppt_y</p:attrName>
                                        </p:attrNameLst>
                                      </p:cBhvr>
                                      <p:tavLst>
                                        <p:tav tm="0">
                                          <p:val>
                                            <p:strVal val="#ppt_y+1"/>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94"/>
                                        </p:tgtEl>
                                        <p:attrNameLst>
                                          <p:attrName>style.visibility</p:attrName>
                                        </p:attrNameLst>
                                      </p:cBhvr>
                                      <p:to>
                                        <p:strVal val="visible"/>
                                      </p:to>
                                    </p:set>
                                    <p:anim calcmode="lin" valueType="num">
                                      <p:cBhvr additive="base">
                                        <p:cTn id="68" dur="500"/>
                                        <p:tgtEl>
                                          <p:spTgt spid="294"/>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295"/>
                                        </p:tgtEl>
                                        <p:attrNameLst>
                                          <p:attrName>style.visibility</p:attrName>
                                        </p:attrNameLst>
                                      </p:cBhvr>
                                      <p:to>
                                        <p:strVal val="visible"/>
                                      </p:to>
                                    </p:set>
                                    <p:animEffect transition="in" filter="fade">
                                      <p:cBhvr>
                                        <p:cTn id="71"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Font typeface="Questrial"/>
              <a:buNone/>
            </a:pPr>
            <a:r>
              <a:rPr lang="en-US" sz="6000" i="0" u="none" strike="noStrike" cap="none">
                <a:solidFill>
                  <a:schemeClr val="dk2"/>
                </a:solidFill>
                <a:latin typeface="Purple Purse"/>
                <a:ea typeface="Purple Purse"/>
                <a:cs typeface="Purple Purse"/>
                <a:sym typeface="Purple Purse"/>
              </a:rPr>
              <a:t>Bartender</a:t>
            </a:r>
            <a:endParaRPr sz="6000" i="0" u="none" strike="noStrike" cap="none">
              <a:solidFill>
                <a:schemeClr val="dk2"/>
              </a:solidFill>
              <a:latin typeface="Purple Purse"/>
              <a:ea typeface="Purple Purse"/>
              <a:cs typeface="Purple Purse"/>
              <a:sym typeface="Purple Purse"/>
            </a:endParaRPr>
          </a:p>
        </p:txBody>
      </p:sp>
      <p:pic>
        <p:nvPicPr>
          <p:cNvPr id="301" name="Shape 301"/>
          <p:cNvPicPr preferRelativeResize="0"/>
          <p:nvPr/>
        </p:nvPicPr>
        <p:blipFill rotWithShape="1">
          <a:blip r:embed="rId3">
            <a:alphaModFix/>
          </a:blip>
          <a:srcRect/>
          <a:stretch/>
        </p:blipFill>
        <p:spPr>
          <a:xfrm>
            <a:off x="457200" y="2133600"/>
            <a:ext cx="8209495" cy="3733800"/>
          </a:xfrm>
          <a:prstGeom prst="rect">
            <a:avLst/>
          </a:prstGeom>
          <a:noFill/>
          <a:ln>
            <a:noFill/>
          </a:ln>
        </p:spPr>
      </p:pic>
      <p:pic>
        <p:nvPicPr>
          <p:cNvPr id="302" name="Shape 302" descr="C:\Users\drs5206\AppData\Local\Microsoft\Windows\Temporary Internet Files\Content.IE5\2QOX2AA1\MC900432560[1].png"/>
          <p:cNvPicPr preferRelativeResize="0"/>
          <p:nvPr/>
        </p:nvPicPr>
        <p:blipFill rotWithShape="1">
          <a:blip r:embed="rId4">
            <a:alphaModFix/>
          </a:blip>
          <a:srcRect/>
          <a:stretch/>
        </p:blipFill>
        <p:spPr>
          <a:xfrm>
            <a:off x="8382000" y="6096000"/>
            <a:ext cx="762000" cy="7620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par>
                                <p:cTn id="8" presetID="10" presetClass="entr" presetSubtype="0"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fade">
                                      <p:cBhvr>
                                        <p:cTn id="10"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Font typeface="Questrial"/>
              <a:buNone/>
            </a:pPr>
            <a:r>
              <a:rPr lang="en-US" sz="6000" i="0" u="none" strike="noStrike" cap="none">
                <a:solidFill>
                  <a:schemeClr val="dk2"/>
                </a:solidFill>
                <a:latin typeface="Purple Purse"/>
                <a:ea typeface="Purple Purse"/>
                <a:cs typeface="Purple Purse"/>
                <a:sym typeface="Purple Purse"/>
              </a:rPr>
              <a:t>Bartender</a:t>
            </a:r>
            <a:endParaRPr sz="6000" i="0" u="none" strike="noStrike" cap="none">
              <a:solidFill>
                <a:schemeClr val="dk2"/>
              </a:solidFill>
              <a:latin typeface="Purple Purse"/>
              <a:ea typeface="Purple Purse"/>
              <a:cs typeface="Purple Purse"/>
              <a:sym typeface="Purple Purse"/>
            </a:endParaRPr>
          </a:p>
        </p:txBody>
      </p:sp>
      <p:pic>
        <p:nvPicPr>
          <p:cNvPr id="308" name="Shape 308"/>
          <p:cNvPicPr preferRelativeResize="0"/>
          <p:nvPr/>
        </p:nvPicPr>
        <p:blipFill rotWithShape="1">
          <a:blip r:embed="rId3">
            <a:alphaModFix/>
          </a:blip>
          <a:srcRect l="3359" t="5206" r="4222" b="15403"/>
          <a:stretch/>
        </p:blipFill>
        <p:spPr>
          <a:xfrm>
            <a:off x="2133600" y="2286000"/>
            <a:ext cx="4790364" cy="4032818"/>
          </a:xfrm>
          <a:prstGeom prst="rect">
            <a:avLst/>
          </a:prstGeom>
          <a:noFill/>
          <a:ln>
            <a:noFill/>
          </a:ln>
        </p:spPr>
      </p:pic>
      <p:pic>
        <p:nvPicPr>
          <p:cNvPr id="309" name="Shape 309" descr="C:\Users\drs5206\AppData\Local\Microsoft\Windows\Temporary Internet Files\Content.IE5\2QOX2AA1\MC900432560[1].png"/>
          <p:cNvPicPr preferRelativeResize="0"/>
          <p:nvPr/>
        </p:nvPicPr>
        <p:blipFill rotWithShape="1">
          <a:blip r:embed="rId4">
            <a:alphaModFix/>
          </a:blip>
          <a:srcRect/>
          <a:stretch/>
        </p:blipFill>
        <p:spPr>
          <a:xfrm>
            <a:off x="8382000" y="6096000"/>
            <a:ext cx="762000" cy="7620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500"/>
                                        <p:tgtEl>
                                          <p:spTgt spid="308"/>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09"/>
                                        </p:tgtEl>
                                        <p:attrNameLst>
                                          <p:attrName>style.visibility</p:attrName>
                                        </p:attrNameLst>
                                      </p:cBhvr>
                                      <p:to>
                                        <p:strVal val="visible"/>
                                      </p:to>
                                    </p:set>
                                    <p:animEffect transition="in" filter="fade">
                                      <p:cBhvr>
                                        <p:cTn id="10"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Font typeface="Questrial"/>
              <a:buNone/>
            </a:pPr>
            <a:r>
              <a:rPr lang="en-US" sz="4400" b="0" i="0" u="none" strike="noStrike" cap="none">
                <a:solidFill>
                  <a:schemeClr val="dk2"/>
                </a:solidFill>
                <a:latin typeface="Questrial"/>
                <a:ea typeface="Questrial"/>
                <a:cs typeface="Questrial"/>
                <a:sym typeface="Questrial"/>
              </a:rPr>
              <a:t>BAC Charts for Women</a:t>
            </a:r>
            <a:endParaRPr sz="4400" b="0" i="0" u="none" strike="noStrike" cap="none">
              <a:solidFill>
                <a:schemeClr val="dk2"/>
              </a:solidFill>
              <a:latin typeface="Questrial"/>
              <a:ea typeface="Questrial"/>
              <a:cs typeface="Questrial"/>
              <a:sym typeface="Questrial"/>
            </a:endParaRPr>
          </a:p>
        </p:txBody>
      </p:sp>
      <p:pic>
        <p:nvPicPr>
          <p:cNvPr id="315" name="Shape 315"/>
          <p:cNvPicPr preferRelativeResize="0">
            <a:picLocks noGrp="1"/>
          </p:cNvPicPr>
          <p:nvPr>
            <p:ph type="body" idx="1"/>
          </p:nvPr>
        </p:nvPicPr>
        <p:blipFill rotWithShape="1">
          <a:blip r:embed="rId3">
            <a:alphaModFix/>
          </a:blip>
          <a:srcRect/>
          <a:stretch/>
        </p:blipFill>
        <p:spPr>
          <a:xfrm>
            <a:off x="1131088" y="1600199"/>
            <a:ext cx="7022313" cy="495300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Font typeface="Questrial"/>
              <a:buNone/>
            </a:pPr>
            <a:r>
              <a:rPr lang="en-US" sz="4400" b="0" i="0" u="none" strike="noStrike" cap="none">
                <a:solidFill>
                  <a:schemeClr val="dk2"/>
                </a:solidFill>
                <a:latin typeface="Questrial"/>
                <a:ea typeface="Questrial"/>
                <a:cs typeface="Questrial"/>
                <a:sym typeface="Questrial"/>
              </a:rPr>
              <a:t>BAC Charts for Men</a:t>
            </a:r>
            <a:endParaRPr sz="4400" b="0" i="0" u="none" strike="noStrike" cap="none">
              <a:solidFill>
                <a:schemeClr val="dk2"/>
              </a:solidFill>
              <a:latin typeface="Questrial"/>
              <a:ea typeface="Questrial"/>
              <a:cs typeface="Questrial"/>
              <a:sym typeface="Questrial"/>
            </a:endParaRPr>
          </a:p>
        </p:txBody>
      </p:sp>
      <p:pic>
        <p:nvPicPr>
          <p:cNvPr id="321" name="Shape 321"/>
          <p:cNvPicPr preferRelativeResize="0">
            <a:picLocks noGrp="1"/>
          </p:cNvPicPr>
          <p:nvPr>
            <p:ph type="body" idx="1"/>
          </p:nvPr>
        </p:nvPicPr>
        <p:blipFill rotWithShape="1">
          <a:blip r:embed="rId3">
            <a:alphaModFix/>
          </a:blip>
          <a:srcRect/>
          <a:stretch/>
        </p:blipFill>
        <p:spPr>
          <a:xfrm>
            <a:off x="762000" y="1621535"/>
            <a:ext cx="7620000" cy="5175649"/>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87900" y="267075"/>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6000">
                <a:solidFill>
                  <a:srgbClr val="FF0000"/>
                </a:solidFill>
                <a:latin typeface="Purple Purse"/>
                <a:ea typeface="Purple Purse"/>
                <a:cs typeface="Purple Purse"/>
                <a:sym typeface="Purple Purse"/>
              </a:rPr>
              <a:t>Proof - The History</a:t>
            </a:r>
            <a:endParaRPr sz="6000">
              <a:solidFill>
                <a:srgbClr val="FF0000"/>
              </a:solidFill>
              <a:latin typeface="Purple Purse"/>
              <a:ea typeface="Purple Purse"/>
              <a:cs typeface="Purple Purse"/>
              <a:sym typeface="Purple Purse"/>
            </a:endParaRPr>
          </a:p>
        </p:txBody>
      </p:sp>
      <p:sp>
        <p:nvSpPr>
          <p:cNvPr id="327" name="Shape 327"/>
          <p:cNvSpPr txBox="1">
            <a:spLocks noGrp="1"/>
          </p:cNvSpPr>
          <p:nvPr>
            <p:ph type="body" idx="1"/>
          </p:nvPr>
        </p:nvSpPr>
        <p:spPr>
          <a:xfrm>
            <a:off x="387900" y="1986433"/>
            <a:ext cx="5485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Moonshiners</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If the “shine” was able to be lit on fire with gunpowder then it served as proof that the alcohol content was high</a:t>
            </a:r>
            <a:endParaRPr>
              <a:solidFill>
                <a:srgbClr val="FF0000"/>
              </a:solidFill>
              <a:latin typeface="Purple Purse"/>
              <a:ea typeface="Purple Purse"/>
              <a:cs typeface="Purple Purse"/>
              <a:sym typeface="Purple Purse"/>
            </a:endParaRPr>
          </a:p>
        </p:txBody>
      </p:sp>
      <p:pic>
        <p:nvPicPr>
          <p:cNvPr id="328" name="Shape 328"/>
          <p:cNvPicPr preferRelativeResize="0"/>
          <p:nvPr/>
        </p:nvPicPr>
        <p:blipFill>
          <a:blip r:embed="rId3">
            <a:alphaModFix/>
          </a:blip>
          <a:stretch>
            <a:fillRect/>
          </a:stretch>
        </p:blipFill>
        <p:spPr>
          <a:xfrm>
            <a:off x="6059350" y="1928958"/>
            <a:ext cx="2857500" cy="2181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287675" y="166850"/>
            <a:ext cx="88563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6000">
                <a:solidFill>
                  <a:srgbClr val="FF0000"/>
                </a:solidFill>
                <a:latin typeface="Purple Purse"/>
                <a:ea typeface="Purple Purse"/>
                <a:cs typeface="Purple Purse"/>
                <a:sym typeface="Purple Purse"/>
              </a:rPr>
              <a:t>Calculating Drink Totals</a:t>
            </a:r>
            <a:endParaRPr sz="6000">
              <a:solidFill>
                <a:srgbClr val="FF0000"/>
              </a:solidFill>
              <a:latin typeface="Purple Purse"/>
              <a:ea typeface="Purple Purse"/>
              <a:cs typeface="Purple Purse"/>
              <a:sym typeface="Purple Purse"/>
            </a:endParaRPr>
          </a:p>
        </p:txBody>
      </p:sp>
      <p:pic>
        <p:nvPicPr>
          <p:cNvPr id="334" name="Shape 334" descr="Screen Shot 2017-02-07 at 2.26.07 PM.png"/>
          <p:cNvPicPr preferRelativeResize="0"/>
          <p:nvPr/>
        </p:nvPicPr>
        <p:blipFill>
          <a:blip r:embed="rId3">
            <a:alphaModFix/>
          </a:blip>
          <a:stretch>
            <a:fillRect/>
          </a:stretch>
        </p:blipFill>
        <p:spPr>
          <a:xfrm>
            <a:off x="5221992" y="2297450"/>
            <a:ext cx="3993266" cy="5143500"/>
          </a:xfrm>
          <a:prstGeom prst="rect">
            <a:avLst/>
          </a:prstGeom>
          <a:noFill/>
          <a:ln>
            <a:noFill/>
          </a:ln>
        </p:spPr>
      </p:pic>
      <p:pic>
        <p:nvPicPr>
          <p:cNvPr id="335" name="Shape 335" descr="Drinks Set"/>
          <p:cNvPicPr preferRelativeResize="0"/>
          <p:nvPr/>
        </p:nvPicPr>
        <p:blipFill>
          <a:blip r:embed="rId4">
            <a:alphaModFix/>
          </a:blip>
          <a:stretch>
            <a:fillRect/>
          </a:stretch>
        </p:blipFill>
        <p:spPr>
          <a:xfrm>
            <a:off x="287673" y="1610501"/>
            <a:ext cx="2212598" cy="1654850"/>
          </a:xfrm>
          <a:prstGeom prst="rect">
            <a:avLst/>
          </a:prstGeom>
          <a:noFill/>
          <a:ln>
            <a:noFill/>
          </a:ln>
        </p:spPr>
      </p:pic>
      <p:pic>
        <p:nvPicPr>
          <p:cNvPr id="336" name="Shape 336" descr="Calculator ..."/>
          <p:cNvPicPr preferRelativeResize="0"/>
          <p:nvPr/>
        </p:nvPicPr>
        <p:blipFill>
          <a:blip r:embed="rId5">
            <a:alphaModFix/>
          </a:blip>
          <a:stretch>
            <a:fillRect/>
          </a:stretch>
        </p:blipFill>
        <p:spPr>
          <a:xfrm>
            <a:off x="2129000" y="1610500"/>
            <a:ext cx="3796750" cy="2610250"/>
          </a:xfrm>
          <a:prstGeom prst="rect">
            <a:avLst/>
          </a:prstGeom>
          <a:noFill/>
          <a:ln>
            <a:noFill/>
          </a:ln>
        </p:spPr>
      </p:pic>
      <p:pic>
        <p:nvPicPr>
          <p:cNvPr id="337" name="Shape 337" descr="Tux, Alcohol, Alcoholic ..."/>
          <p:cNvPicPr preferRelativeResize="0"/>
          <p:nvPr/>
        </p:nvPicPr>
        <p:blipFill>
          <a:blip r:embed="rId6">
            <a:alphaModFix/>
          </a:blip>
          <a:stretch>
            <a:fillRect/>
          </a:stretch>
        </p:blipFill>
        <p:spPr>
          <a:xfrm>
            <a:off x="413701" y="3794292"/>
            <a:ext cx="3566849" cy="29966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230425" y="381625"/>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7200">
                <a:solidFill>
                  <a:srgbClr val="FF0000"/>
                </a:solidFill>
                <a:latin typeface="Purple Purse"/>
                <a:ea typeface="Purple Purse"/>
                <a:cs typeface="Purple Purse"/>
                <a:sym typeface="Purple Purse"/>
              </a:rPr>
              <a:t>Jenny</a:t>
            </a:r>
            <a:endParaRPr sz="7200">
              <a:solidFill>
                <a:srgbClr val="FF0000"/>
              </a:solidFill>
              <a:latin typeface="Purple Purse"/>
              <a:ea typeface="Purple Purse"/>
              <a:cs typeface="Purple Purse"/>
              <a:sym typeface="Purple Purse"/>
            </a:endParaRPr>
          </a:p>
        </p:txBody>
      </p:sp>
      <p:sp>
        <p:nvSpPr>
          <p:cNvPr id="343" name="Shape 343"/>
          <p:cNvSpPr txBox="1">
            <a:spLocks noGrp="1"/>
          </p:cNvSpPr>
          <p:nvPr>
            <p:ph type="body" idx="1"/>
          </p:nvPr>
        </p:nvSpPr>
        <p:spPr>
          <a:xfrm>
            <a:off x="2796850" y="1972050"/>
            <a:ext cx="6251700" cy="8256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25 ounces of wine = 5 drinks</a:t>
            </a:r>
            <a:endParaRPr>
              <a:solidFill>
                <a:srgbClr val="FF0000"/>
              </a:solidFill>
              <a:latin typeface="Purple Purse"/>
              <a:ea typeface="Purple Purse"/>
              <a:cs typeface="Purple Purse"/>
              <a:sym typeface="Purple Purse"/>
            </a:endParaRPr>
          </a:p>
        </p:txBody>
      </p:sp>
      <p:pic>
        <p:nvPicPr>
          <p:cNvPr id="344" name="Shape 344" descr="File:Jennifer Lawrence SDCC ..."/>
          <p:cNvPicPr preferRelativeResize="0"/>
          <p:nvPr/>
        </p:nvPicPr>
        <p:blipFill>
          <a:blip r:embed="rId3">
            <a:alphaModFix/>
          </a:blip>
          <a:stretch>
            <a:fillRect/>
          </a:stretch>
        </p:blipFill>
        <p:spPr>
          <a:xfrm>
            <a:off x="387898" y="1525500"/>
            <a:ext cx="2332373" cy="3144773"/>
          </a:xfrm>
          <a:prstGeom prst="rect">
            <a:avLst/>
          </a:prstGeom>
          <a:noFill/>
          <a:ln>
            <a:noFill/>
          </a:ln>
        </p:spPr>
      </p:pic>
      <p:sp>
        <p:nvSpPr>
          <p:cNvPr id="345" name="Shape 345"/>
          <p:cNvSpPr txBox="1">
            <a:spLocks noGrp="1"/>
          </p:cNvSpPr>
          <p:nvPr>
            <p:ph type="body" idx="1"/>
          </p:nvPr>
        </p:nvSpPr>
        <p:spPr>
          <a:xfrm>
            <a:off x="2869400" y="3473375"/>
            <a:ext cx="6251700" cy="8256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a:solidFill>
                  <a:srgbClr val="FF0000"/>
                </a:solidFill>
                <a:latin typeface="Purple Purse"/>
                <a:ea typeface="Purple Purse"/>
                <a:cs typeface="Purple Purse"/>
                <a:sym typeface="Purple Purse"/>
              </a:rPr>
              <a:t>3 bottles of bud light = 3 drinks</a:t>
            </a:r>
            <a:endParaRPr>
              <a:solidFill>
                <a:srgbClr val="FF0000"/>
              </a:solidFill>
              <a:latin typeface="Purple Purse"/>
              <a:ea typeface="Purple Purse"/>
              <a:cs typeface="Purple Purse"/>
              <a:sym typeface="Purple Purs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fade">
                                      <p:cBhvr>
                                        <p:cTn id="12"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244725" y="353000"/>
            <a:ext cx="8368200" cy="91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7200" b="1">
                <a:solidFill>
                  <a:srgbClr val="FF0000"/>
                </a:solidFill>
                <a:latin typeface="Purple Purse"/>
                <a:ea typeface="Purple Purse"/>
                <a:cs typeface="Purple Purse"/>
                <a:sym typeface="Purple Purse"/>
              </a:rPr>
              <a:t>Adam</a:t>
            </a:r>
            <a:endParaRPr sz="7200" b="1">
              <a:solidFill>
                <a:srgbClr val="FF0000"/>
              </a:solidFill>
              <a:latin typeface="Purple Purse"/>
              <a:ea typeface="Purple Purse"/>
              <a:cs typeface="Purple Purse"/>
              <a:sym typeface="Purple Purse"/>
            </a:endParaRPr>
          </a:p>
        </p:txBody>
      </p:sp>
      <p:sp>
        <p:nvSpPr>
          <p:cNvPr id="351" name="Shape 351"/>
          <p:cNvSpPr txBox="1">
            <a:spLocks noGrp="1"/>
          </p:cNvSpPr>
          <p:nvPr>
            <p:ph type="body" idx="1"/>
          </p:nvPr>
        </p:nvSpPr>
        <p:spPr>
          <a:xfrm>
            <a:off x="3184825" y="2072683"/>
            <a:ext cx="5023200" cy="8256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a:solidFill>
                  <a:srgbClr val="FF0000"/>
                </a:solidFill>
                <a:latin typeface="Purple Purse"/>
                <a:ea typeface="Purple Purse"/>
                <a:cs typeface="Purple Purse"/>
                <a:sym typeface="Purple Purse"/>
              </a:rPr>
              <a:t>3 pints of Miller Lite = 4 drinks</a:t>
            </a:r>
            <a:endParaRPr>
              <a:solidFill>
                <a:srgbClr val="FF0000"/>
              </a:solidFill>
              <a:latin typeface="Purple Purse"/>
              <a:ea typeface="Purple Purse"/>
              <a:cs typeface="Purple Purse"/>
              <a:sym typeface="Purple Purse"/>
            </a:endParaRPr>
          </a:p>
        </p:txBody>
      </p:sp>
      <p:sp>
        <p:nvSpPr>
          <p:cNvPr id="352" name="Shape 352"/>
          <p:cNvSpPr txBox="1">
            <a:spLocks noGrp="1"/>
          </p:cNvSpPr>
          <p:nvPr>
            <p:ph type="body" idx="1"/>
          </p:nvPr>
        </p:nvSpPr>
        <p:spPr>
          <a:xfrm>
            <a:off x="3255975" y="3245275"/>
            <a:ext cx="5023200" cy="8256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a:solidFill>
                  <a:srgbClr val="FF0000"/>
                </a:solidFill>
                <a:latin typeface="Purple Purse"/>
                <a:ea typeface="Purple Purse"/>
                <a:cs typeface="Purple Purse"/>
                <a:sym typeface="Purple Purse"/>
              </a:rPr>
              <a:t>3 shots of rum = 3 drinks</a:t>
            </a:r>
            <a:endParaRPr>
              <a:solidFill>
                <a:srgbClr val="FF0000"/>
              </a:solidFill>
              <a:latin typeface="Purple Purse"/>
              <a:ea typeface="Purple Purse"/>
              <a:cs typeface="Purple Purse"/>
              <a:sym typeface="Purple Purse"/>
            </a:endParaRPr>
          </a:p>
        </p:txBody>
      </p:sp>
      <p:pic>
        <p:nvPicPr>
          <p:cNvPr id="353" name="Shape 353" descr="File:Adam Sandler 6821.jpg"/>
          <p:cNvPicPr preferRelativeResize="0"/>
          <p:nvPr/>
        </p:nvPicPr>
        <p:blipFill>
          <a:blip r:embed="rId3">
            <a:alphaModFix/>
          </a:blip>
          <a:stretch>
            <a:fillRect/>
          </a:stretch>
        </p:blipFill>
        <p:spPr>
          <a:xfrm>
            <a:off x="152400" y="1728700"/>
            <a:ext cx="2586202" cy="3694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2"/>
                                        </p:tgtEl>
                                        <p:attrNameLst>
                                          <p:attrName>style.visibility</p:attrName>
                                        </p:attrNameLst>
                                      </p:cBhvr>
                                      <p:to>
                                        <p:strVal val="visible"/>
                                      </p:to>
                                    </p:set>
                                    <p:animEffect transition="in" filter="fade">
                                      <p:cBhvr>
                                        <p:cTn id="12" dur="10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71575" y="308775"/>
            <a:ext cx="9072600" cy="914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3600" b="1" dirty="0">
                <a:solidFill>
                  <a:srgbClr val="FF0000"/>
                </a:solidFill>
                <a:latin typeface="Purple Purse"/>
                <a:ea typeface="Purple Purse"/>
                <a:cs typeface="Purple Purse"/>
                <a:sym typeface="Purple Purse"/>
              </a:rPr>
              <a:t>How many ounces are in a standard size can of beer?</a:t>
            </a:r>
            <a:endParaRPr sz="3600" b="1" dirty="0">
              <a:solidFill>
                <a:srgbClr val="FF0000"/>
              </a:solidFill>
              <a:latin typeface="Purple Purse"/>
              <a:ea typeface="Purple Purse"/>
              <a:cs typeface="Purple Purse"/>
              <a:sym typeface="Purple Purse"/>
            </a:endParaRPr>
          </a:p>
        </p:txBody>
      </p:sp>
      <p:sp>
        <p:nvSpPr>
          <p:cNvPr id="149" name="Shape 149"/>
          <p:cNvSpPr txBox="1">
            <a:spLocks noGrp="1"/>
          </p:cNvSpPr>
          <p:nvPr>
            <p:ph type="body" idx="1"/>
          </p:nvPr>
        </p:nvSpPr>
        <p:spPr>
          <a:xfrm>
            <a:off x="387900" y="1599857"/>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sz="6000">
                <a:solidFill>
                  <a:srgbClr val="FF0000"/>
                </a:solidFill>
                <a:latin typeface="Purple Purse"/>
                <a:ea typeface="Purple Purse"/>
                <a:cs typeface="Purple Purse"/>
                <a:sym typeface="Purple Purse"/>
              </a:rPr>
              <a:t>Answer: 12 ounces</a:t>
            </a:r>
            <a:endParaRPr sz="6000">
              <a:solidFill>
                <a:srgbClr val="FF0000"/>
              </a:solidFill>
              <a:latin typeface="Purple Purse"/>
              <a:ea typeface="Purple Purse"/>
              <a:cs typeface="Purple Purse"/>
              <a:sym typeface="Purple Purse"/>
            </a:endParaRPr>
          </a:p>
        </p:txBody>
      </p:sp>
      <p:pic>
        <p:nvPicPr>
          <p:cNvPr id="150" name="Shape 150" descr="Question, Quiz, Think ..."/>
          <p:cNvPicPr preferRelativeResize="0"/>
          <p:nvPr/>
        </p:nvPicPr>
        <p:blipFill>
          <a:blip r:embed="rId3">
            <a:alphaModFix/>
          </a:blip>
          <a:stretch>
            <a:fillRect/>
          </a:stretch>
        </p:blipFill>
        <p:spPr>
          <a:xfrm>
            <a:off x="2584300" y="2674475"/>
            <a:ext cx="6280699" cy="3951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387900" y="324350"/>
            <a:ext cx="8368200" cy="91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7200" b="1">
                <a:solidFill>
                  <a:srgbClr val="FF0000"/>
                </a:solidFill>
                <a:latin typeface="Purple Purse"/>
                <a:ea typeface="Purple Purse"/>
                <a:cs typeface="Purple Purse"/>
                <a:sym typeface="Purple Purse"/>
              </a:rPr>
              <a:t>Mason</a:t>
            </a:r>
            <a:endParaRPr sz="7200" b="1">
              <a:solidFill>
                <a:srgbClr val="FF0000"/>
              </a:solidFill>
              <a:latin typeface="Purple Purse"/>
              <a:ea typeface="Purple Purse"/>
              <a:cs typeface="Purple Purse"/>
              <a:sym typeface="Purple Purse"/>
            </a:endParaRPr>
          </a:p>
        </p:txBody>
      </p:sp>
      <p:sp>
        <p:nvSpPr>
          <p:cNvPr id="359" name="Shape 359"/>
          <p:cNvSpPr txBox="1">
            <a:spLocks noGrp="1"/>
          </p:cNvSpPr>
          <p:nvPr>
            <p:ph type="body" idx="1"/>
          </p:nvPr>
        </p:nvSpPr>
        <p:spPr>
          <a:xfrm>
            <a:off x="3026900" y="1986433"/>
            <a:ext cx="5023200" cy="8256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a:solidFill>
                  <a:srgbClr val="FF0000"/>
                </a:solidFill>
                <a:latin typeface="Purple Purse"/>
                <a:ea typeface="Purple Purse"/>
                <a:cs typeface="Purple Purse"/>
                <a:sym typeface="Purple Purse"/>
              </a:rPr>
              <a:t>16 oz water bottle of vodka  = 10.67 drinks</a:t>
            </a:r>
            <a:endParaRPr>
              <a:solidFill>
                <a:srgbClr val="FF0000"/>
              </a:solidFill>
              <a:latin typeface="Purple Purse"/>
              <a:ea typeface="Purple Purse"/>
              <a:cs typeface="Purple Purse"/>
              <a:sym typeface="Purple Purse"/>
            </a:endParaRPr>
          </a:p>
        </p:txBody>
      </p:sp>
      <p:pic>
        <p:nvPicPr>
          <p:cNvPr id="360" name="Shape 360" descr="File:Mason Plumlee.jpg"/>
          <p:cNvPicPr preferRelativeResize="0"/>
          <p:nvPr/>
        </p:nvPicPr>
        <p:blipFill>
          <a:blip r:embed="rId3">
            <a:alphaModFix/>
          </a:blip>
          <a:stretch>
            <a:fillRect/>
          </a:stretch>
        </p:blipFill>
        <p:spPr>
          <a:xfrm>
            <a:off x="152400" y="1728700"/>
            <a:ext cx="2722101" cy="3453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387900" y="267075"/>
            <a:ext cx="8368200" cy="91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7200" b="1">
                <a:solidFill>
                  <a:srgbClr val="FF0000"/>
                </a:solidFill>
                <a:latin typeface="Purple Purse"/>
                <a:ea typeface="Purple Purse"/>
                <a:cs typeface="Purple Purse"/>
                <a:sym typeface="Purple Purse"/>
              </a:rPr>
              <a:t>Riley</a:t>
            </a:r>
            <a:endParaRPr sz="7200" b="1">
              <a:solidFill>
                <a:srgbClr val="FF0000"/>
              </a:solidFill>
              <a:latin typeface="Purple Purse"/>
              <a:ea typeface="Purple Purse"/>
              <a:cs typeface="Purple Purse"/>
              <a:sym typeface="Purple Purse"/>
            </a:endParaRPr>
          </a:p>
        </p:txBody>
      </p:sp>
      <p:sp>
        <p:nvSpPr>
          <p:cNvPr id="366" name="Shape 366"/>
          <p:cNvSpPr txBox="1">
            <a:spLocks noGrp="1"/>
          </p:cNvSpPr>
          <p:nvPr>
            <p:ph type="body" idx="1"/>
          </p:nvPr>
        </p:nvSpPr>
        <p:spPr>
          <a:xfrm>
            <a:off x="3026900" y="1986425"/>
            <a:ext cx="5506200" cy="8256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a:solidFill>
                  <a:srgbClr val="FF0000"/>
                </a:solidFill>
                <a:latin typeface="Purple Purse"/>
                <a:ea typeface="Purple Purse"/>
                <a:cs typeface="Purple Purse"/>
                <a:sym typeface="Purple Purse"/>
              </a:rPr>
              <a:t>3 shots of tequila = 3 drinks</a:t>
            </a:r>
            <a:endParaRPr>
              <a:solidFill>
                <a:srgbClr val="FF0000"/>
              </a:solidFill>
              <a:latin typeface="Purple Purse"/>
              <a:ea typeface="Purple Purse"/>
              <a:cs typeface="Purple Purse"/>
              <a:sym typeface="Purple Purse"/>
            </a:endParaRPr>
          </a:p>
        </p:txBody>
      </p:sp>
      <p:sp>
        <p:nvSpPr>
          <p:cNvPr id="367" name="Shape 367"/>
          <p:cNvSpPr txBox="1">
            <a:spLocks noGrp="1"/>
          </p:cNvSpPr>
          <p:nvPr>
            <p:ph type="body" idx="1"/>
          </p:nvPr>
        </p:nvSpPr>
        <p:spPr>
          <a:xfrm>
            <a:off x="3026900" y="3016200"/>
            <a:ext cx="6036000" cy="8256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a:solidFill>
                  <a:srgbClr val="FF0000"/>
                </a:solidFill>
                <a:latin typeface="Purple Purse"/>
                <a:ea typeface="Purple Purse"/>
                <a:cs typeface="Purple Purse"/>
                <a:sym typeface="Purple Purse"/>
              </a:rPr>
              <a:t>4 cups of jungle juice = ??????</a:t>
            </a:r>
            <a:endParaRPr>
              <a:solidFill>
                <a:srgbClr val="FF0000"/>
              </a:solidFill>
              <a:latin typeface="Purple Purse"/>
              <a:ea typeface="Purple Purse"/>
              <a:cs typeface="Purple Purse"/>
              <a:sym typeface="Purple Purse"/>
            </a:endParaRPr>
          </a:p>
        </p:txBody>
      </p:sp>
      <p:pic>
        <p:nvPicPr>
          <p:cNvPr id="368" name="Shape 368" descr="File:MileyCyrusApr09.jpg"/>
          <p:cNvPicPr preferRelativeResize="0"/>
          <p:nvPr/>
        </p:nvPicPr>
        <p:blipFill>
          <a:blip r:embed="rId3">
            <a:alphaModFix/>
          </a:blip>
          <a:stretch>
            <a:fillRect/>
          </a:stretch>
        </p:blipFill>
        <p:spPr>
          <a:xfrm>
            <a:off x="152400" y="1728700"/>
            <a:ext cx="2722099" cy="208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gtEl>
                                        <p:attrNameLst>
                                          <p:attrName>style.visibility</p:attrName>
                                        </p:attrNameLst>
                                      </p:cBhvr>
                                      <p:to>
                                        <p:strVal val="visible"/>
                                      </p:to>
                                    </p:set>
                                    <p:animEffect transition="in" filter="fade">
                                      <p:cBhvr>
                                        <p:cTn id="12"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387900" y="610700"/>
            <a:ext cx="8368200" cy="91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solidFill>
                  <a:srgbClr val="FF0000"/>
                </a:solidFill>
              </a:rPr>
              <a:t>BAC Effects</a:t>
            </a:r>
            <a:endParaRPr>
              <a:solidFill>
                <a:srgbClr val="FF0000"/>
              </a:solidFill>
            </a:endParaRPr>
          </a:p>
        </p:txBody>
      </p:sp>
      <p:sp>
        <p:nvSpPr>
          <p:cNvPr id="374" name="Shape 37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endParaRPr/>
          </a:p>
        </p:txBody>
      </p:sp>
      <p:pic>
        <p:nvPicPr>
          <p:cNvPr id="375" name="Shape 375" descr="Do you often find yourself asking these questions: What does 'one standard drink' mean? How does alcohol affect the nervous system? What happens to different body systems as BAC increases? You've come to the right place.&#10;&#10;Learn more about Healthy McGill: http://www.mcgill.ca/healthymcgill" title="Blood Alcohol Concentration">
            <a:hlinkClick r:id="rId3"/>
          </p:cNvPr>
          <p:cNvPicPr preferRelativeResize="0"/>
          <p:nvPr/>
        </p:nvPicPr>
        <p:blipFill>
          <a:blip r:embed="rId4">
            <a:alphaModFix/>
          </a:blip>
          <a:stretch>
            <a:fillRect/>
          </a:stretch>
        </p:blipFill>
        <p:spPr>
          <a:xfrm>
            <a:off x="1214650" y="1573400"/>
            <a:ext cx="6714700" cy="5036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87900" y="337525"/>
            <a:ext cx="8368200" cy="914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000" b="1">
                <a:solidFill>
                  <a:srgbClr val="FF0000"/>
                </a:solidFill>
                <a:latin typeface="Purple Purse"/>
                <a:ea typeface="Purple Purse"/>
                <a:cs typeface="Purple Purse"/>
                <a:sym typeface="Purple Purse"/>
              </a:rPr>
              <a:t>Alcohol is metabolized at what rate?</a:t>
            </a:r>
            <a:endParaRPr sz="4000" b="1">
              <a:solidFill>
                <a:srgbClr val="FF0000"/>
              </a:solidFill>
              <a:latin typeface="Purple Purse"/>
              <a:ea typeface="Purple Purse"/>
              <a:cs typeface="Purple Purse"/>
              <a:sym typeface="Purple Purse"/>
            </a:endParaRPr>
          </a:p>
        </p:txBody>
      </p:sp>
      <p:sp>
        <p:nvSpPr>
          <p:cNvPr id="381" name="Shape 381"/>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1 Drink Per Hour</a:t>
            </a:r>
            <a:endParaRPr>
              <a:solidFill>
                <a:srgbClr val="FF0000"/>
              </a:solidFill>
              <a:latin typeface="Purple Purse"/>
              <a:ea typeface="Purple Purse"/>
              <a:cs typeface="Purple Purse"/>
              <a:sym typeface="Purple Purse"/>
            </a:endParaRPr>
          </a:p>
        </p:txBody>
      </p:sp>
      <p:pic>
        <p:nvPicPr>
          <p:cNvPr id="382" name="Shape 382" descr="Beer, Mug, Jar, Germany, ..."/>
          <p:cNvPicPr preferRelativeResize="0"/>
          <p:nvPr/>
        </p:nvPicPr>
        <p:blipFill>
          <a:blip r:embed="rId3">
            <a:alphaModFix/>
          </a:blip>
          <a:stretch>
            <a:fillRect/>
          </a:stretch>
        </p:blipFill>
        <p:spPr>
          <a:xfrm>
            <a:off x="1459728" y="2947333"/>
            <a:ext cx="2040075" cy="2407950"/>
          </a:xfrm>
          <a:prstGeom prst="rect">
            <a:avLst/>
          </a:prstGeom>
          <a:noFill/>
          <a:ln>
            <a:noFill/>
          </a:ln>
        </p:spPr>
      </p:pic>
      <p:pic>
        <p:nvPicPr>
          <p:cNvPr id="383" name="Shape 383" descr="Clock, Time, Hour, 10, Hours, ..."/>
          <p:cNvPicPr preferRelativeResize="0"/>
          <p:nvPr/>
        </p:nvPicPr>
        <p:blipFill>
          <a:blip r:embed="rId4">
            <a:alphaModFix/>
          </a:blip>
          <a:stretch>
            <a:fillRect/>
          </a:stretch>
        </p:blipFill>
        <p:spPr>
          <a:xfrm>
            <a:off x="4952476" y="1788767"/>
            <a:ext cx="3583274" cy="3578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459775" y="232575"/>
            <a:ext cx="8368200" cy="914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800" b="1">
                <a:solidFill>
                  <a:srgbClr val="FF0000"/>
                </a:solidFill>
                <a:latin typeface="Purple Purse"/>
                <a:ea typeface="Purple Purse"/>
                <a:cs typeface="Purple Purse"/>
                <a:sym typeface="Purple Purse"/>
              </a:rPr>
              <a:t>BAC of .02 - .04: </a:t>
            </a:r>
            <a:endParaRPr sz="4800" b="1">
              <a:solidFill>
                <a:srgbClr val="FF0000"/>
              </a:solidFill>
              <a:latin typeface="Purple Purse"/>
              <a:ea typeface="Purple Purse"/>
              <a:cs typeface="Purple Purse"/>
              <a:sym typeface="Purple Purse"/>
            </a:endParaRPr>
          </a:p>
          <a:p>
            <a:pPr marL="0" lvl="0" indent="0" algn="ctr" rtl="0">
              <a:spcBef>
                <a:spcPts val="0"/>
              </a:spcBef>
              <a:spcAft>
                <a:spcPts val="0"/>
              </a:spcAft>
              <a:buNone/>
            </a:pPr>
            <a:r>
              <a:rPr lang="en-US" sz="4800" b="1">
                <a:solidFill>
                  <a:srgbClr val="FF0000"/>
                </a:solidFill>
                <a:latin typeface="Purple Purse"/>
                <a:ea typeface="Purple Purse"/>
                <a:cs typeface="Purple Purse"/>
                <a:sym typeface="Purple Purse"/>
              </a:rPr>
              <a:t>What are the effects?</a:t>
            </a:r>
            <a:endParaRPr sz="4800" b="1">
              <a:solidFill>
                <a:srgbClr val="FF0000"/>
              </a:solidFill>
              <a:latin typeface="Purple Purse"/>
              <a:ea typeface="Purple Purse"/>
              <a:cs typeface="Purple Purse"/>
              <a:sym typeface="Purple Purse"/>
            </a:endParaRPr>
          </a:p>
        </p:txBody>
      </p:sp>
      <p:sp>
        <p:nvSpPr>
          <p:cNvPr id="389" name="Shape 389"/>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Slight buzz in head, feel more at ease </a:t>
            </a:r>
            <a:endParaRPr>
              <a:solidFill>
                <a:srgbClr val="FF0000"/>
              </a:solidFill>
              <a:latin typeface="Purple Purse"/>
              <a:ea typeface="Purple Purse"/>
              <a:cs typeface="Purple Purse"/>
              <a:sym typeface="Purple Purse"/>
            </a:endParaRPr>
          </a:p>
        </p:txBody>
      </p:sp>
      <p:pic>
        <p:nvPicPr>
          <p:cNvPr id="390" name="Shape 390" descr="Goofy Tanuki Vector Clipart."/>
          <p:cNvPicPr preferRelativeResize="0"/>
          <p:nvPr/>
        </p:nvPicPr>
        <p:blipFill>
          <a:blip r:embed="rId3">
            <a:alphaModFix/>
          </a:blip>
          <a:stretch>
            <a:fillRect/>
          </a:stretch>
        </p:blipFill>
        <p:spPr>
          <a:xfrm>
            <a:off x="5190672" y="3403974"/>
            <a:ext cx="3565422" cy="3454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387900" y="166850"/>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0000"/>
                </a:solidFill>
                <a:latin typeface="Purple Purse"/>
                <a:ea typeface="Purple Purse"/>
                <a:cs typeface="Purple Purse"/>
                <a:sym typeface="Purple Purse"/>
              </a:rPr>
              <a:t>BAC of .07 - .09: </a:t>
            </a:r>
            <a:endParaRPr>
              <a:solidFill>
                <a:srgbClr val="FF0000"/>
              </a:solidFill>
              <a:latin typeface="Purple Purse"/>
              <a:ea typeface="Purple Purse"/>
              <a:cs typeface="Purple Purse"/>
              <a:sym typeface="Purple Purse"/>
            </a:endParaRPr>
          </a:p>
          <a:p>
            <a:pPr marL="0" lvl="0" indent="0" algn="ctr" rtl="0">
              <a:spcBef>
                <a:spcPts val="0"/>
              </a:spcBef>
              <a:spcAft>
                <a:spcPts val="0"/>
              </a:spcAft>
              <a:buNone/>
            </a:pPr>
            <a:r>
              <a:rPr lang="en-US">
                <a:solidFill>
                  <a:srgbClr val="FF0000"/>
                </a:solidFill>
                <a:latin typeface="Purple Purse"/>
                <a:ea typeface="Purple Purse"/>
                <a:cs typeface="Purple Purse"/>
                <a:sym typeface="Purple Purse"/>
              </a:rPr>
              <a:t>What are the effects?</a:t>
            </a:r>
            <a:endParaRPr>
              <a:solidFill>
                <a:srgbClr val="FF0000"/>
              </a:solidFill>
              <a:latin typeface="Purple Purse"/>
              <a:ea typeface="Purple Purse"/>
              <a:cs typeface="Purple Purse"/>
              <a:sym typeface="Purple Purse"/>
            </a:endParaRPr>
          </a:p>
        </p:txBody>
      </p:sp>
      <p:sp>
        <p:nvSpPr>
          <p:cNvPr id="396" name="Shape 396"/>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Vision, hearing, reaction time, and speech are impaired</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Judgement also inhibited</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Illegal to drive (if 21 and older)</a:t>
            </a:r>
            <a:endParaRPr>
              <a:solidFill>
                <a:srgbClr val="FF0000"/>
              </a:solidFill>
              <a:latin typeface="Purple Purse"/>
              <a:ea typeface="Purple Purse"/>
              <a:cs typeface="Purple Purse"/>
              <a:sym typeface="Purple Purse"/>
            </a:endParaRPr>
          </a:p>
        </p:txBody>
      </p:sp>
      <p:pic>
        <p:nvPicPr>
          <p:cNvPr id="397" name="Shape 397" descr="Drunk Driving, Drinking ..."/>
          <p:cNvPicPr preferRelativeResize="0"/>
          <p:nvPr/>
        </p:nvPicPr>
        <p:blipFill>
          <a:blip r:embed="rId3">
            <a:alphaModFix/>
          </a:blip>
          <a:stretch>
            <a:fillRect/>
          </a:stretch>
        </p:blipFill>
        <p:spPr>
          <a:xfrm>
            <a:off x="5870125" y="3447341"/>
            <a:ext cx="3078900" cy="3078900"/>
          </a:xfrm>
          <a:prstGeom prst="rect">
            <a:avLst/>
          </a:prstGeom>
          <a:noFill/>
          <a:ln>
            <a:noFill/>
          </a:ln>
        </p:spPr>
      </p:pic>
      <p:pic>
        <p:nvPicPr>
          <p:cNvPr id="398" name="Shape 398" descr="drunk teenager alcohol"/>
          <p:cNvPicPr preferRelativeResize="0"/>
          <p:nvPr/>
        </p:nvPicPr>
        <p:blipFill>
          <a:blip r:embed="rId4">
            <a:alphaModFix/>
          </a:blip>
          <a:stretch>
            <a:fillRect/>
          </a:stretch>
        </p:blipFill>
        <p:spPr>
          <a:xfrm>
            <a:off x="1236995" y="4175583"/>
            <a:ext cx="2512776" cy="2495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520525" y="238450"/>
            <a:ext cx="8368200" cy="914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800">
                <a:solidFill>
                  <a:srgbClr val="FF0000"/>
                </a:solidFill>
                <a:latin typeface="Purple Purse"/>
                <a:ea typeface="Purple Purse"/>
                <a:cs typeface="Purple Purse"/>
                <a:sym typeface="Purple Purse"/>
              </a:rPr>
              <a:t>BAC of .10 - .15: </a:t>
            </a:r>
            <a:endParaRPr sz="4800">
              <a:solidFill>
                <a:srgbClr val="FF0000"/>
              </a:solidFill>
              <a:latin typeface="Purple Purse"/>
              <a:ea typeface="Purple Purse"/>
              <a:cs typeface="Purple Purse"/>
              <a:sym typeface="Purple Purse"/>
            </a:endParaRPr>
          </a:p>
          <a:p>
            <a:pPr marL="0" lvl="0" indent="0" algn="ctr" rtl="0">
              <a:spcBef>
                <a:spcPts val="0"/>
              </a:spcBef>
              <a:spcAft>
                <a:spcPts val="0"/>
              </a:spcAft>
              <a:buNone/>
            </a:pPr>
            <a:r>
              <a:rPr lang="en-US" sz="4800">
                <a:solidFill>
                  <a:srgbClr val="FF0000"/>
                </a:solidFill>
                <a:latin typeface="Purple Purse"/>
                <a:ea typeface="Purple Purse"/>
                <a:cs typeface="Purple Purse"/>
                <a:sym typeface="Purple Purse"/>
              </a:rPr>
              <a:t>What are the effects?</a:t>
            </a:r>
            <a:endParaRPr sz="4800">
              <a:solidFill>
                <a:srgbClr val="FF0000"/>
              </a:solidFill>
              <a:latin typeface="Purple Purse"/>
              <a:ea typeface="Purple Purse"/>
              <a:cs typeface="Purple Purse"/>
              <a:sym typeface="Purple Purse"/>
            </a:endParaRPr>
          </a:p>
        </p:txBody>
      </p:sp>
      <p:sp>
        <p:nvSpPr>
          <p:cNvPr id="404" name="Shape 404"/>
          <p:cNvSpPr txBox="1">
            <a:spLocks noGrp="1"/>
          </p:cNvSpPr>
          <p:nvPr>
            <p:ph type="body" idx="1"/>
          </p:nvPr>
        </p:nvSpPr>
        <p:spPr>
          <a:xfrm>
            <a:off x="387900" y="1964132"/>
            <a:ext cx="8368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Emotional responses are no longer regulated</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Increased aggression</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Decreased motor control</a:t>
            </a:r>
            <a:endParaRPr>
              <a:solidFill>
                <a:srgbClr val="FF0000"/>
              </a:solidFill>
              <a:latin typeface="Purple Purse"/>
              <a:ea typeface="Purple Purse"/>
              <a:cs typeface="Purple Purse"/>
              <a:sym typeface="Purple Purse"/>
            </a:endParaRPr>
          </a:p>
        </p:txBody>
      </p:sp>
      <p:pic>
        <p:nvPicPr>
          <p:cNvPr id="405" name="Shape 405" descr="Emoticons, Emotions, Smilies ..."/>
          <p:cNvPicPr preferRelativeResize="0"/>
          <p:nvPr/>
        </p:nvPicPr>
        <p:blipFill>
          <a:blip r:embed="rId3">
            <a:alphaModFix/>
          </a:blip>
          <a:stretch>
            <a:fillRect/>
          </a:stretch>
        </p:blipFill>
        <p:spPr>
          <a:xfrm>
            <a:off x="5508822" y="2713833"/>
            <a:ext cx="3247272" cy="367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87900" y="195500"/>
            <a:ext cx="8368200" cy="914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b="1">
                <a:solidFill>
                  <a:srgbClr val="FF0000"/>
                </a:solidFill>
                <a:latin typeface="Purple Purse"/>
                <a:ea typeface="Purple Purse"/>
                <a:cs typeface="Purple Purse"/>
                <a:sym typeface="Purple Purse"/>
              </a:rPr>
              <a:t>BAC of .16 - .19: </a:t>
            </a:r>
            <a:endParaRPr b="1">
              <a:solidFill>
                <a:srgbClr val="FF0000"/>
              </a:solidFill>
              <a:latin typeface="Purple Purse"/>
              <a:ea typeface="Purple Purse"/>
              <a:cs typeface="Purple Purse"/>
              <a:sym typeface="Purple Purse"/>
            </a:endParaRPr>
          </a:p>
          <a:p>
            <a:pPr marL="0" lvl="0" indent="0" algn="ctr" rtl="0">
              <a:spcBef>
                <a:spcPts val="0"/>
              </a:spcBef>
              <a:spcAft>
                <a:spcPts val="0"/>
              </a:spcAft>
              <a:buNone/>
            </a:pPr>
            <a:r>
              <a:rPr lang="en-US" b="1">
                <a:solidFill>
                  <a:srgbClr val="FF0000"/>
                </a:solidFill>
                <a:latin typeface="Purple Purse"/>
                <a:ea typeface="Purple Purse"/>
                <a:cs typeface="Purple Purse"/>
                <a:sym typeface="Purple Purse"/>
              </a:rPr>
              <a:t>What are the effects?</a:t>
            </a:r>
            <a:endParaRPr b="1">
              <a:solidFill>
                <a:srgbClr val="FF0000"/>
              </a:solidFill>
              <a:latin typeface="Purple Purse"/>
              <a:ea typeface="Purple Purse"/>
              <a:cs typeface="Purple Purse"/>
              <a:sym typeface="Purple Purse"/>
            </a:endParaRPr>
          </a:p>
        </p:txBody>
      </p:sp>
      <p:sp>
        <p:nvSpPr>
          <p:cNvPr id="411" name="Shape 411"/>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Intense nausea</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All previous symptoms are increased</a:t>
            </a:r>
            <a:endParaRPr>
              <a:solidFill>
                <a:srgbClr val="FF0000"/>
              </a:solidFill>
              <a:latin typeface="Purple Purse"/>
              <a:ea typeface="Purple Purse"/>
              <a:cs typeface="Purple Purse"/>
              <a:sym typeface="Purple Purse"/>
            </a:endParaRPr>
          </a:p>
        </p:txBody>
      </p:sp>
      <p:pic>
        <p:nvPicPr>
          <p:cNvPr id="412" name="Shape 412" descr="Nausea, Smiley, Kotzender ..."/>
          <p:cNvPicPr preferRelativeResize="0"/>
          <p:nvPr/>
        </p:nvPicPr>
        <p:blipFill>
          <a:blip r:embed="rId3">
            <a:alphaModFix/>
          </a:blip>
          <a:stretch>
            <a:fillRect/>
          </a:stretch>
        </p:blipFill>
        <p:spPr>
          <a:xfrm>
            <a:off x="3500328" y="2956358"/>
            <a:ext cx="5255774" cy="3799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387900" y="195475"/>
            <a:ext cx="8368200" cy="914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b="1">
                <a:solidFill>
                  <a:srgbClr val="FF0000"/>
                </a:solidFill>
                <a:latin typeface="Purple Purse"/>
                <a:ea typeface="Purple Purse"/>
                <a:cs typeface="Purple Purse"/>
                <a:sym typeface="Purple Purse"/>
              </a:rPr>
              <a:t>BAC of .20 - .25: </a:t>
            </a:r>
            <a:endParaRPr b="1">
              <a:solidFill>
                <a:srgbClr val="FF0000"/>
              </a:solidFill>
              <a:latin typeface="Purple Purse"/>
              <a:ea typeface="Purple Purse"/>
              <a:cs typeface="Purple Purse"/>
              <a:sym typeface="Purple Purse"/>
            </a:endParaRPr>
          </a:p>
          <a:p>
            <a:pPr marL="0" lvl="0" indent="0" algn="ctr" rtl="0">
              <a:spcBef>
                <a:spcPts val="0"/>
              </a:spcBef>
              <a:spcAft>
                <a:spcPts val="0"/>
              </a:spcAft>
              <a:buNone/>
            </a:pPr>
            <a:r>
              <a:rPr lang="en-US" b="1">
                <a:solidFill>
                  <a:srgbClr val="FF0000"/>
                </a:solidFill>
                <a:latin typeface="Purple Purse"/>
                <a:ea typeface="Purple Purse"/>
                <a:cs typeface="Purple Purse"/>
                <a:sym typeface="Purple Purse"/>
              </a:rPr>
              <a:t>What are the effects?</a:t>
            </a:r>
            <a:endParaRPr b="1">
              <a:solidFill>
                <a:srgbClr val="FF0000"/>
              </a:solidFill>
              <a:latin typeface="Purple Purse"/>
              <a:ea typeface="Purple Purse"/>
              <a:cs typeface="Purple Purse"/>
              <a:sym typeface="Purple Purse"/>
            </a:endParaRPr>
          </a:p>
        </p:txBody>
      </p:sp>
      <p:sp>
        <p:nvSpPr>
          <p:cNvPr id="418" name="Shape 418"/>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Dazed and confused</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Standing and walking seems impossible</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Pain signals inhibited</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Vomiting</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Memory blackouts</a:t>
            </a:r>
            <a:endParaRPr>
              <a:solidFill>
                <a:srgbClr val="FF0000"/>
              </a:solidFill>
              <a:latin typeface="Purple Purse"/>
              <a:ea typeface="Purple Purse"/>
              <a:cs typeface="Purple Purse"/>
              <a:sym typeface="Purple Purse"/>
            </a:endParaRPr>
          </a:p>
          <a:p>
            <a:pPr marL="0" lvl="0" indent="0" rtl="0">
              <a:spcBef>
                <a:spcPts val="700"/>
              </a:spcBef>
              <a:spcAft>
                <a:spcPts val="0"/>
              </a:spcAft>
              <a:buNone/>
            </a:pPr>
            <a:endParaRPr>
              <a:solidFill>
                <a:srgbClr val="FF0000"/>
              </a:solidFill>
              <a:latin typeface="Purple Purse"/>
              <a:ea typeface="Purple Purse"/>
              <a:cs typeface="Purple Purse"/>
              <a:sym typeface="Purple Purse"/>
            </a:endParaRPr>
          </a:p>
        </p:txBody>
      </p:sp>
      <p:pic>
        <p:nvPicPr>
          <p:cNvPr id="419" name="Shape 419" descr="Vomit ..."/>
          <p:cNvPicPr preferRelativeResize="0"/>
          <p:nvPr/>
        </p:nvPicPr>
        <p:blipFill>
          <a:blip r:embed="rId3">
            <a:alphaModFix/>
          </a:blip>
          <a:stretch>
            <a:fillRect/>
          </a:stretch>
        </p:blipFill>
        <p:spPr>
          <a:xfrm>
            <a:off x="5018240" y="3221450"/>
            <a:ext cx="3802976" cy="2870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387900" y="195500"/>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rgbClr val="FF0000"/>
                </a:solidFill>
                <a:latin typeface="Purple Purse"/>
                <a:ea typeface="Purple Purse"/>
                <a:cs typeface="Purple Purse"/>
                <a:sym typeface="Purple Purse"/>
              </a:rPr>
              <a:t>BAC of .30 - .40: </a:t>
            </a:r>
            <a:endParaRPr sz="4800">
              <a:solidFill>
                <a:srgbClr val="FF0000"/>
              </a:solidFill>
              <a:latin typeface="Purple Purse"/>
              <a:ea typeface="Purple Purse"/>
              <a:cs typeface="Purple Purse"/>
              <a:sym typeface="Purple Purse"/>
            </a:endParaRPr>
          </a:p>
          <a:p>
            <a:pPr marL="0" lvl="0" indent="0" algn="ctr" rtl="0">
              <a:spcBef>
                <a:spcPts val="0"/>
              </a:spcBef>
              <a:spcAft>
                <a:spcPts val="0"/>
              </a:spcAft>
              <a:buNone/>
            </a:pPr>
            <a:r>
              <a:rPr lang="en-US" sz="4800">
                <a:solidFill>
                  <a:srgbClr val="FF0000"/>
                </a:solidFill>
                <a:latin typeface="Purple Purse"/>
                <a:ea typeface="Purple Purse"/>
                <a:cs typeface="Purple Purse"/>
                <a:sym typeface="Purple Purse"/>
              </a:rPr>
              <a:t>What are the effects?</a:t>
            </a:r>
            <a:endParaRPr sz="4800">
              <a:solidFill>
                <a:srgbClr val="FF0000"/>
              </a:solidFill>
              <a:latin typeface="Purple Purse"/>
              <a:ea typeface="Purple Purse"/>
              <a:cs typeface="Purple Purse"/>
              <a:sym typeface="Purple Purse"/>
            </a:endParaRPr>
          </a:p>
        </p:txBody>
      </p:sp>
      <p:sp>
        <p:nvSpPr>
          <p:cNvPr id="425" name="Shape 425"/>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Breathing, heart rate, blood pressure, and vomiting no longer regulated</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Risk of choking on vomit = fatal</a:t>
            </a:r>
            <a:endParaRPr>
              <a:solidFill>
                <a:srgbClr val="FF0000"/>
              </a:solidFill>
              <a:latin typeface="Purple Purse"/>
              <a:ea typeface="Purple Purse"/>
              <a:cs typeface="Purple Purse"/>
              <a:sym typeface="Purple Purse"/>
            </a:endParaRPr>
          </a:p>
        </p:txBody>
      </p:sp>
      <p:pic>
        <p:nvPicPr>
          <p:cNvPr id="426" name="Shape 426" descr="Open ..."/>
          <p:cNvPicPr preferRelativeResize="0"/>
          <p:nvPr/>
        </p:nvPicPr>
        <p:blipFill>
          <a:blip r:embed="rId3">
            <a:alphaModFix/>
          </a:blip>
          <a:stretch>
            <a:fillRect/>
          </a:stretch>
        </p:blipFill>
        <p:spPr>
          <a:xfrm>
            <a:off x="2908800" y="3641200"/>
            <a:ext cx="3606950" cy="25086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87900" y="308775"/>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0000"/>
                </a:solidFill>
                <a:latin typeface="Purple Purse"/>
                <a:ea typeface="Purple Purse"/>
                <a:cs typeface="Purple Purse"/>
                <a:sym typeface="Purple Purse"/>
              </a:rPr>
              <a:t>What is the legal driving limit for someone under 21 years old?</a:t>
            </a:r>
            <a:endParaRPr sz="3000" b="1">
              <a:solidFill>
                <a:srgbClr val="FF0000"/>
              </a:solidFill>
              <a:latin typeface="Purple Purse"/>
              <a:ea typeface="Purple Purse"/>
              <a:cs typeface="Purple Purse"/>
              <a:sym typeface="Purple Purse"/>
            </a:endParaRPr>
          </a:p>
        </p:txBody>
      </p:sp>
      <p:sp>
        <p:nvSpPr>
          <p:cNvPr id="156" name="Shape 156"/>
          <p:cNvSpPr txBox="1">
            <a:spLocks noGrp="1"/>
          </p:cNvSpPr>
          <p:nvPr>
            <p:ph type="body" idx="1"/>
          </p:nvPr>
        </p:nvSpPr>
        <p:spPr>
          <a:xfrm>
            <a:off x="387900" y="1599857"/>
            <a:ext cx="83682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sz="6000">
                <a:solidFill>
                  <a:srgbClr val="FF0000"/>
                </a:solidFill>
                <a:latin typeface="Purple Purse"/>
                <a:ea typeface="Purple Purse"/>
                <a:cs typeface="Purple Purse"/>
                <a:sym typeface="Purple Purse"/>
              </a:rPr>
              <a:t>Answer: 0.0 BAC</a:t>
            </a:r>
            <a:endParaRPr sz="6000">
              <a:solidFill>
                <a:srgbClr val="FF0000"/>
              </a:solidFill>
              <a:latin typeface="Purple Purse"/>
              <a:ea typeface="Purple Purse"/>
              <a:cs typeface="Purple Purse"/>
              <a:sym typeface="Purple Purse"/>
            </a:endParaRPr>
          </a:p>
        </p:txBody>
      </p:sp>
      <p:pic>
        <p:nvPicPr>
          <p:cNvPr id="157" name="Shape 157" descr="Question, Quiz, Think ..."/>
          <p:cNvPicPr preferRelativeResize="0"/>
          <p:nvPr/>
        </p:nvPicPr>
        <p:blipFill>
          <a:blip r:embed="rId3">
            <a:alphaModFix/>
          </a:blip>
          <a:stretch>
            <a:fillRect/>
          </a:stretch>
        </p:blipFill>
        <p:spPr>
          <a:xfrm>
            <a:off x="2584300" y="2674475"/>
            <a:ext cx="6280699" cy="3951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387900" y="166850"/>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rgbClr val="FF0000"/>
                </a:solidFill>
                <a:latin typeface="Purple Purse"/>
                <a:ea typeface="Purple Purse"/>
                <a:cs typeface="Purple Purse"/>
                <a:sym typeface="Purple Purse"/>
              </a:rPr>
              <a:t>BAC of .40 and higher:: What are the effects?</a:t>
            </a:r>
            <a:endParaRPr sz="4800">
              <a:solidFill>
                <a:srgbClr val="FF0000"/>
              </a:solidFill>
              <a:latin typeface="Purple Purse"/>
              <a:ea typeface="Purple Purse"/>
              <a:cs typeface="Purple Purse"/>
              <a:sym typeface="Purple Purse"/>
            </a:endParaRPr>
          </a:p>
        </p:txBody>
      </p:sp>
      <p:sp>
        <p:nvSpPr>
          <p:cNvPr id="432" name="Shape 432"/>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457200" lvl="0" indent="-339090" rtl="0">
              <a:spcBef>
                <a:spcPts val="70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Alcohol has turned off all communication in the brain</a:t>
            </a:r>
            <a:endParaRPr>
              <a:solidFill>
                <a:srgbClr val="FF0000"/>
              </a:solidFill>
              <a:latin typeface="Purple Purse"/>
              <a:ea typeface="Purple Purse"/>
              <a:cs typeface="Purple Purse"/>
              <a:sym typeface="Purple Purse"/>
            </a:endParaRPr>
          </a:p>
          <a:p>
            <a:pPr marL="457200" lvl="0" indent="-339090" rtl="0">
              <a:spcBef>
                <a:spcPts val="0"/>
              </a:spcBef>
              <a:spcAft>
                <a:spcPts val="0"/>
              </a:spcAft>
              <a:buClr>
                <a:srgbClr val="FF0000"/>
              </a:buClr>
              <a:buSzPts val="1740"/>
              <a:buFont typeface="Purple Purse"/>
              <a:buChar char="-"/>
            </a:pPr>
            <a:r>
              <a:rPr lang="en-US">
                <a:solidFill>
                  <a:srgbClr val="FF0000"/>
                </a:solidFill>
                <a:latin typeface="Purple Purse"/>
                <a:ea typeface="Purple Purse"/>
                <a:cs typeface="Purple Purse"/>
                <a:sym typeface="Purple Purse"/>
              </a:rPr>
              <a:t>Coma and death possible</a:t>
            </a:r>
            <a:endParaRPr>
              <a:solidFill>
                <a:srgbClr val="FF0000"/>
              </a:solidFill>
              <a:latin typeface="Purple Purse"/>
              <a:ea typeface="Purple Purse"/>
              <a:cs typeface="Purple Purse"/>
              <a:sym typeface="Purple Purse"/>
            </a:endParaRPr>
          </a:p>
        </p:txBody>
      </p:sp>
      <p:pic>
        <p:nvPicPr>
          <p:cNvPr id="433" name="Shape 433" descr="Tombstone, Rip, Dead, Death, ..."/>
          <p:cNvPicPr preferRelativeResize="0"/>
          <p:nvPr/>
        </p:nvPicPr>
        <p:blipFill>
          <a:blip r:embed="rId3">
            <a:alphaModFix/>
          </a:blip>
          <a:stretch>
            <a:fillRect/>
          </a:stretch>
        </p:blipFill>
        <p:spPr>
          <a:xfrm>
            <a:off x="6250203" y="2871192"/>
            <a:ext cx="2505890" cy="3078900"/>
          </a:xfrm>
          <a:prstGeom prst="rect">
            <a:avLst/>
          </a:prstGeom>
          <a:noFill/>
          <a:ln>
            <a:noFill/>
          </a:ln>
        </p:spPr>
      </p:pic>
      <p:pic>
        <p:nvPicPr>
          <p:cNvPr id="434" name="Shape 434" descr="Dead End Sign"/>
          <p:cNvPicPr preferRelativeResize="0"/>
          <p:nvPr/>
        </p:nvPicPr>
        <p:blipFill>
          <a:blip r:embed="rId4">
            <a:alphaModFix/>
          </a:blip>
          <a:stretch>
            <a:fillRect/>
          </a:stretch>
        </p:blipFill>
        <p:spPr>
          <a:xfrm>
            <a:off x="1426548" y="4013417"/>
            <a:ext cx="3441701" cy="2285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616975" y="152550"/>
            <a:ext cx="8368200" cy="914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800">
                <a:solidFill>
                  <a:srgbClr val="FF0000"/>
                </a:solidFill>
              </a:rPr>
              <a:t>Why do some people decide not to drink?</a:t>
            </a:r>
            <a:endParaRPr sz="4800">
              <a:solidFill>
                <a:srgbClr val="FF0000"/>
              </a:solidFill>
            </a:endParaRPr>
          </a:p>
        </p:txBody>
      </p:sp>
      <p:sp>
        <p:nvSpPr>
          <p:cNvPr id="440" name="Shape 44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endParaRPr/>
          </a:p>
        </p:txBody>
      </p:sp>
      <p:pic>
        <p:nvPicPr>
          <p:cNvPr id="441" name="Shape 441" descr="... No drinking | by exfordy"/>
          <p:cNvPicPr preferRelativeResize="0"/>
          <p:nvPr/>
        </p:nvPicPr>
        <p:blipFill>
          <a:blip r:embed="rId3">
            <a:alphaModFix/>
          </a:blip>
          <a:stretch>
            <a:fillRect/>
          </a:stretch>
        </p:blipFill>
        <p:spPr>
          <a:xfrm>
            <a:off x="5019896" y="1920883"/>
            <a:ext cx="3132725" cy="3177225"/>
          </a:xfrm>
          <a:prstGeom prst="rect">
            <a:avLst/>
          </a:prstGeom>
          <a:noFill/>
          <a:ln>
            <a:noFill/>
          </a:ln>
        </p:spPr>
      </p:pic>
      <p:pic>
        <p:nvPicPr>
          <p:cNvPr id="442" name="Shape 442" descr="... No Alcohol | by ..."/>
          <p:cNvPicPr preferRelativeResize="0"/>
          <p:nvPr/>
        </p:nvPicPr>
        <p:blipFill>
          <a:blip r:embed="rId4">
            <a:alphaModFix/>
          </a:blip>
          <a:stretch>
            <a:fillRect/>
          </a:stretch>
        </p:blipFill>
        <p:spPr>
          <a:xfrm>
            <a:off x="100675" y="1815233"/>
            <a:ext cx="4447626" cy="3335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387900" y="295700"/>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6000" b="1">
                <a:solidFill>
                  <a:srgbClr val="FF0000"/>
                </a:solidFill>
                <a:latin typeface="Purple Purse"/>
                <a:ea typeface="Purple Purse"/>
                <a:cs typeface="Purple Purse"/>
                <a:sym typeface="Purple Purse"/>
              </a:rPr>
              <a:t>Am I Safe to Drive?</a:t>
            </a:r>
            <a:endParaRPr sz="6000" b="1">
              <a:solidFill>
                <a:srgbClr val="FF0000"/>
              </a:solidFill>
              <a:latin typeface="Purple Purse"/>
              <a:ea typeface="Purple Purse"/>
              <a:cs typeface="Purple Purse"/>
              <a:sym typeface="Purple Purse"/>
            </a:endParaRPr>
          </a:p>
        </p:txBody>
      </p:sp>
      <p:sp>
        <p:nvSpPr>
          <p:cNvPr id="448" name="Shape 448"/>
          <p:cNvSpPr txBox="1">
            <a:spLocks noGrp="1"/>
          </p:cNvSpPr>
          <p:nvPr>
            <p:ph type="body" idx="1"/>
          </p:nvPr>
        </p:nvSpPr>
        <p:spPr>
          <a:xfrm>
            <a:off x="387900" y="1986433"/>
            <a:ext cx="42936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a:solidFill>
                  <a:srgbClr val="FF0000"/>
                </a:solidFill>
                <a:latin typeface="Purple Purse"/>
                <a:ea typeface="Purple Purse"/>
                <a:cs typeface="Purple Purse"/>
                <a:sym typeface="Purple Purse"/>
              </a:rPr>
              <a:t>As you watch the video complete the worksheet.</a:t>
            </a:r>
            <a:endParaRPr>
              <a:solidFill>
                <a:srgbClr val="FF0000"/>
              </a:solidFill>
              <a:latin typeface="Purple Purse"/>
              <a:ea typeface="Purple Purse"/>
              <a:cs typeface="Purple Purse"/>
              <a:sym typeface="Purple Purse"/>
            </a:endParaRPr>
          </a:p>
          <a:p>
            <a:pPr marL="320040" lvl="0" indent="-209550">
              <a:spcBef>
                <a:spcPts val="700"/>
              </a:spcBef>
              <a:spcAft>
                <a:spcPts val="0"/>
              </a:spcAft>
              <a:buNone/>
            </a:pPr>
            <a:endParaRPr>
              <a:solidFill>
                <a:srgbClr val="FF0000"/>
              </a:solidFill>
              <a:latin typeface="Purple Purse"/>
              <a:ea typeface="Purple Purse"/>
              <a:cs typeface="Purple Purse"/>
              <a:sym typeface="Purple Purse"/>
            </a:endParaRPr>
          </a:p>
          <a:p>
            <a:pPr marL="320040" lvl="0" indent="-209550">
              <a:spcBef>
                <a:spcPts val="700"/>
              </a:spcBef>
              <a:spcAft>
                <a:spcPts val="0"/>
              </a:spcAft>
              <a:buClr>
                <a:schemeClr val="dk1"/>
              </a:buClr>
              <a:buSzPts val="1100"/>
              <a:buFont typeface="Arial"/>
              <a:buNone/>
            </a:pPr>
            <a:r>
              <a:rPr lang="en-US">
                <a:solidFill>
                  <a:srgbClr val="FF0000"/>
                </a:solidFill>
                <a:latin typeface="Purple Purse"/>
                <a:ea typeface="Purple Purse"/>
                <a:cs typeface="Purple Purse"/>
                <a:sym typeface="Purple Purse"/>
              </a:rPr>
              <a:t>3 interesting things</a:t>
            </a:r>
            <a:endParaRPr>
              <a:solidFill>
                <a:srgbClr val="FF0000"/>
              </a:solidFill>
              <a:latin typeface="Purple Purse"/>
              <a:ea typeface="Purple Purse"/>
              <a:cs typeface="Purple Purse"/>
              <a:sym typeface="Purple Purse"/>
            </a:endParaRPr>
          </a:p>
          <a:p>
            <a:pPr marL="0" lvl="0" indent="0">
              <a:spcBef>
                <a:spcPts val="700"/>
              </a:spcBef>
              <a:spcAft>
                <a:spcPts val="0"/>
              </a:spcAft>
              <a:buClr>
                <a:schemeClr val="dk1"/>
              </a:buClr>
              <a:buSzPts val="1100"/>
              <a:buFont typeface="Arial"/>
              <a:buNone/>
            </a:pPr>
            <a:endParaRPr>
              <a:solidFill>
                <a:srgbClr val="FF0000"/>
              </a:solidFill>
              <a:latin typeface="Purple Purse"/>
              <a:ea typeface="Purple Purse"/>
              <a:cs typeface="Purple Purse"/>
              <a:sym typeface="Purple Purse"/>
            </a:endParaRPr>
          </a:p>
          <a:p>
            <a:pPr marL="320040" lvl="0" indent="-209550">
              <a:spcBef>
                <a:spcPts val="700"/>
              </a:spcBef>
              <a:spcAft>
                <a:spcPts val="0"/>
              </a:spcAft>
              <a:buClr>
                <a:schemeClr val="dk1"/>
              </a:buClr>
              <a:buSzPts val="1100"/>
              <a:buFont typeface="Arial"/>
              <a:buNone/>
            </a:pPr>
            <a:r>
              <a:rPr lang="en-US">
                <a:solidFill>
                  <a:srgbClr val="FF0000"/>
                </a:solidFill>
                <a:latin typeface="Purple Purse"/>
                <a:ea typeface="Purple Purse"/>
                <a:cs typeface="Purple Purse"/>
                <a:sym typeface="Purple Purse"/>
              </a:rPr>
              <a:t>Factors that influence BAC</a:t>
            </a:r>
            <a:endParaRPr>
              <a:solidFill>
                <a:srgbClr val="FF0000"/>
              </a:solidFill>
              <a:latin typeface="Purple Purse"/>
              <a:ea typeface="Purple Purse"/>
              <a:cs typeface="Purple Purse"/>
              <a:sym typeface="Purple Purse"/>
            </a:endParaRPr>
          </a:p>
        </p:txBody>
      </p:sp>
      <p:pic>
        <p:nvPicPr>
          <p:cNvPr id="449" name="Shape 449" descr="Screen Shot 2017-02-07 at 3.34.00 PM.png"/>
          <p:cNvPicPr preferRelativeResize="0"/>
          <p:nvPr/>
        </p:nvPicPr>
        <p:blipFill>
          <a:blip r:embed="rId3">
            <a:alphaModFix/>
          </a:blip>
          <a:stretch>
            <a:fillRect/>
          </a:stretch>
        </p:blipFill>
        <p:spPr>
          <a:xfrm>
            <a:off x="5065295" y="1714500"/>
            <a:ext cx="394986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Shape 454" descr="On Your Side's Karen Lehr and Idaho State Police test BAC of four individuals of different gender and body weight." title="How much is too much? A look into Blood Alcohol Content">
            <a:hlinkClick r:id="rId3"/>
          </p:cNvPr>
          <p:cNvPicPr preferRelativeResize="0"/>
          <p:nvPr/>
        </p:nvPicPr>
        <p:blipFill>
          <a:blip r:embed="rId4">
            <a:alphaModFix/>
          </a:blip>
          <a:stretch>
            <a:fillRect/>
          </a:stretch>
        </p:blipFill>
        <p:spPr>
          <a:xfrm>
            <a:off x="163125" y="317500"/>
            <a:ext cx="8686876" cy="6274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387900" y="610700"/>
            <a:ext cx="8368200" cy="91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BAC Scenarios</a:t>
            </a:r>
            <a:endParaRPr/>
          </a:p>
        </p:txBody>
      </p:sp>
      <p:sp>
        <p:nvSpPr>
          <p:cNvPr id="460" name="Shape 46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u="sng">
                <a:solidFill>
                  <a:schemeClr val="hlink"/>
                </a:solidFill>
                <a:hlinkClick r:id="rId3"/>
              </a:rPr>
              <a:t>http://celtickane.com/projects/blood-alcohol-content-bac-calculator/</a:t>
            </a:r>
            <a:endParaRPr/>
          </a:p>
          <a:p>
            <a:pPr marL="320040" lvl="0" indent="-209550" rtl="0">
              <a:spcBef>
                <a:spcPts val="700"/>
              </a:spcBef>
              <a:spcAft>
                <a:spcPts val="0"/>
              </a:spcAft>
              <a:buNone/>
            </a:pPr>
            <a:endParaRPr/>
          </a:p>
        </p:txBody>
      </p:sp>
      <p:pic>
        <p:nvPicPr>
          <p:cNvPr id="461" name="Shape 461" descr="Screen Shot 2017-02-07 at 3.39.28 PM.png"/>
          <p:cNvPicPr preferRelativeResize="0"/>
          <p:nvPr/>
        </p:nvPicPr>
        <p:blipFill>
          <a:blip r:embed="rId4">
            <a:alphaModFix/>
          </a:blip>
          <a:stretch>
            <a:fillRect/>
          </a:stretch>
        </p:blipFill>
        <p:spPr>
          <a:xfrm>
            <a:off x="484550" y="2727733"/>
            <a:ext cx="6908126" cy="3031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387900" y="324350"/>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7200" b="1">
                <a:solidFill>
                  <a:srgbClr val="FF0000"/>
                </a:solidFill>
                <a:latin typeface="Purple Purse"/>
                <a:ea typeface="Purple Purse"/>
                <a:cs typeface="Purple Purse"/>
                <a:sym typeface="Purple Purse"/>
              </a:rPr>
              <a:t>BAC Scenarios</a:t>
            </a:r>
            <a:endParaRPr sz="7200" b="1">
              <a:solidFill>
                <a:srgbClr val="FF0000"/>
              </a:solidFill>
              <a:latin typeface="Purple Purse"/>
              <a:ea typeface="Purple Purse"/>
              <a:cs typeface="Purple Purse"/>
              <a:sym typeface="Purple Purse"/>
            </a:endParaRPr>
          </a:p>
        </p:txBody>
      </p:sp>
      <p:sp>
        <p:nvSpPr>
          <p:cNvPr id="467" name="Shape 467"/>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endParaRPr/>
          </a:p>
        </p:txBody>
      </p:sp>
      <p:pic>
        <p:nvPicPr>
          <p:cNvPr id="468" name="Shape 468" descr="Screen Shot 2017-02-07 at 10.01.53 PM.png"/>
          <p:cNvPicPr preferRelativeResize="0"/>
          <p:nvPr/>
        </p:nvPicPr>
        <p:blipFill>
          <a:blip r:embed="rId3">
            <a:alphaModFix/>
          </a:blip>
          <a:stretch>
            <a:fillRect/>
          </a:stretch>
        </p:blipFill>
        <p:spPr>
          <a:xfrm>
            <a:off x="3174581" y="1803975"/>
            <a:ext cx="3956539"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445150" y="183250"/>
            <a:ext cx="3993300" cy="969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7200" b="1">
                <a:solidFill>
                  <a:srgbClr val="FF0000"/>
                </a:solidFill>
                <a:latin typeface="Purple Purse"/>
                <a:ea typeface="Purple Purse"/>
                <a:cs typeface="Purple Purse"/>
                <a:sym typeface="Purple Purse"/>
              </a:rPr>
              <a:t>Tyler</a:t>
            </a:r>
            <a:endParaRPr sz="7200" b="1">
              <a:solidFill>
                <a:srgbClr val="FF0000"/>
              </a:solidFill>
              <a:latin typeface="Purple Purse"/>
              <a:ea typeface="Purple Purse"/>
              <a:cs typeface="Purple Purse"/>
              <a:sym typeface="Purple Purse"/>
            </a:endParaRPr>
          </a:p>
        </p:txBody>
      </p:sp>
      <p:sp>
        <p:nvSpPr>
          <p:cNvPr id="474" name="Shape 474"/>
          <p:cNvSpPr txBox="1">
            <a:spLocks noGrp="1"/>
          </p:cNvSpPr>
          <p:nvPr>
            <p:ph type="body" idx="1"/>
          </p:nvPr>
        </p:nvSpPr>
        <p:spPr>
          <a:xfrm>
            <a:off x="201775" y="1750058"/>
            <a:ext cx="54645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sz="2400">
                <a:solidFill>
                  <a:srgbClr val="FF0000"/>
                </a:solidFill>
                <a:latin typeface="Purple Purse"/>
                <a:ea typeface="Purple Purse"/>
                <a:cs typeface="Purple Purse"/>
                <a:sym typeface="Purple Purse"/>
              </a:rPr>
              <a:t>Tyler is the star quarterback on the high school football team. Standing 6’2” and weighing 200lbs he is being recruited by some big time college programs. Tyler is a social drinker and decides to go to a party after the game on Friday. He drinks a six pack of coors light and also has 3 shots of Fireball Whiskey over the course of 3.5 hours.</a:t>
            </a:r>
            <a:endParaRPr sz="2400">
              <a:solidFill>
                <a:srgbClr val="FF0000"/>
              </a:solidFill>
              <a:latin typeface="Purple Purse"/>
              <a:ea typeface="Purple Purse"/>
              <a:cs typeface="Purple Purse"/>
              <a:sym typeface="Purple Purse"/>
            </a:endParaRPr>
          </a:p>
        </p:txBody>
      </p:sp>
      <p:pic>
        <p:nvPicPr>
          <p:cNvPr id="475" name="Shape 475" descr="Tyler, The Creator in 2012."/>
          <p:cNvPicPr preferRelativeResize="0"/>
          <p:nvPr/>
        </p:nvPicPr>
        <p:blipFill>
          <a:blip r:embed="rId3">
            <a:alphaModFix/>
          </a:blip>
          <a:stretch>
            <a:fillRect/>
          </a:stretch>
        </p:blipFill>
        <p:spPr>
          <a:xfrm>
            <a:off x="6230200" y="2518608"/>
            <a:ext cx="2540196" cy="3694574"/>
          </a:xfrm>
          <a:prstGeom prst="rect">
            <a:avLst/>
          </a:prstGeom>
          <a:noFill/>
          <a:ln>
            <a:noFill/>
          </a:ln>
        </p:spPr>
      </p:pic>
      <p:sp>
        <p:nvSpPr>
          <p:cNvPr id="476" name="Shape 476"/>
          <p:cNvSpPr txBox="1"/>
          <p:nvPr/>
        </p:nvSpPr>
        <p:spPr>
          <a:xfrm>
            <a:off x="3118825" y="298008"/>
            <a:ext cx="2630100" cy="740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000">
                <a:solidFill>
                  <a:srgbClr val="FF0000"/>
                </a:solidFill>
                <a:latin typeface="Purple Purse"/>
                <a:ea typeface="Purple Purse"/>
                <a:cs typeface="Purple Purse"/>
                <a:sym typeface="Purple Purse"/>
              </a:rPr>
              <a:t>BAC - .102</a:t>
            </a:r>
            <a:endParaRPr sz="3000">
              <a:solidFill>
                <a:srgbClr val="FF0000"/>
              </a:solidFill>
              <a:latin typeface="Purple Purse"/>
              <a:ea typeface="Purple Purse"/>
              <a:cs typeface="Purple Purse"/>
              <a:sym typeface="Purple Purs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387900" y="281400"/>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7200" b="1">
                <a:solidFill>
                  <a:srgbClr val="FF0000"/>
                </a:solidFill>
                <a:latin typeface="Purple Purse"/>
                <a:ea typeface="Purple Purse"/>
                <a:cs typeface="Purple Purse"/>
                <a:sym typeface="Purple Purse"/>
              </a:rPr>
              <a:t>JoAnna</a:t>
            </a:r>
            <a:endParaRPr sz="7200" b="1">
              <a:solidFill>
                <a:srgbClr val="FF0000"/>
              </a:solidFill>
              <a:latin typeface="Purple Purse"/>
              <a:ea typeface="Purple Purse"/>
              <a:cs typeface="Purple Purse"/>
              <a:sym typeface="Purple Purse"/>
            </a:endParaRPr>
          </a:p>
        </p:txBody>
      </p:sp>
      <p:sp>
        <p:nvSpPr>
          <p:cNvPr id="482" name="Shape 482"/>
          <p:cNvSpPr txBox="1">
            <a:spLocks noGrp="1"/>
          </p:cNvSpPr>
          <p:nvPr>
            <p:ph type="body" idx="1"/>
          </p:nvPr>
        </p:nvSpPr>
        <p:spPr>
          <a:xfrm>
            <a:off x="387900" y="1986433"/>
            <a:ext cx="59106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sz="2200">
                <a:solidFill>
                  <a:srgbClr val="FF0000"/>
                </a:solidFill>
                <a:latin typeface="Purple Purse"/>
                <a:ea typeface="Purple Purse"/>
                <a:cs typeface="Purple Purse"/>
                <a:sym typeface="Purple Purse"/>
              </a:rPr>
              <a:t>JoAnna finishes her workout at the gym and weighs herself afterward where she reaches her goal weight of 140lbs. Her favorite band is playing at the BJC this evening and she has tickets to go with her friends. She rarely ever drinks and considers herself a cheap date, but since it is a special occasion they start drinking at 6PM before the concert at her apartment. JoAnna drinks 4 Mike’s Hard Lemonade bottles (12oz). She sneaks a water bottle with 12oz of Jack Daniels in the concert and finishes it by the end of the concert at midnight.</a:t>
            </a:r>
            <a:endParaRPr sz="2200">
              <a:solidFill>
                <a:srgbClr val="FF0000"/>
              </a:solidFill>
              <a:latin typeface="Purple Purse"/>
              <a:ea typeface="Purple Purse"/>
              <a:cs typeface="Purple Purse"/>
              <a:sym typeface="Purple Purse"/>
            </a:endParaRPr>
          </a:p>
        </p:txBody>
      </p:sp>
      <p:pic>
        <p:nvPicPr>
          <p:cNvPr id="483" name="Shape 483" descr="... pretty face | by Oneras"/>
          <p:cNvPicPr preferRelativeResize="0"/>
          <p:nvPr/>
        </p:nvPicPr>
        <p:blipFill>
          <a:blip r:embed="rId3">
            <a:alphaModFix/>
          </a:blip>
          <a:stretch>
            <a:fillRect/>
          </a:stretch>
        </p:blipFill>
        <p:spPr>
          <a:xfrm>
            <a:off x="6577700" y="2397058"/>
            <a:ext cx="2366838" cy="3694577"/>
          </a:xfrm>
          <a:prstGeom prst="rect">
            <a:avLst/>
          </a:prstGeom>
          <a:noFill/>
          <a:ln>
            <a:noFill/>
          </a:ln>
        </p:spPr>
      </p:pic>
      <p:sp>
        <p:nvSpPr>
          <p:cNvPr id="484" name="Shape 484"/>
          <p:cNvSpPr txBox="1"/>
          <p:nvPr/>
        </p:nvSpPr>
        <p:spPr>
          <a:xfrm>
            <a:off x="3947600" y="610708"/>
            <a:ext cx="2630100" cy="74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a:solidFill>
                  <a:srgbClr val="FF0000"/>
                </a:solidFill>
                <a:latin typeface="Purple Purse"/>
                <a:ea typeface="Purple Purse"/>
                <a:cs typeface="Purple Purse"/>
                <a:sym typeface="Purple Purse"/>
              </a:rPr>
              <a:t>BAC - .375</a:t>
            </a:r>
            <a:endParaRPr sz="3000">
              <a:solidFill>
                <a:srgbClr val="FF0000"/>
              </a:solidFill>
              <a:latin typeface="Purple Purse"/>
              <a:ea typeface="Purple Purse"/>
              <a:cs typeface="Purple Purse"/>
              <a:sym typeface="Purple Purs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10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330625" y="467525"/>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7200" b="1">
                <a:solidFill>
                  <a:srgbClr val="FF0000"/>
                </a:solidFill>
                <a:latin typeface="Purple Purse"/>
                <a:ea typeface="Purple Purse"/>
                <a:cs typeface="Purple Purse"/>
                <a:sym typeface="Purple Purse"/>
              </a:rPr>
              <a:t>Ben</a:t>
            </a:r>
            <a:endParaRPr sz="7200" b="1">
              <a:solidFill>
                <a:srgbClr val="FF0000"/>
              </a:solidFill>
              <a:latin typeface="Purple Purse"/>
              <a:ea typeface="Purple Purse"/>
              <a:cs typeface="Purple Purse"/>
              <a:sym typeface="Purple Purse"/>
            </a:endParaRPr>
          </a:p>
        </p:txBody>
      </p:sp>
      <p:sp>
        <p:nvSpPr>
          <p:cNvPr id="490" name="Shape 490"/>
          <p:cNvSpPr txBox="1">
            <a:spLocks noGrp="1"/>
          </p:cNvSpPr>
          <p:nvPr>
            <p:ph type="body" idx="1"/>
          </p:nvPr>
        </p:nvSpPr>
        <p:spPr>
          <a:xfrm>
            <a:off x="387900" y="1986433"/>
            <a:ext cx="54645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sz="2200">
                <a:solidFill>
                  <a:srgbClr val="FF0000"/>
                </a:solidFill>
                <a:latin typeface="Purple Purse"/>
                <a:ea typeface="Purple Purse"/>
                <a:cs typeface="Purple Purse"/>
                <a:sym typeface="Purple Purse"/>
              </a:rPr>
              <a:t>Ben is the biggest partier among all his fraternity brothers. At just 145 lbs he can keep up with even the biggest guys in the frat. On saturday, it is a nice day out so they wake up and start drinking at 11:00AM. Ben drinks a six pack of Natural Ice beer and then a 40oz bottle of Colt 45. Later on he switches to drinking Vladimir Vodka (40%) and takes 6 shots of it before stopping drinking to leave at 7:30 to go the the basketball game on campus.</a:t>
            </a:r>
            <a:endParaRPr sz="2200">
              <a:solidFill>
                <a:srgbClr val="FF0000"/>
              </a:solidFill>
              <a:latin typeface="Purple Purse"/>
              <a:ea typeface="Purple Purse"/>
              <a:cs typeface="Purple Purse"/>
              <a:sym typeface="Purple Purse"/>
            </a:endParaRPr>
          </a:p>
        </p:txBody>
      </p:sp>
      <p:pic>
        <p:nvPicPr>
          <p:cNvPr id="491" name="Shape 491" descr="... Frat boy posing | by nym"/>
          <p:cNvPicPr preferRelativeResize="0"/>
          <p:nvPr/>
        </p:nvPicPr>
        <p:blipFill>
          <a:blip r:embed="rId3">
            <a:alphaModFix/>
          </a:blip>
          <a:stretch>
            <a:fillRect/>
          </a:stretch>
        </p:blipFill>
        <p:spPr>
          <a:xfrm>
            <a:off x="6295450" y="2274058"/>
            <a:ext cx="2460646" cy="3694577"/>
          </a:xfrm>
          <a:prstGeom prst="rect">
            <a:avLst/>
          </a:prstGeom>
          <a:noFill/>
          <a:ln>
            <a:noFill/>
          </a:ln>
        </p:spPr>
      </p:pic>
      <p:sp>
        <p:nvSpPr>
          <p:cNvPr id="492" name="Shape 492"/>
          <p:cNvSpPr txBox="1"/>
          <p:nvPr/>
        </p:nvSpPr>
        <p:spPr>
          <a:xfrm>
            <a:off x="2599975" y="785100"/>
            <a:ext cx="2630100" cy="74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a:solidFill>
                  <a:srgbClr val="FF0000"/>
                </a:solidFill>
                <a:latin typeface="Purple Purse"/>
                <a:ea typeface="Purple Purse"/>
                <a:cs typeface="Purple Purse"/>
                <a:sym typeface="Purple Purse"/>
              </a:rPr>
              <a:t>BAC - .167</a:t>
            </a:r>
            <a:endParaRPr sz="3000">
              <a:solidFill>
                <a:srgbClr val="FF0000"/>
              </a:solidFill>
              <a:latin typeface="Purple Purse"/>
              <a:ea typeface="Purple Purse"/>
              <a:cs typeface="Purple Purse"/>
              <a:sym typeface="Purple Purs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230400" y="252775"/>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7200" b="1">
                <a:solidFill>
                  <a:srgbClr val="FF0000"/>
                </a:solidFill>
                <a:latin typeface="Purple Purse"/>
                <a:ea typeface="Purple Purse"/>
                <a:cs typeface="Purple Purse"/>
                <a:sym typeface="Purple Purse"/>
              </a:rPr>
              <a:t>David</a:t>
            </a:r>
            <a:endParaRPr sz="7200" b="1">
              <a:solidFill>
                <a:srgbClr val="FF0000"/>
              </a:solidFill>
              <a:latin typeface="Purple Purse"/>
              <a:ea typeface="Purple Purse"/>
              <a:cs typeface="Purple Purse"/>
              <a:sym typeface="Purple Purse"/>
            </a:endParaRPr>
          </a:p>
        </p:txBody>
      </p:sp>
      <p:sp>
        <p:nvSpPr>
          <p:cNvPr id="498" name="Shape 498"/>
          <p:cNvSpPr txBox="1">
            <a:spLocks noGrp="1"/>
          </p:cNvSpPr>
          <p:nvPr>
            <p:ph type="body" idx="1"/>
          </p:nvPr>
        </p:nvSpPr>
        <p:spPr>
          <a:xfrm>
            <a:off x="387900" y="1986433"/>
            <a:ext cx="55575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sz="2400">
                <a:solidFill>
                  <a:srgbClr val="FF0000"/>
                </a:solidFill>
                <a:latin typeface="Purple Purse"/>
                <a:ea typeface="Purple Purse"/>
                <a:cs typeface="Purple Purse"/>
                <a:sym typeface="Purple Purse"/>
              </a:rPr>
              <a:t>David (168 pounds) is home alone for the weekend and is bored on Friday night and starts drinking his dad’s alcohol even though he is usually only a social drinker. He finishes a 6 pack of Budweiser pints and two regular sized glasses of Barefoot Wine from 5:30-11:30. He gets hungry so he stops drinking to drive to McDonald’s for something to eat. He figures it is ok since he has been drinking over a few hours now.</a:t>
            </a:r>
            <a:endParaRPr sz="2400">
              <a:solidFill>
                <a:srgbClr val="FF0000"/>
              </a:solidFill>
              <a:latin typeface="Purple Purse"/>
              <a:ea typeface="Purple Purse"/>
              <a:cs typeface="Purple Purse"/>
              <a:sym typeface="Purple Purse"/>
            </a:endParaRPr>
          </a:p>
        </p:txBody>
      </p:sp>
      <p:pic>
        <p:nvPicPr>
          <p:cNvPr id="499" name="Shape 499" descr="rooftop teenager urban male ..."/>
          <p:cNvPicPr preferRelativeResize="0"/>
          <p:nvPr/>
        </p:nvPicPr>
        <p:blipFill>
          <a:blip r:embed="rId3">
            <a:alphaModFix/>
          </a:blip>
          <a:stretch>
            <a:fillRect/>
          </a:stretch>
        </p:blipFill>
        <p:spPr>
          <a:xfrm>
            <a:off x="6135550" y="2191737"/>
            <a:ext cx="2463050" cy="3694576"/>
          </a:xfrm>
          <a:prstGeom prst="rect">
            <a:avLst/>
          </a:prstGeom>
          <a:noFill/>
          <a:ln>
            <a:noFill/>
          </a:ln>
        </p:spPr>
      </p:pic>
      <p:sp>
        <p:nvSpPr>
          <p:cNvPr id="500" name="Shape 500"/>
          <p:cNvSpPr txBox="1"/>
          <p:nvPr/>
        </p:nvSpPr>
        <p:spPr>
          <a:xfrm>
            <a:off x="3446925" y="528483"/>
            <a:ext cx="2630100" cy="74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a:solidFill>
                  <a:srgbClr val="FF0000"/>
                </a:solidFill>
                <a:latin typeface="Purple Purse"/>
                <a:ea typeface="Purple Purse"/>
                <a:cs typeface="Purple Purse"/>
                <a:sym typeface="Purple Purse"/>
              </a:rPr>
              <a:t>BAC - .14</a:t>
            </a:r>
            <a:endParaRPr sz="3000">
              <a:solidFill>
                <a:srgbClr val="FF0000"/>
              </a:solidFill>
              <a:latin typeface="Purple Purse"/>
              <a:ea typeface="Purple Purse"/>
              <a:cs typeface="Purple Purse"/>
              <a:sym typeface="Purple Purs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87900" y="366275"/>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0000"/>
                </a:solidFill>
                <a:latin typeface="Purple Purse"/>
                <a:ea typeface="Purple Purse"/>
                <a:cs typeface="Purple Purse"/>
                <a:sym typeface="Purple Purse"/>
              </a:rPr>
              <a:t>12 ounces of wine is equal to 12 ounces of beer?</a:t>
            </a:r>
            <a:endParaRPr sz="3000" b="1">
              <a:solidFill>
                <a:srgbClr val="FF0000"/>
              </a:solidFill>
              <a:latin typeface="Purple Purse"/>
              <a:ea typeface="Purple Purse"/>
              <a:cs typeface="Purple Purse"/>
              <a:sym typeface="Purple Purse"/>
            </a:endParaRPr>
          </a:p>
        </p:txBody>
      </p:sp>
      <p:sp>
        <p:nvSpPr>
          <p:cNvPr id="163" name="Shape 163"/>
          <p:cNvSpPr txBox="1">
            <a:spLocks noGrp="1"/>
          </p:cNvSpPr>
          <p:nvPr>
            <p:ph type="body" idx="1"/>
          </p:nvPr>
        </p:nvSpPr>
        <p:spPr>
          <a:xfrm>
            <a:off x="330625" y="1671457"/>
            <a:ext cx="83682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sz="6000">
                <a:solidFill>
                  <a:srgbClr val="FF0000"/>
                </a:solidFill>
                <a:latin typeface="Purple Purse"/>
                <a:ea typeface="Purple Purse"/>
                <a:cs typeface="Purple Purse"/>
                <a:sym typeface="Purple Purse"/>
              </a:rPr>
              <a:t>Answer: False</a:t>
            </a:r>
            <a:endParaRPr sz="6000">
              <a:solidFill>
                <a:srgbClr val="FF0000"/>
              </a:solidFill>
              <a:latin typeface="Purple Purse"/>
              <a:ea typeface="Purple Purse"/>
              <a:cs typeface="Purple Purse"/>
              <a:sym typeface="Purple Purse"/>
            </a:endParaRPr>
          </a:p>
        </p:txBody>
      </p:sp>
      <p:pic>
        <p:nvPicPr>
          <p:cNvPr id="164" name="Shape 164" descr="Question, Quiz, Think ..."/>
          <p:cNvPicPr preferRelativeResize="0"/>
          <p:nvPr/>
        </p:nvPicPr>
        <p:blipFill>
          <a:blip r:embed="rId3">
            <a:alphaModFix/>
          </a:blip>
          <a:stretch>
            <a:fillRect/>
          </a:stretch>
        </p:blipFill>
        <p:spPr>
          <a:xfrm>
            <a:off x="2584300" y="2674475"/>
            <a:ext cx="6280699" cy="3951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287700" y="338650"/>
            <a:ext cx="8368200" cy="91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7200" b="1">
                <a:solidFill>
                  <a:srgbClr val="FF0000"/>
                </a:solidFill>
                <a:latin typeface="Purple Purse"/>
                <a:ea typeface="Purple Purse"/>
                <a:cs typeface="Purple Purse"/>
                <a:sym typeface="Purple Purse"/>
              </a:rPr>
              <a:t>Remember…..</a:t>
            </a:r>
            <a:endParaRPr sz="7200" b="1">
              <a:solidFill>
                <a:srgbClr val="FF0000"/>
              </a:solidFill>
              <a:latin typeface="Purple Purse"/>
              <a:ea typeface="Purple Purse"/>
              <a:cs typeface="Purple Purse"/>
              <a:sym typeface="Purple Purse"/>
            </a:endParaRPr>
          </a:p>
        </p:txBody>
      </p:sp>
      <p:pic>
        <p:nvPicPr>
          <p:cNvPr id="506" name="Shape 506"/>
          <p:cNvPicPr preferRelativeResize="0"/>
          <p:nvPr/>
        </p:nvPicPr>
        <p:blipFill>
          <a:blip r:embed="rId3">
            <a:alphaModFix/>
          </a:blip>
          <a:stretch>
            <a:fillRect/>
          </a:stretch>
        </p:blipFill>
        <p:spPr>
          <a:xfrm>
            <a:off x="-119625" y="1558150"/>
            <a:ext cx="4946527" cy="5299851"/>
          </a:xfrm>
          <a:prstGeom prst="rect">
            <a:avLst/>
          </a:prstGeom>
          <a:noFill/>
          <a:ln>
            <a:noFill/>
          </a:ln>
        </p:spPr>
      </p:pic>
      <p:sp>
        <p:nvSpPr>
          <p:cNvPr id="507" name="Shape 507"/>
          <p:cNvSpPr txBox="1"/>
          <p:nvPr/>
        </p:nvSpPr>
        <p:spPr>
          <a:xfrm>
            <a:off x="4681775" y="3805550"/>
            <a:ext cx="1159800" cy="687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600">
                <a:latin typeface="Purple Purse"/>
                <a:ea typeface="Purple Purse"/>
                <a:cs typeface="Purple Purse"/>
                <a:sym typeface="Purple Purse"/>
              </a:rPr>
              <a:t>=</a:t>
            </a:r>
            <a:endParaRPr sz="9600">
              <a:latin typeface="Purple Purse"/>
              <a:ea typeface="Purple Purse"/>
              <a:cs typeface="Purple Purse"/>
              <a:sym typeface="Purple Purse"/>
            </a:endParaRPr>
          </a:p>
        </p:txBody>
      </p:sp>
      <p:pic>
        <p:nvPicPr>
          <p:cNvPr id="508" name="Shape 508"/>
          <p:cNvPicPr preferRelativeResize="0"/>
          <p:nvPr/>
        </p:nvPicPr>
        <p:blipFill rotWithShape="1">
          <a:blip r:embed="rId4">
            <a:alphaModFix/>
          </a:blip>
          <a:srcRect l="2742" b="8575"/>
          <a:stretch/>
        </p:blipFill>
        <p:spPr>
          <a:xfrm>
            <a:off x="5411950" y="1649150"/>
            <a:ext cx="3402250" cy="2442750"/>
          </a:xfrm>
          <a:prstGeom prst="rect">
            <a:avLst/>
          </a:prstGeom>
          <a:noFill/>
          <a:ln>
            <a:noFill/>
          </a:ln>
        </p:spPr>
      </p:pic>
      <p:pic>
        <p:nvPicPr>
          <p:cNvPr id="509" name="Shape 509"/>
          <p:cNvPicPr preferRelativeResize="0"/>
          <p:nvPr/>
        </p:nvPicPr>
        <p:blipFill>
          <a:blip r:embed="rId5">
            <a:alphaModFix/>
          </a:blip>
          <a:stretch>
            <a:fillRect/>
          </a:stretch>
        </p:blipFill>
        <p:spPr>
          <a:xfrm>
            <a:off x="5315415" y="4702525"/>
            <a:ext cx="3595311" cy="2060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287700" y="338650"/>
            <a:ext cx="8368200" cy="91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7200" b="1">
                <a:solidFill>
                  <a:srgbClr val="FF0000"/>
                </a:solidFill>
                <a:latin typeface="Purple Purse"/>
                <a:ea typeface="Purple Purse"/>
                <a:cs typeface="Purple Purse"/>
                <a:sym typeface="Purple Purse"/>
              </a:rPr>
              <a:t>When in doubt…..</a:t>
            </a:r>
            <a:endParaRPr sz="7200" b="1">
              <a:solidFill>
                <a:srgbClr val="FF0000"/>
              </a:solidFill>
              <a:latin typeface="Purple Purse"/>
              <a:ea typeface="Purple Purse"/>
              <a:cs typeface="Purple Purse"/>
              <a:sym typeface="Purple Purse"/>
            </a:endParaRPr>
          </a:p>
        </p:txBody>
      </p:sp>
      <p:sp>
        <p:nvSpPr>
          <p:cNvPr id="515" name="Shape 515"/>
          <p:cNvSpPr txBox="1"/>
          <p:nvPr/>
        </p:nvSpPr>
        <p:spPr>
          <a:xfrm>
            <a:off x="4681775" y="3805550"/>
            <a:ext cx="1159800" cy="687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9600">
              <a:latin typeface="Purple Purse"/>
              <a:ea typeface="Purple Purse"/>
              <a:cs typeface="Purple Purse"/>
              <a:sym typeface="Purple Purse"/>
            </a:endParaRPr>
          </a:p>
        </p:txBody>
      </p:sp>
      <p:pic>
        <p:nvPicPr>
          <p:cNvPr id="516" name="Shape 516"/>
          <p:cNvPicPr preferRelativeResize="0"/>
          <p:nvPr/>
        </p:nvPicPr>
        <p:blipFill>
          <a:blip r:embed="rId3">
            <a:alphaModFix/>
          </a:blip>
          <a:stretch>
            <a:fillRect/>
          </a:stretch>
        </p:blipFill>
        <p:spPr>
          <a:xfrm>
            <a:off x="2815400" y="1420075"/>
            <a:ext cx="3124200" cy="3276600"/>
          </a:xfrm>
          <a:prstGeom prst="rect">
            <a:avLst/>
          </a:prstGeom>
          <a:noFill/>
          <a:ln>
            <a:noFill/>
          </a:ln>
        </p:spPr>
      </p:pic>
      <p:pic>
        <p:nvPicPr>
          <p:cNvPr id="517" name="Shape 517"/>
          <p:cNvPicPr preferRelativeResize="0"/>
          <p:nvPr/>
        </p:nvPicPr>
        <p:blipFill>
          <a:blip r:embed="rId4">
            <a:alphaModFix/>
          </a:blip>
          <a:stretch>
            <a:fillRect/>
          </a:stretch>
        </p:blipFill>
        <p:spPr>
          <a:xfrm>
            <a:off x="5612025" y="4577438"/>
            <a:ext cx="3373208" cy="2247400"/>
          </a:xfrm>
          <a:prstGeom prst="rect">
            <a:avLst/>
          </a:prstGeom>
          <a:noFill/>
          <a:ln>
            <a:noFill/>
          </a:ln>
        </p:spPr>
      </p:pic>
      <p:pic>
        <p:nvPicPr>
          <p:cNvPr id="518" name="Shape 518"/>
          <p:cNvPicPr preferRelativeResize="0"/>
          <p:nvPr/>
        </p:nvPicPr>
        <p:blipFill>
          <a:blip r:embed="rId5">
            <a:alphaModFix/>
          </a:blip>
          <a:stretch>
            <a:fillRect/>
          </a:stretch>
        </p:blipFill>
        <p:spPr>
          <a:xfrm>
            <a:off x="152400" y="4696675"/>
            <a:ext cx="3214291" cy="2008925"/>
          </a:xfrm>
          <a:prstGeom prst="rect">
            <a:avLst/>
          </a:prstGeom>
          <a:noFill/>
          <a:ln>
            <a:noFill/>
          </a:ln>
        </p:spPr>
      </p:pic>
      <p:pic>
        <p:nvPicPr>
          <p:cNvPr id="519" name="Shape 519"/>
          <p:cNvPicPr preferRelativeResize="0"/>
          <p:nvPr/>
        </p:nvPicPr>
        <p:blipFill>
          <a:blip r:embed="rId6">
            <a:alphaModFix/>
          </a:blip>
          <a:stretch>
            <a:fillRect/>
          </a:stretch>
        </p:blipFill>
        <p:spPr>
          <a:xfrm>
            <a:off x="6085625" y="2008688"/>
            <a:ext cx="2899599" cy="2099369"/>
          </a:xfrm>
          <a:prstGeom prst="rect">
            <a:avLst/>
          </a:prstGeom>
          <a:noFill/>
          <a:ln>
            <a:noFill/>
          </a:ln>
        </p:spPr>
      </p:pic>
      <p:pic>
        <p:nvPicPr>
          <p:cNvPr id="520" name="Shape 520"/>
          <p:cNvPicPr preferRelativeResize="0"/>
          <p:nvPr/>
        </p:nvPicPr>
        <p:blipFill>
          <a:blip r:embed="rId7">
            <a:alphaModFix/>
          </a:blip>
          <a:stretch>
            <a:fillRect/>
          </a:stretch>
        </p:blipFill>
        <p:spPr>
          <a:xfrm>
            <a:off x="158775" y="1803075"/>
            <a:ext cx="2510600" cy="2510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87900" y="265650"/>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0000"/>
                </a:solidFill>
                <a:latin typeface="Purple Purse"/>
                <a:ea typeface="Purple Purse"/>
                <a:cs typeface="Purple Purse"/>
                <a:sym typeface="Purple Purse"/>
              </a:rPr>
              <a:t>A red solo cup filled to the brim holds 12 ounces of liquid</a:t>
            </a:r>
            <a:endParaRPr sz="3000" b="1">
              <a:solidFill>
                <a:srgbClr val="FF0000"/>
              </a:solidFill>
              <a:latin typeface="Purple Purse"/>
              <a:ea typeface="Purple Purse"/>
              <a:cs typeface="Purple Purse"/>
              <a:sym typeface="Purple Purse"/>
            </a:endParaRPr>
          </a:p>
        </p:txBody>
      </p:sp>
      <p:sp>
        <p:nvSpPr>
          <p:cNvPr id="170" name="Shape 170"/>
          <p:cNvSpPr txBox="1">
            <a:spLocks noGrp="1"/>
          </p:cNvSpPr>
          <p:nvPr>
            <p:ph type="body" idx="1"/>
          </p:nvPr>
        </p:nvSpPr>
        <p:spPr>
          <a:xfrm>
            <a:off x="72925" y="1376407"/>
            <a:ext cx="8368200" cy="4105200"/>
          </a:xfrm>
          <a:prstGeom prst="rect">
            <a:avLst/>
          </a:prstGeom>
        </p:spPr>
        <p:txBody>
          <a:bodyPr spcFirstLastPara="1" wrap="square" lIns="91425" tIns="91425" rIns="91425" bIns="91425" anchor="t" anchorCtr="0">
            <a:noAutofit/>
          </a:bodyPr>
          <a:lstStyle/>
          <a:p>
            <a:pPr marL="320040" lvl="0" indent="-209550">
              <a:spcBef>
                <a:spcPts val="700"/>
              </a:spcBef>
              <a:spcAft>
                <a:spcPts val="0"/>
              </a:spcAft>
              <a:buNone/>
            </a:pPr>
            <a:r>
              <a:rPr lang="en-US" sz="6000">
                <a:solidFill>
                  <a:srgbClr val="FF0000"/>
                </a:solidFill>
                <a:latin typeface="Purple Purse"/>
                <a:ea typeface="Purple Purse"/>
                <a:cs typeface="Purple Purse"/>
                <a:sym typeface="Purple Purse"/>
              </a:rPr>
              <a:t>Answer: False </a:t>
            </a:r>
            <a:endParaRPr sz="6000">
              <a:solidFill>
                <a:srgbClr val="FF0000"/>
              </a:solidFill>
              <a:latin typeface="Purple Purse"/>
              <a:ea typeface="Purple Purse"/>
              <a:cs typeface="Purple Purse"/>
              <a:sym typeface="Purple Purse"/>
            </a:endParaRPr>
          </a:p>
          <a:p>
            <a:pPr marL="320040" lvl="0" indent="-209550" rtl="0">
              <a:spcBef>
                <a:spcPts val="700"/>
              </a:spcBef>
              <a:spcAft>
                <a:spcPts val="0"/>
              </a:spcAft>
              <a:buNone/>
            </a:pPr>
            <a:r>
              <a:rPr lang="en-US" sz="6000">
                <a:solidFill>
                  <a:srgbClr val="FF0000"/>
                </a:solidFill>
                <a:latin typeface="Purple Purse"/>
                <a:ea typeface="Purple Purse"/>
                <a:cs typeface="Purple Purse"/>
                <a:sym typeface="Purple Purse"/>
              </a:rPr>
              <a:t> 16</a:t>
            </a:r>
            <a:r>
              <a:rPr lang="en-US" sz="3000">
                <a:solidFill>
                  <a:srgbClr val="FF0000"/>
                </a:solidFill>
                <a:latin typeface="Purple Purse"/>
                <a:ea typeface="Purple Purse"/>
                <a:cs typeface="Purple Purse"/>
                <a:sym typeface="Purple Purse"/>
              </a:rPr>
              <a:t> ounces</a:t>
            </a:r>
            <a:endParaRPr sz="3000">
              <a:solidFill>
                <a:srgbClr val="FF0000"/>
              </a:solidFill>
              <a:latin typeface="Purple Purse"/>
              <a:ea typeface="Purple Purse"/>
              <a:cs typeface="Purple Purse"/>
              <a:sym typeface="Purple Purse"/>
            </a:endParaRPr>
          </a:p>
        </p:txBody>
      </p:sp>
      <p:pic>
        <p:nvPicPr>
          <p:cNvPr id="171" name="Shape 171" descr="Question, Quiz, Think ..."/>
          <p:cNvPicPr preferRelativeResize="0"/>
          <p:nvPr/>
        </p:nvPicPr>
        <p:blipFill>
          <a:blip r:embed="rId3">
            <a:alphaModFix/>
          </a:blip>
          <a:stretch>
            <a:fillRect/>
          </a:stretch>
        </p:blipFill>
        <p:spPr>
          <a:xfrm>
            <a:off x="2720125" y="2617200"/>
            <a:ext cx="6280699" cy="3951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516375" y="236875"/>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0000"/>
                </a:solidFill>
                <a:latin typeface="Purple Purse"/>
                <a:ea typeface="Purple Purse"/>
                <a:cs typeface="Purple Purse"/>
                <a:sym typeface="Purple Purse"/>
              </a:rPr>
              <a:t>Approximately, how many drinks can the body process per hour?</a:t>
            </a:r>
            <a:endParaRPr sz="3000" b="1">
              <a:solidFill>
                <a:srgbClr val="FF0000"/>
              </a:solidFill>
              <a:latin typeface="Purple Purse"/>
              <a:ea typeface="Purple Purse"/>
              <a:cs typeface="Purple Purse"/>
              <a:sym typeface="Purple Purse"/>
            </a:endParaRPr>
          </a:p>
        </p:txBody>
      </p:sp>
      <p:sp>
        <p:nvSpPr>
          <p:cNvPr id="177" name="Shape 177"/>
          <p:cNvSpPr txBox="1">
            <a:spLocks noGrp="1"/>
          </p:cNvSpPr>
          <p:nvPr>
            <p:ph type="body" idx="1"/>
          </p:nvPr>
        </p:nvSpPr>
        <p:spPr>
          <a:xfrm>
            <a:off x="387900" y="1585557"/>
            <a:ext cx="83682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sz="6000">
                <a:solidFill>
                  <a:srgbClr val="FF0000"/>
                </a:solidFill>
                <a:latin typeface="Purple Purse"/>
                <a:ea typeface="Purple Purse"/>
                <a:cs typeface="Purple Purse"/>
                <a:sym typeface="Purple Purse"/>
              </a:rPr>
              <a:t>Answer: 1 drink</a:t>
            </a:r>
            <a:endParaRPr sz="6000">
              <a:solidFill>
                <a:srgbClr val="FF0000"/>
              </a:solidFill>
              <a:latin typeface="Purple Purse"/>
              <a:ea typeface="Purple Purse"/>
              <a:cs typeface="Purple Purse"/>
              <a:sym typeface="Purple Purse"/>
            </a:endParaRPr>
          </a:p>
        </p:txBody>
      </p:sp>
      <p:pic>
        <p:nvPicPr>
          <p:cNvPr id="178" name="Shape 178" descr="Question, Quiz, Think ..."/>
          <p:cNvPicPr preferRelativeResize="0"/>
          <p:nvPr/>
        </p:nvPicPr>
        <p:blipFill>
          <a:blip r:embed="rId3">
            <a:alphaModFix/>
          </a:blip>
          <a:stretch>
            <a:fillRect/>
          </a:stretch>
        </p:blipFill>
        <p:spPr>
          <a:xfrm>
            <a:off x="2603875" y="2720275"/>
            <a:ext cx="6280699" cy="3951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7900" y="121875"/>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0000"/>
                </a:solidFill>
                <a:latin typeface="Purple Purse"/>
                <a:ea typeface="Purple Purse"/>
                <a:cs typeface="Purple Purse"/>
                <a:sym typeface="Purple Purse"/>
              </a:rPr>
              <a:t>If a bottle of liquor is labeled, “70 proof”, that means it contains what percentage of alcohol?</a:t>
            </a:r>
            <a:endParaRPr sz="3000" b="1">
              <a:solidFill>
                <a:srgbClr val="FF0000"/>
              </a:solidFill>
              <a:latin typeface="Purple Purse"/>
              <a:ea typeface="Purple Purse"/>
              <a:cs typeface="Purple Purse"/>
              <a:sym typeface="Purple Purse"/>
            </a:endParaRPr>
          </a:p>
        </p:txBody>
      </p:sp>
      <p:sp>
        <p:nvSpPr>
          <p:cNvPr id="184" name="Shape 184"/>
          <p:cNvSpPr txBox="1">
            <a:spLocks noGrp="1"/>
          </p:cNvSpPr>
          <p:nvPr>
            <p:ph type="body" idx="1"/>
          </p:nvPr>
        </p:nvSpPr>
        <p:spPr>
          <a:xfrm>
            <a:off x="574025" y="1542607"/>
            <a:ext cx="83682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sz="6000">
                <a:solidFill>
                  <a:srgbClr val="FF0000"/>
                </a:solidFill>
                <a:latin typeface="Purple Purse"/>
                <a:ea typeface="Purple Purse"/>
                <a:cs typeface="Purple Purse"/>
                <a:sym typeface="Purple Purse"/>
              </a:rPr>
              <a:t>Answer: 35%</a:t>
            </a:r>
            <a:endParaRPr sz="6000">
              <a:solidFill>
                <a:srgbClr val="FF0000"/>
              </a:solidFill>
              <a:latin typeface="Purple Purse"/>
              <a:ea typeface="Purple Purse"/>
              <a:cs typeface="Purple Purse"/>
              <a:sym typeface="Purple Purse"/>
            </a:endParaRPr>
          </a:p>
        </p:txBody>
      </p:sp>
      <p:pic>
        <p:nvPicPr>
          <p:cNvPr id="185" name="Shape 185" descr="Question, Quiz, Think ..."/>
          <p:cNvPicPr preferRelativeResize="0"/>
          <p:nvPr/>
        </p:nvPicPr>
        <p:blipFill>
          <a:blip r:embed="rId3">
            <a:alphaModFix/>
          </a:blip>
          <a:stretch>
            <a:fillRect/>
          </a:stretch>
        </p:blipFill>
        <p:spPr>
          <a:xfrm>
            <a:off x="2584300" y="2674475"/>
            <a:ext cx="6280699" cy="3951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74175" y="251275"/>
            <a:ext cx="8368200" cy="9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0000"/>
                </a:solidFill>
                <a:latin typeface="Purple Purse"/>
                <a:ea typeface="Purple Purse"/>
                <a:cs typeface="Purple Purse"/>
                <a:sym typeface="Purple Purse"/>
              </a:rPr>
              <a:t>What does BAC stand for?</a:t>
            </a:r>
            <a:endParaRPr sz="3000" b="1">
              <a:solidFill>
                <a:srgbClr val="FF0000"/>
              </a:solidFill>
              <a:latin typeface="Purple Purse"/>
              <a:ea typeface="Purple Purse"/>
              <a:cs typeface="Purple Purse"/>
              <a:sym typeface="Purple Purse"/>
            </a:endParaRPr>
          </a:p>
        </p:txBody>
      </p:sp>
      <p:sp>
        <p:nvSpPr>
          <p:cNvPr id="191" name="Shape 191"/>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320040" lvl="0" indent="-209550" rtl="0">
              <a:spcBef>
                <a:spcPts val="700"/>
              </a:spcBef>
              <a:spcAft>
                <a:spcPts val="0"/>
              </a:spcAft>
              <a:buNone/>
            </a:pPr>
            <a:r>
              <a:rPr lang="en-US" sz="3000">
                <a:solidFill>
                  <a:srgbClr val="FF0000"/>
                </a:solidFill>
                <a:latin typeface="Purple Purse"/>
                <a:ea typeface="Purple Purse"/>
                <a:cs typeface="Purple Purse"/>
                <a:sym typeface="Purple Purse"/>
              </a:rPr>
              <a:t>Answer: Blood Alcohol Concentration</a:t>
            </a:r>
            <a:endParaRPr sz="3000">
              <a:solidFill>
                <a:srgbClr val="FF0000"/>
              </a:solidFill>
              <a:latin typeface="Purple Purse"/>
              <a:ea typeface="Purple Purse"/>
              <a:cs typeface="Purple Purse"/>
              <a:sym typeface="Purple Purse"/>
            </a:endParaRPr>
          </a:p>
        </p:txBody>
      </p:sp>
      <p:pic>
        <p:nvPicPr>
          <p:cNvPr id="192" name="Shape 192" descr="Question, Quiz, Think ..."/>
          <p:cNvPicPr preferRelativeResize="0"/>
          <p:nvPr/>
        </p:nvPicPr>
        <p:blipFill>
          <a:blip r:embed="rId3">
            <a:alphaModFix/>
          </a:blip>
          <a:stretch>
            <a:fillRect/>
          </a:stretch>
        </p:blipFill>
        <p:spPr>
          <a:xfrm>
            <a:off x="4130475" y="2733867"/>
            <a:ext cx="4796950" cy="3018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dian">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an">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1038</Words>
  <Application>Microsoft Office PowerPoint</Application>
  <PresentationFormat>On-screen Show (4:3)</PresentationFormat>
  <Paragraphs>141</Paragraphs>
  <Slides>51</Slides>
  <Notes>51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Purple Purse</vt:lpstr>
      <vt:lpstr>Questrial</vt:lpstr>
      <vt:lpstr>Arial</vt:lpstr>
      <vt:lpstr>Alfa Slab One</vt:lpstr>
      <vt:lpstr>Noto Sans Symbols</vt:lpstr>
      <vt:lpstr>Architects Daughter</vt:lpstr>
      <vt:lpstr>Calibri</vt:lpstr>
      <vt:lpstr>Luckiest Guy</vt:lpstr>
      <vt:lpstr>Median</vt:lpstr>
      <vt:lpstr>Median</vt:lpstr>
      <vt:lpstr>BAC, What is it to Me?</vt:lpstr>
      <vt:lpstr>Alcohol Knowledge Pre-Quiz</vt:lpstr>
      <vt:lpstr>How many ounces are in a standard size can of beer?</vt:lpstr>
      <vt:lpstr>What is the legal driving limit for someone under 21 years old?</vt:lpstr>
      <vt:lpstr>12 ounces of wine is equal to 12 ounces of beer?</vt:lpstr>
      <vt:lpstr>A red solo cup filled to the brim holds 12 ounces of liquid</vt:lpstr>
      <vt:lpstr>Approximately, how many drinks can the body process per hour?</vt:lpstr>
      <vt:lpstr>If a bottle of liquor is labeled, “70 proof”, that means it contains what percentage of alcohol?</vt:lpstr>
      <vt:lpstr>What does BAC stand for?</vt:lpstr>
      <vt:lpstr>What are the standard drink sizes?</vt:lpstr>
      <vt:lpstr>Introduction:</vt:lpstr>
      <vt:lpstr>External Influences</vt:lpstr>
      <vt:lpstr>Internal Influences</vt:lpstr>
      <vt:lpstr>Not All Drinks Are Alike</vt:lpstr>
      <vt:lpstr>Beer</vt:lpstr>
      <vt:lpstr>Wine</vt:lpstr>
      <vt:lpstr>Liquor</vt:lpstr>
      <vt:lpstr>PowerPoint Presentation</vt:lpstr>
      <vt:lpstr>What is “Proof”?</vt:lpstr>
      <vt:lpstr>Definition</vt:lpstr>
      <vt:lpstr>Binge Drinking Defined</vt:lpstr>
      <vt:lpstr>Bartender</vt:lpstr>
      <vt:lpstr>Bartender</vt:lpstr>
      <vt:lpstr>BAC Charts for Women</vt:lpstr>
      <vt:lpstr>BAC Charts for Men</vt:lpstr>
      <vt:lpstr>Proof - The History</vt:lpstr>
      <vt:lpstr>Calculating Drink Totals</vt:lpstr>
      <vt:lpstr>Jenny</vt:lpstr>
      <vt:lpstr>Adam</vt:lpstr>
      <vt:lpstr>Mason</vt:lpstr>
      <vt:lpstr>Riley</vt:lpstr>
      <vt:lpstr>BAC Effects</vt:lpstr>
      <vt:lpstr>Alcohol is metabolized at what rate?</vt:lpstr>
      <vt:lpstr>BAC of .02 - .04:  What are the effects?</vt:lpstr>
      <vt:lpstr>BAC of .07 - .09:  What are the effects?</vt:lpstr>
      <vt:lpstr>BAC of .10 - .15:  What are the effects?</vt:lpstr>
      <vt:lpstr>BAC of .16 - .19:  What are the effects?</vt:lpstr>
      <vt:lpstr>BAC of .20 - .25:  What are the effects?</vt:lpstr>
      <vt:lpstr>BAC of .30 - .40:  What are the effects?</vt:lpstr>
      <vt:lpstr>BAC of .40 and higher:: What are the effects?</vt:lpstr>
      <vt:lpstr>Why do some people decide not to drink?</vt:lpstr>
      <vt:lpstr>Am I Safe to Drive?</vt:lpstr>
      <vt:lpstr>PowerPoint Presentation</vt:lpstr>
      <vt:lpstr>BAC Scenarios</vt:lpstr>
      <vt:lpstr>BAC Scenarios</vt:lpstr>
      <vt:lpstr>Tyler</vt:lpstr>
      <vt:lpstr>JoAnna</vt:lpstr>
      <vt:lpstr>Ben</vt:lpstr>
      <vt:lpstr>David</vt:lpstr>
      <vt:lpstr>Remember…..</vt:lpstr>
      <vt:lpstr>When in doubt…..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 What is it to Me?</dc:title>
  <dc:creator>Kristy T. Liercke</dc:creator>
  <cp:lastModifiedBy>Kristy T. Liercke</cp:lastModifiedBy>
  <cp:revision>2</cp:revision>
  <dcterms:modified xsi:type="dcterms:W3CDTF">2018-06-12T19:48:24Z</dcterms:modified>
</cp:coreProperties>
</file>