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uckiest Guy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4e2a1ad8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4e2a1ad8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say no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4e2a1ad85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4e2a1ad8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say no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4e2a1ad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4e2a1ad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4e2a1ad85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4e2a1ad85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4e2a1ad85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4e2a1ad85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4e2a1ad85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4e2a1ad8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e2a1ad85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e2a1ad85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4e2a1ad85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4e2a1ad85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Refusal Strategies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“Always Have an Exit Strategy”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-Unknown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What are REfusal Strategies?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546675" y="8036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20">
                <a:latin typeface="Luckiest Guy"/>
                <a:ea typeface="Luckiest Guy"/>
                <a:cs typeface="Luckiest Guy"/>
                <a:sym typeface="Luckiest Guy"/>
              </a:rPr>
              <a:t>When Is a TimE You May NEED A REFUSAL StratEGY?</a:t>
            </a:r>
            <a:endParaRPr sz="54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950225" y="8572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refusal strategies? 	</a:t>
            </a:r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990275" y="1324275"/>
            <a:ext cx="39651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Refusal strategies are a way to say no to avoid a high risk situation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risk situations are categorized by something that have an increased </a:t>
            </a:r>
            <a:r>
              <a:rPr lang="en"/>
              <a:t>likelihood</a:t>
            </a:r>
            <a:r>
              <a:rPr lang="en"/>
              <a:t> to have a negative </a:t>
            </a:r>
            <a:r>
              <a:rPr lang="en"/>
              <a:t>outcome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Examples: Using tobacco/drugs/alcohol, Not wearing seatbelt/protective gear, texting and driving, illegal activities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75" y="1132875"/>
            <a:ext cx="3837000" cy="28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236675" y="40106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65500" y="182150"/>
            <a:ext cx="4045200" cy="9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Refusal Skills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265500" y="11616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Being prepared to use a refusal skill increases the </a:t>
            </a:r>
            <a:r>
              <a:rPr lang="en"/>
              <a:t>likelihood</a:t>
            </a:r>
            <a:r>
              <a:rPr lang="en"/>
              <a:t> that you will make a positive decision when faced with a </a:t>
            </a:r>
            <a:r>
              <a:rPr lang="en"/>
              <a:t>high</a:t>
            </a:r>
            <a:r>
              <a:rPr lang="en"/>
              <a:t> risk situation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teens know the right decision to make but fall victim to peer pressure or poor decision making when it comes to harmful situations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4863" r="4908" t="0"/>
          <a:stretch/>
        </p:blipFill>
        <p:spPr>
          <a:xfrm>
            <a:off x="4918475" y="1374550"/>
            <a:ext cx="3975500" cy="21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918475" y="34825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Refusal Skills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264825"/>
            <a:ext cx="8368200" cy="3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Make an Excuse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can’t stay, I’ve got to help my parent/guardian with something.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I’m already not feeling well that will make me sick.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Explain the Negative Consequences 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Did you see the news story about the kids who did that last week?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can’t take the risk, if I get in trouble my </a:t>
            </a:r>
            <a:r>
              <a:rPr lang="en" sz="1700"/>
              <a:t>future will be on the line.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Tell the Truth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I’m not into that.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I’ll be suspended from the team...I just can’t risk it. 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Make a joke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Sometimes laughter can lighten a serious mood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Keep in Mind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5"/>
            <a:ext cx="85062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Say no, be polite but clear</a:t>
            </a:r>
            <a:endParaRPr sz="2700"/>
          </a:p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Stay focused, be true to yourself </a:t>
            </a:r>
            <a:endParaRPr sz="2700"/>
          </a:p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Stand your ground, don’t get talked into </a:t>
            </a:r>
            <a:r>
              <a:rPr lang="en" sz="2700"/>
              <a:t>something</a:t>
            </a:r>
            <a:r>
              <a:rPr lang="en" sz="2700"/>
              <a:t> you don’t want to do </a:t>
            </a:r>
            <a:endParaRPr sz="2700"/>
          </a:p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Walk away</a:t>
            </a:r>
            <a:endParaRPr sz="2700"/>
          </a:p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Avoid risky situations </a:t>
            </a:r>
            <a:endParaRPr sz="2700"/>
          </a:p>
          <a:p>
            <a:pPr indent="-36147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700"/>
              <a:t>Be Alright with Saying No</a:t>
            </a:r>
            <a:endParaRPr sz="2700"/>
          </a:p>
          <a:p>
            <a:pPr indent="-36147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700"/>
              <a:t>Sometimes you may feel left out or uncool because of your decisions. Being true to yourself can increase your confidence and inspire others 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Refusal Skills Walk-About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Your teacher has posted scenarios in the classroom. It is your job to travel in small groups to each of the posters to provide a refusal strategy.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Make sure your responses are realistic...you never know when you may need them in the future. 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4294967295" type="body"/>
          </p:nvPr>
        </p:nvSpPr>
        <p:spPr>
          <a:xfrm rot="-463714">
            <a:off x="404930" y="875020"/>
            <a:ext cx="3807991" cy="341078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/>
              <a:t>What will be your “go to” refusal </a:t>
            </a:r>
            <a:r>
              <a:rPr lang="en" sz="4100"/>
              <a:t>strategy</a:t>
            </a:r>
            <a:r>
              <a:rPr lang="en" sz="4100"/>
              <a:t> to avoid risky situations? </a:t>
            </a:r>
            <a:endParaRPr sz="4100"/>
          </a:p>
        </p:txBody>
      </p:sp>
      <p:sp>
        <p:nvSpPr>
          <p:cNvPr id="116" name="Google Shape;116;p21"/>
          <p:cNvSpPr txBox="1"/>
          <p:nvPr/>
        </p:nvSpPr>
        <p:spPr>
          <a:xfrm>
            <a:off x="7297350" y="45285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  <p:sp>
        <p:nvSpPr>
          <p:cNvPr id="117" name="Google Shape;117;p21"/>
          <p:cNvSpPr/>
          <p:nvPr/>
        </p:nvSpPr>
        <p:spPr>
          <a:xfrm rot="732999">
            <a:off x="4765098" y="471520"/>
            <a:ext cx="2807068" cy="107128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200" y="1706647"/>
            <a:ext cx="2816400" cy="28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