
<file path=[Content_Types].xml><?xml version="1.0" encoding="utf-8"?>
<Types xmlns="http://schemas.openxmlformats.org/package/2006/content-types">
  <Default Extension="xml" ContentType="application/xml"/>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9" r:id="rId1"/>
    <p:sldMasterId id="2147483690" r:id="rId2"/>
  </p:sldMasterIdLst>
  <p:notesMasterIdLst>
    <p:notesMasterId r:id="rId11"/>
  </p:notesMasterIdLst>
  <p:sldIdLst>
    <p:sldId id="256" r:id="rId3"/>
    <p:sldId id="257" r:id="rId4"/>
    <p:sldId id="268" r:id="rId5"/>
    <p:sldId id="269" r:id="rId6"/>
    <p:sldId id="270" r:id="rId7"/>
    <p:sldId id="271" r:id="rId8"/>
    <p:sldId id="267" r:id="rId9"/>
    <p:sldId id="272"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showComments="0">
  <p:normalViewPr>
    <p:restoredLeft sz="19737"/>
    <p:restoredTop sz="94658"/>
  </p:normalViewPr>
  <p:slideViewPr>
    <p:cSldViewPr snapToGrid="0">
      <p:cViewPr varScale="1">
        <p:scale>
          <a:sx n="121" d="100"/>
          <a:sy n="121" d="100"/>
        </p:scale>
        <p:origin x="176" y="944"/>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notesMaster" Target="notesMasters/notesMaster1.xml"/><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575e7349d4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575e7349d4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75e7349d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75e7349d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75e7349d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75e7349d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98825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75e7349d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75e7349d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7601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75e7349d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75e7349d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712936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575e7349d4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575e7349d4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710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dk1"/>
        </a:solidFill>
        <a:effectLst/>
      </p:bgPr>
    </p:bg>
    <p:spTree>
      <p:nvGrpSpPr>
        <p:cNvPr id="1" name="Shape 54"/>
        <p:cNvGrpSpPr/>
        <p:nvPr/>
      </p:nvGrpSpPr>
      <p:grpSpPr>
        <a:xfrm>
          <a:off x="0" y="0"/>
          <a:ext cx="0" cy="0"/>
          <a:chOff x="0" y="0"/>
          <a:chExt cx="0" cy="0"/>
        </a:xfrm>
      </p:grpSpPr>
      <p:sp>
        <p:nvSpPr>
          <p:cNvPr id="55" name="Google Shape;55;p14"/>
          <p:cNvSpPr/>
          <p:nvPr/>
        </p:nvSpPr>
        <p:spPr>
          <a:xfrm>
            <a:off x="0" y="0"/>
            <a:ext cx="9144000" cy="34290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4"/>
          <p:cNvSpPr txBox="1">
            <a:spLocks noGrp="1"/>
          </p:cNvSpPr>
          <p:nvPr>
            <p:ph type="ctrTitle"/>
          </p:nvPr>
        </p:nvSpPr>
        <p:spPr>
          <a:xfrm>
            <a:off x="311700" y="392150"/>
            <a:ext cx="8520600" cy="2690400"/>
          </a:xfrm>
          <a:prstGeom prst="rect">
            <a:avLst/>
          </a:prstGeom>
        </p:spPr>
        <p:txBody>
          <a:bodyPr spcFirstLastPara="1" wrap="square" lIns="91425" tIns="91425" rIns="91425" bIns="91425" anchor="ctr" anchorCtr="0"/>
          <a:lstStyle>
            <a:lvl1pPr lvl="0" algn="ctr" rtl="0">
              <a:spcBef>
                <a:spcPts val="0"/>
              </a:spcBef>
              <a:spcAft>
                <a:spcPts val="0"/>
              </a:spcAft>
              <a:buSzPts val="8000"/>
              <a:buNone/>
              <a:defRPr sz="8000"/>
            </a:lvl1pPr>
            <a:lvl2pPr lvl="1" algn="ctr" rtl="0">
              <a:spcBef>
                <a:spcPts val="0"/>
              </a:spcBef>
              <a:spcAft>
                <a:spcPts val="0"/>
              </a:spcAft>
              <a:buSzPts val="8000"/>
              <a:buNone/>
              <a:defRPr sz="8000"/>
            </a:lvl2pPr>
            <a:lvl3pPr lvl="2" algn="ctr" rtl="0">
              <a:spcBef>
                <a:spcPts val="0"/>
              </a:spcBef>
              <a:spcAft>
                <a:spcPts val="0"/>
              </a:spcAft>
              <a:buSzPts val="8000"/>
              <a:buNone/>
              <a:defRPr sz="8000"/>
            </a:lvl3pPr>
            <a:lvl4pPr lvl="3" algn="ctr" rtl="0">
              <a:spcBef>
                <a:spcPts val="0"/>
              </a:spcBef>
              <a:spcAft>
                <a:spcPts val="0"/>
              </a:spcAft>
              <a:buSzPts val="8000"/>
              <a:buNone/>
              <a:defRPr sz="8000"/>
            </a:lvl4pPr>
            <a:lvl5pPr lvl="4" algn="ctr" rtl="0">
              <a:spcBef>
                <a:spcPts val="0"/>
              </a:spcBef>
              <a:spcAft>
                <a:spcPts val="0"/>
              </a:spcAft>
              <a:buSzPts val="8000"/>
              <a:buNone/>
              <a:defRPr sz="8000"/>
            </a:lvl5pPr>
            <a:lvl6pPr lvl="5" algn="ctr" rtl="0">
              <a:spcBef>
                <a:spcPts val="0"/>
              </a:spcBef>
              <a:spcAft>
                <a:spcPts val="0"/>
              </a:spcAft>
              <a:buSzPts val="8000"/>
              <a:buNone/>
              <a:defRPr sz="8000"/>
            </a:lvl6pPr>
            <a:lvl7pPr lvl="6" algn="ctr" rtl="0">
              <a:spcBef>
                <a:spcPts val="0"/>
              </a:spcBef>
              <a:spcAft>
                <a:spcPts val="0"/>
              </a:spcAft>
              <a:buSzPts val="8000"/>
              <a:buNone/>
              <a:defRPr sz="8000"/>
            </a:lvl7pPr>
            <a:lvl8pPr lvl="7" algn="ctr" rtl="0">
              <a:spcBef>
                <a:spcPts val="0"/>
              </a:spcBef>
              <a:spcAft>
                <a:spcPts val="0"/>
              </a:spcAft>
              <a:buSzPts val="8000"/>
              <a:buNone/>
              <a:defRPr sz="8000"/>
            </a:lvl8pPr>
            <a:lvl9pPr lvl="8" algn="ctr" rtl="0">
              <a:spcBef>
                <a:spcPts val="0"/>
              </a:spcBef>
              <a:spcAft>
                <a:spcPts val="0"/>
              </a:spcAft>
              <a:buSzPts val="8000"/>
              <a:buNone/>
              <a:defRPr sz="8000"/>
            </a:lvl9pPr>
          </a:lstStyle>
          <a:p>
            <a:endParaRPr/>
          </a:p>
        </p:txBody>
      </p:sp>
      <p:sp>
        <p:nvSpPr>
          <p:cNvPr id="57" name="Google Shape;57;p14"/>
          <p:cNvSpPr txBox="1">
            <a:spLocks noGrp="1"/>
          </p:cNvSpPr>
          <p:nvPr>
            <p:ph type="subTitle" idx="1"/>
          </p:nvPr>
        </p:nvSpPr>
        <p:spPr>
          <a:xfrm>
            <a:off x="311700" y="3890400"/>
            <a:ext cx="8520600" cy="706200"/>
          </a:xfrm>
          <a:prstGeom prst="rect">
            <a:avLst/>
          </a:prstGeom>
        </p:spPr>
        <p:txBody>
          <a:bodyPr spcFirstLastPara="1" wrap="square" lIns="91425" tIns="91425" rIns="91425" bIns="91425" anchor="ctr" anchorCtr="0"/>
          <a:lstStyle>
            <a:lvl1pPr lvl="0" algn="ctr" rtl="0">
              <a:lnSpc>
                <a:spcPct val="100000"/>
              </a:lnSpc>
              <a:spcBef>
                <a:spcPts val="0"/>
              </a:spcBef>
              <a:spcAft>
                <a:spcPts val="0"/>
              </a:spcAft>
              <a:buClr>
                <a:schemeClr val="accent1"/>
              </a:buClr>
              <a:buSzPts val="2100"/>
              <a:buNone/>
              <a:defRPr sz="2100" b="1">
                <a:solidFill>
                  <a:schemeClr val="accent1"/>
                </a:solidFill>
              </a:defRPr>
            </a:lvl1pPr>
            <a:lvl2pPr lvl="1" algn="ctr" rtl="0">
              <a:lnSpc>
                <a:spcPct val="100000"/>
              </a:lnSpc>
              <a:spcBef>
                <a:spcPts val="0"/>
              </a:spcBef>
              <a:spcAft>
                <a:spcPts val="0"/>
              </a:spcAft>
              <a:buClr>
                <a:schemeClr val="accent1"/>
              </a:buClr>
              <a:buSzPts val="2100"/>
              <a:buNone/>
              <a:defRPr sz="2100" b="1">
                <a:solidFill>
                  <a:schemeClr val="accent1"/>
                </a:solidFill>
              </a:defRPr>
            </a:lvl2pPr>
            <a:lvl3pPr lvl="2" algn="ctr" rtl="0">
              <a:lnSpc>
                <a:spcPct val="100000"/>
              </a:lnSpc>
              <a:spcBef>
                <a:spcPts val="0"/>
              </a:spcBef>
              <a:spcAft>
                <a:spcPts val="0"/>
              </a:spcAft>
              <a:buClr>
                <a:schemeClr val="accent1"/>
              </a:buClr>
              <a:buSzPts val="2100"/>
              <a:buNone/>
              <a:defRPr sz="2100" b="1">
                <a:solidFill>
                  <a:schemeClr val="accent1"/>
                </a:solidFill>
              </a:defRPr>
            </a:lvl3pPr>
            <a:lvl4pPr lvl="3" algn="ctr" rtl="0">
              <a:lnSpc>
                <a:spcPct val="100000"/>
              </a:lnSpc>
              <a:spcBef>
                <a:spcPts val="0"/>
              </a:spcBef>
              <a:spcAft>
                <a:spcPts val="0"/>
              </a:spcAft>
              <a:buClr>
                <a:schemeClr val="accent1"/>
              </a:buClr>
              <a:buSzPts val="2100"/>
              <a:buNone/>
              <a:defRPr sz="2100" b="1">
                <a:solidFill>
                  <a:schemeClr val="accent1"/>
                </a:solidFill>
              </a:defRPr>
            </a:lvl4pPr>
            <a:lvl5pPr lvl="4" algn="ctr" rtl="0">
              <a:lnSpc>
                <a:spcPct val="100000"/>
              </a:lnSpc>
              <a:spcBef>
                <a:spcPts val="0"/>
              </a:spcBef>
              <a:spcAft>
                <a:spcPts val="0"/>
              </a:spcAft>
              <a:buClr>
                <a:schemeClr val="accent1"/>
              </a:buClr>
              <a:buSzPts val="2100"/>
              <a:buNone/>
              <a:defRPr sz="2100" b="1">
                <a:solidFill>
                  <a:schemeClr val="accent1"/>
                </a:solidFill>
              </a:defRPr>
            </a:lvl5pPr>
            <a:lvl6pPr lvl="5" algn="ctr" rtl="0">
              <a:lnSpc>
                <a:spcPct val="100000"/>
              </a:lnSpc>
              <a:spcBef>
                <a:spcPts val="0"/>
              </a:spcBef>
              <a:spcAft>
                <a:spcPts val="0"/>
              </a:spcAft>
              <a:buClr>
                <a:schemeClr val="accent1"/>
              </a:buClr>
              <a:buSzPts val="2100"/>
              <a:buNone/>
              <a:defRPr sz="2100" b="1">
                <a:solidFill>
                  <a:schemeClr val="accent1"/>
                </a:solidFill>
              </a:defRPr>
            </a:lvl6pPr>
            <a:lvl7pPr lvl="6" algn="ctr" rtl="0">
              <a:lnSpc>
                <a:spcPct val="100000"/>
              </a:lnSpc>
              <a:spcBef>
                <a:spcPts val="0"/>
              </a:spcBef>
              <a:spcAft>
                <a:spcPts val="0"/>
              </a:spcAft>
              <a:buClr>
                <a:schemeClr val="accent1"/>
              </a:buClr>
              <a:buSzPts val="2100"/>
              <a:buNone/>
              <a:defRPr sz="2100" b="1">
                <a:solidFill>
                  <a:schemeClr val="accent1"/>
                </a:solidFill>
              </a:defRPr>
            </a:lvl7pPr>
            <a:lvl8pPr lvl="7" algn="ctr" rtl="0">
              <a:lnSpc>
                <a:spcPct val="100000"/>
              </a:lnSpc>
              <a:spcBef>
                <a:spcPts val="0"/>
              </a:spcBef>
              <a:spcAft>
                <a:spcPts val="0"/>
              </a:spcAft>
              <a:buClr>
                <a:schemeClr val="accent1"/>
              </a:buClr>
              <a:buSzPts val="2100"/>
              <a:buNone/>
              <a:defRPr sz="2100" b="1">
                <a:solidFill>
                  <a:schemeClr val="accent1"/>
                </a:solidFill>
              </a:defRPr>
            </a:lvl8pPr>
            <a:lvl9pPr lvl="8" algn="ctr" rtl="0">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58" name="Google Shape;58;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59"/>
        <p:cNvGrpSpPr/>
        <p:nvPr/>
      </p:nvGrpSpPr>
      <p:grpSpPr>
        <a:xfrm>
          <a:off x="0" y="0"/>
          <a:ext cx="0" cy="0"/>
          <a:chOff x="0" y="0"/>
          <a:chExt cx="0" cy="0"/>
        </a:xfrm>
      </p:grpSpPr>
      <p:sp>
        <p:nvSpPr>
          <p:cNvPr id="60" name="Google Shape;60;p15"/>
          <p:cNvSpPr txBox="1">
            <a:spLocks noGrp="1"/>
          </p:cNvSpPr>
          <p:nvPr>
            <p:ph type="title"/>
          </p:nvPr>
        </p:nvSpPr>
        <p:spPr>
          <a:xfrm>
            <a:off x="2802750" y="802500"/>
            <a:ext cx="3538500" cy="3538500"/>
          </a:xfrm>
          <a:prstGeom prst="rect">
            <a:avLst/>
          </a:prstGeom>
          <a:solidFill>
            <a:srgbClr val="FFFFFF"/>
          </a:solidFill>
        </p:spPr>
        <p:txBody>
          <a:bodyPr spcFirstLastPara="1" wrap="square" lIns="91425" tIns="91425" rIns="91425" bIns="91425" anchor="ctr" anchorCtr="0"/>
          <a:lstStyle>
            <a:lvl1pPr lvl="0" algn="ctr" rtl="0">
              <a:spcBef>
                <a:spcPts val="0"/>
              </a:spcBef>
              <a:spcAft>
                <a:spcPts val="0"/>
              </a:spcAft>
              <a:buSzPts val="4800"/>
              <a:buNone/>
              <a:defRPr sz="4800"/>
            </a:lvl1pPr>
            <a:lvl2pPr lvl="1" algn="ctr" rtl="0">
              <a:spcBef>
                <a:spcPts val="0"/>
              </a:spcBef>
              <a:spcAft>
                <a:spcPts val="0"/>
              </a:spcAft>
              <a:buSzPts val="4800"/>
              <a:buNone/>
              <a:defRPr sz="4800"/>
            </a:lvl2pPr>
            <a:lvl3pPr lvl="2" algn="ctr" rtl="0">
              <a:spcBef>
                <a:spcPts val="0"/>
              </a:spcBef>
              <a:spcAft>
                <a:spcPts val="0"/>
              </a:spcAft>
              <a:buSzPts val="4800"/>
              <a:buNone/>
              <a:defRPr sz="4800"/>
            </a:lvl3pPr>
            <a:lvl4pPr lvl="3" algn="ctr" rtl="0">
              <a:spcBef>
                <a:spcPts val="0"/>
              </a:spcBef>
              <a:spcAft>
                <a:spcPts val="0"/>
              </a:spcAft>
              <a:buSzPts val="4800"/>
              <a:buNone/>
              <a:defRPr sz="4800"/>
            </a:lvl4pPr>
            <a:lvl5pPr lvl="4" algn="ctr" rtl="0">
              <a:spcBef>
                <a:spcPts val="0"/>
              </a:spcBef>
              <a:spcAft>
                <a:spcPts val="0"/>
              </a:spcAft>
              <a:buSzPts val="4800"/>
              <a:buNone/>
              <a:defRPr sz="4800"/>
            </a:lvl5pPr>
            <a:lvl6pPr lvl="5" algn="ctr" rtl="0">
              <a:spcBef>
                <a:spcPts val="0"/>
              </a:spcBef>
              <a:spcAft>
                <a:spcPts val="0"/>
              </a:spcAft>
              <a:buSzPts val="4800"/>
              <a:buNone/>
              <a:defRPr sz="4800"/>
            </a:lvl6pPr>
            <a:lvl7pPr lvl="6" algn="ctr" rtl="0">
              <a:spcBef>
                <a:spcPts val="0"/>
              </a:spcBef>
              <a:spcAft>
                <a:spcPts val="0"/>
              </a:spcAft>
              <a:buSzPts val="4800"/>
              <a:buNone/>
              <a:defRPr sz="4800"/>
            </a:lvl7pPr>
            <a:lvl8pPr lvl="7" algn="ctr" rtl="0">
              <a:spcBef>
                <a:spcPts val="0"/>
              </a:spcBef>
              <a:spcAft>
                <a:spcPts val="0"/>
              </a:spcAft>
              <a:buSzPts val="4800"/>
              <a:buNone/>
              <a:defRPr sz="4800"/>
            </a:lvl8pPr>
            <a:lvl9pPr lvl="8" algn="ctr" rtl="0">
              <a:spcBef>
                <a:spcPts val="0"/>
              </a:spcBef>
              <a:spcAft>
                <a:spcPts val="0"/>
              </a:spcAft>
              <a:buSzPts val="4800"/>
              <a:buNone/>
              <a:defRPr sz="4800"/>
            </a:lvl9pPr>
          </a:lstStyle>
          <a:p>
            <a:endParaRPr/>
          </a:p>
        </p:txBody>
      </p:sp>
      <p:sp>
        <p:nvSpPr>
          <p:cNvPr id="61" name="Google Shape;61;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62"/>
        <p:cNvGrpSpPr/>
        <p:nvPr/>
      </p:nvGrpSpPr>
      <p:grpSpPr>
        <a:xfrm>
          <a:off x="0" y="0"/>
          <a:ext cx="0" cy="0"/>
          <a:chOff x="0" y="0"/>
          <a:chExt cx="0" cy="0"/>
        </a:xfrm>
      </p:grpSpPr>
      <p:sp>
        <p:nvSpPr>
          <p:cNvPr id="63" name="Google Shape;63;p1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4" name="Google Shape;64;p1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65" name="Google Shape;65;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66"/>
        <p:cNvGrpSpPr/>
        <p:nvPr/>
      </p:nvGrpSpPr>
      <p:grpSpPr>
        <a:xfrm>
          <a:off x="0" y="0"/>
          <a:ext cx="0" cy="0"/>
          <a:chOff x="0" y="0"/>
          <a:chExt cx="0" cy="0"/>
        </a:xfrm>
      </p:grpSpPr>
      <p:sp>
        <p:nvSpPr>
          <p:cNvPr id="67" name="Google Shape;67;p17"/>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lstStyle>
            <a:lvl1pPr lvl="0" rtl="0">
              <a:spcBef>
                <a:spcPts val="0"/>
              </a:spcBef>
              <a:spcAft>
                <a:spcPts val="0"/>
              </a:spcAft>
              <a:buSzPts val="4200"/>
              <a:buNone/>
              <a:defRPr/>
            </a:lvl1pPr>
            <a:lvl2pPr lvl="1" rtl="0">
              <a:spcBef>
                <a:spcPts val="0"/>
              </a:spcBef>
              <a:spcAft>
                <a:spcPts val="0"/>
              </a:spcAft>
              <a:buSzPts val="4200"/>
              <a:buNone/>
              <a:defRPr/>
            </a:lvl2pPr>
            <a:lvl3pPr lvl="2" rtl="0">
              <a:spcBef>
                <a:spcPts val="0"/>
              </a:spcBef>
              <a:spcAft>
                <a:spcPts val="0"/>
              </a:spcAft>
              <a:buSzPts val="4200"/>
              <a:buNone/>
              <a:defRPr/>
            </a:lvl3pPr>
            <a:lvl4pPr lvl="3" rtl="0">
              <a:spcBef>
                <a:spcPts val="0"/>
              </a:spcBef>
              <a:spcAft>
                <a:spcPts val="0"/>
              </a:spcAft>
              <a:buSzPts val="4200"/>
              <a:buNone/>
              <a:defRPr/>
            </a:lvl4pPr>
            <a:lvl5pPr lvl="4" rtl="0">
              <a:spcBef>
                <a:spcPts val="0"/>
              </a:spcBef>
              <a:spcAft>
                <a:spcPts val="0"/>
              </a:spcAft>
              <a:buSzPts val="4200"/>
              <a:buNone/>
              <a:defRPr/>
            </a:lvl5pPr>
            <a:lvl6pPr lvl="5" rtl="0">
              <a:spcBef>
                <a:spcPts val="0"/>
              </a:spcBef>
              <a:spcAft>
                <a:spcPts val="0"/>
              </a:spcAft>
              <a:buSzPts val="4200"/>
              <a:buNone/>
              <a:defRPr/>
            </a:lvl6pPr>
            <a:lvl7pPr lvl="6" rtl="0">
              <a:spcBef>
                <a:spcPts val="0"/>
              </a:spcBef>
              <a:spcAft>
                <a:spcPts val="0"/>
              </a:spcAft>
              <a:buSzPts val="4200"/>
              <a:buNone/>
              <a:defRPr/>
            </a:lvl7pPr>
            <a:lvl8pPr lvl="7" rtl="0">
              <a:spcBef>
                <a:spcPts val="0"/>
              </a:spcBef>
              <a:spcAft>
                <a:spcPts val="0"/>
              </a:spcAft>
              <a:buSzPts val="4200"/>
              <a:buNone/>
              <a:defRPr/>
            </a:lvl8pPr>
            <a:lvl9pPr lvl="8" rtl="0">
              <a:spcBef>
                <a:spcPts val="0"/>
              </a:spcBef>
              <a:spcAft>
                <a:spcPts val="0"/>
              </a:spcAft>
              <a:buSzPts val="4200"/>
              <a:buNone/>
              <a:defRPr/>
            </a:lvl9pPr>
          </a:lstStyle>
          <a:p>
            <a:endParaRPr/>
          </a:p>
        </p:txBody>
      </p:sp>
      <p:sp>
        <p:nvSpPr>
          <p:cNvPr id="68" name="Google Shape;68;p17"/>
          <p:cNvSpPr txBox="1">
            <a:spLocks noGrp="1"/>
          </p:cNvSpPr>
          <p:nvPr>
            <p:ph type="body" idx="1"/>
          </p:nvPr>
        </p:nvSpPr>
        <p:spPr>
          <a:xfrm>
            <a:off x="3117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69" name="Google Shape;69;p17"/>
          <p:cNvSpPr txBox="1">
            <a:spLocks noGrp="1"/>
          </p:cNvSpPr>
          <p:nvPr>
            <p:ph type="body" idx="2"/>
          </p:nvPr>
        </p:nvSpPr>
        <p:spPr>
          <a:xfrm>
            <a:off x="4832400" y="1228675"/>
            <a:ext cx="3999900" cy="33402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0" name="Google Shape;70;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1"/>
        <p:cNvGrpSpPr/>
        <p:nvPr/>
      </p:nvGrpSpPr>
      <p:grpSpPr>
        <a:xfrm>
          <a:off x="0" y="0"/>
          <a:ext cx="0" cy="0"/>
          <a:chOff x="0" y="0"/>
          <a:chExt cx="0" cy="0"/>
        </a:xfrm>
      </p:grpSpPr>
      <p:sp>
        <p:nvSpPr>
          <p:cNvPr id="72" name="Google Shape;72;p18"/>
          <p:cNvSpPr txBox="1">
            <a:spLocks noGrp="1"/>
          </p:cNvSpPr>
          <p:nvPr>
            <p:ph type="title"/>
          </p:nvPr>
        </p:nvSpPr>
        <p:spPr>
          <a:xfrm>
            <a:off x="304800" y="309350"/>
            <a:ext cx="8537700" cy="748200"/>
          </a:xfrm>
          <a:prstGeom prst="rect">
            <a:avLst/>
          </a:prstGeom>
        </p:spPr>
        <p:txBody>
          <a:bodyPr spcFirstLastPara="1" wrap="square" lIns="91425" tIns="91425" rIns="91425" bIns="91425" anchor="t" anchorCtr="0"/>
          <a:lstStyle>
            <a:lvl1pPr lvl="0" rtl="0">
              <a:spcBef>
                <a:spcPts val="0"/>
              </a:spcBef>
              <a:spcAft>
                <a:spcPts val="0"/>
              </a:spcAft>
              <a:buSzPts val="4000"/>
              <a:buNone/>
              <a:defRPr sz="4000"/>
            </a:lvl1pPr>
            <a:lvl2pPr lvl="1" rtl="0">
              <a:spcBef>
                <a:spcPts val="0"/>
              </a:spcBef>
              <a:spcAft>
                <a:spcPts val="0"/>
              </a:spcAft>
              <a:buSzPts val="4000"/>
              <a:buNone/>
              <a:defRPr sz="4000"/>
            </a:lvl2pPr>
            <a:lvl3pPr lvl="2" rtl="0">
              <a:spcBef>
                <a:spcPts val="0"/>
              </a:spcBef>
              <a:spcAft>
                <a:spcPts val="0"/>
              </a:spcAft>
              <a:buSzPts val="4000"/>
              <a:buNone/>
              <a:defRPr sz="4000"/>
            </a:lvl3pPr>
            <a:lvl4pPr lvl="3" rtl="0">
              <a:spcBef>
                <a:spcPts val="0"/>
              </a:spcBef>
              <a:spcAft>
                <a:spcPts val="0"/>
              </a:spcAft>
              <a:buSzPts val="4000"/>
              <a:buNone/>
              <a:defRPr sz="4000"/>
            </a:lvl4pPr>
            <a:lvl5pPr lvl="4" rtl="0">
              <a:spcBef>
                <a:spcPts val="0"/>
              </a:spcBef>
              <a:spcAft>
                <a:spcPts val="0"/>
              </a:spcAft>
              <a:buSzPts val="4000"/>
              <a:buNone/>
              <a:defRPr sz="4000"/>
            </a:lvl5pPr>
            <a:lvl6pPr lvl="5" rtl="0">
              <a:spcBef>
                <a:spcPts val="0"/>
              </a:spcBef>
              <a:spcAft>
                <a:spcPts val="0"/>
              </a:spcAft>
              <a:buSzPts val="4000"/>
              <a:buNone/>
              <a:defRPr sz="4000"/>
            </a:lvl6pPr>
            <a:lvl7pPr lvl="6" rtl="0">
              <a:spcBef>
                <a:spcPts val="0"/>
              </a:spcBef>
              <a:spcAft>
                <a:spcPts val="0"/>
              </a:spcAft>
              <a:buSzPts val="4000"/>
              <a:buNone/>
              <a:defRPr sz="4000"/>
            </a:lvl7pPr>
            <a:lvl8pPr lvl="7" rtl="0">
              <a:spcBef>
                <a:spcPts val="0"/>
              </a:spcBef>
              <a:spcAft>
                <a:spcPts val="0"/>
              </a:spcAft>
              <a:buSzPts val="4000"/>
              <a:buNone/>
              <a:defRPr sz="4000"/>
            </a:lvl8pPr>
            <a:lvl9pPr lvl="8" rtl="0">
              <a:spcBef>
                <a:spcPts val="0"/>
              </a:spcBef>
              <a:spcAft>
                <a:spcPts val="0"/>
              </a:spcAft>
              <a:buSzPts val="4000"/>
              <a:buNone/>
              <a:defRPr sz="4000"/>
            </a:lvl9pPr>
          </a:lstStyle>
          <a:p>
            <a:endParaRPr/>
          </a:p>
        </p:txBody>
      </p:sp>
      <p:sp>
        <p:nvSpPr>
          <p:cNvPr id="73" name="Google Shape;73;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3000"/>
              <a:buNone/>
              <a:defRPr sz="3000">
                <a:highlight>
                  <a:schemeClr val="dk1"/>
                </a:highlight>
              </a:defRPr>
            </a:lvl1pPr>
            <a:lvl2pPr lvl="1" rtl="0">
              <a:spcBef>
                <a:spcPts val="0"/>
              </a:spcBef>
              <a:spcAft>
                <a:spcPts val="0"/>
              </a:spcAft>
              <a:buSzPts val="3000"/>
              <a:buNone/>
              <a:defRPr sz="3000">
                <a:highlight>
                  <a:schemeClr val="dk1"/>
                </a:highlight>
              </a:defRPr>
            </a:lvl2pPr>
            <a:lvl3pPr lvl="2" rtl="0">
              <a:spcBef>
                <a:spcPts val="0"/>
              </a:spcBef>
              <a:spcAft>
                <a:spcPts val="0"/>
              </a:spcAft>
              <a:buSzPts val="3000"/>
              <a:buNone/>
              <a:defRPr sz="3000">
                <a:highlight>
                  <a:schemeClr val="dk1"/>
                </a:highlight>
              </a:defRPr>
            </a:lvl3pPr>
            <a:lvl4pPr lvl="3" rtl="0">
              <a:spcBef>
                <a:spcPts val="0"/>
              </a:spcBef>
              <a:spcAft>
                <a:spcPts val="0"/>
              </a:spcAft>
              <a:buSzPts val="3000"/>
              <a:buNone/>
              <a:defRPr sz="3000">
                <a:highlight>
                  <a:schemeClr val="dk1"/>
                </a:highlight>
              </a:defRPr>
            </a:lvl4pPr>
            <a:lvl5pPr lvl="4" rtl="0">
              <a:spcBef>
                <a:spcPts val="0"/>
              </a:spcBef>
              <a:spcAft>
                <a:spcPts val="0"/>
              </a:spcAft>
              <a:buSzPts val="3000"/>
              <a:buNone/>
              <a:defRPr sz="3000">
                <a:highlight>
                  <a:schemeClr val="dk1"/>
                </a:highlight>
              </a:defRPr>
            </a:lvl5pPr>
            <a:lvl6pPr lvl="5" rtl="0">
              <a:spcBef>
                <a:spcPts val="0"/>
              </a:spcBef>
              <a:spcAft>
                <a:spcPts val="0"/>
              </a:spcAft>
              <a:buSzPts val="3000"/>
              <a:buNone/>
              <a:defRPr sz="3000">
                <a:highlight>
                  <a:schemeClr val="dk1"/>
                </a:highlight>
              </a:defRPr>
            </a:lvl6pPr>
            <a:lvl7pPr lvl="6" rtl="0">
              <a:spcBef>
                <a:spcPts val="0"/>
              </a:spcBef>
              <a:spcAft>
                <a:spcPts val="0"/>
              </a:spcAft>
              <a:buSzPts val="3000"/>
              <a:buNone/>
              <a:defRPr sz="3000">
                <a:highlight>
                  <a:schemeClr val="dk1"/>
                </a:highlight>
              </a:defRPr>
            </a:lvl7pPr>
            <a:lvl8pPr lvl="7" rtl="0">
              <a:spcBef>
                <a:spcPts val="0"/>
              </a:spcBef>
              <a:spcAft>
                <a:spcPts val="0"/>
              </a:spcAft>
              <a:buSzPts val="3000"/>
              <a:buNone/>
              <a:defRPr sz="3000">
                <a:highlight>
                  <a:schemeClr val="dk1"/>
                </a:highlight>
              </a:defRPr>
            </a:lvl8pPr>
            <a:lvl9pPr lvl="8" rtl="0">
              <a:spcBef>
                <a:spcPts val="0"/>
              </a:spcBef>
              <a:spcAft>
                <a:spcPts val="0"/>
              </a:spcAft>
              <a:buSzPts val="3000"/>
              <a:buNone/>
              <a:defRPr sz="3000">
                <a:highlight>
                  <a:schemeClr val="dk1"/>
                </a:highlight>
              </a:defRPr>
            </a:lvl9pPr>
          </a:lstStyle>
          <a:p>
            <a:endParaRPr/>
          </a:p>
        </p:txBody>
      </p:sp>
      <p:sp>
        <p:nvSpPr>
          <p:cNvPr id="76" name="Google Shape;76;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77" name="Google Shape;77;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4"/>
        </a:solidFill>
        <a:effectLst/>
      </p:bgPr>
    </p:bg>
    <p:spTree>
      <p:nvGrpSpPr>
        <p:cNvPr id="1" name="Shape 78"/>
        <p:cNvGrpSpPr/>
        <p:nvPr/>
      </p:nvGrpSpPr>
      <p:grpSpPr>
        <a:xfrm>
          <a:off x="0" y="0"/>
          <a:ext cx="0" cy="0"/>
          <a:chOff x="0" y="0"/>
          <a:chExt cx="0" cy="0"/>
        </a:xfrm>
      </p:grpSpPr>
      <p:sp>
        <p:nvSpPr>
          <p:cNvPr id="79" name="Google Shape;79;p20"/>
          <p:cNvSpPr txBox="1">
            <a:spLocks noGrp="1"/>
          </p:cNvSpPr>
          <p:nvPr>
            <p:ph type="title"/>
          </p:nvPr>
        </p:nvSpPr>
        <p:spPr>
          <a:xfrm>
            <a:off x="490250" y="526350"/>
            <a:ext cx="5618700" cy="4090800"/>
          </a:xfrm>
          <a:prstGeom prst="rect">
            <a:avLst/>
          </a:prstGeom>
        </p:spPr>
        <p:txBody>
          <a:bodyPr spcFirstLastPara="1" wrap="square" lIns="91425" tIns="91425" rIns="91425" bIns="91425" anchor="ctr" anchorCtr="0"/>
          <a:lstStyle>
            <a:lvl1pPr lvl="0" rtl="0">
              <a:spcBef>
                <a:spcPts val="0"/>
              </a:spcBef>
              <a:spcAft>
                <a:spcPts val="0"/>
              </a:spcAft>
              <a:buClr>
                <a:schemeClr val="lt1"/>
              </a:buClr>
              <a:buSzPts val="6000"/>
              <a:buNone/>
              <a:defRPr sz="6000">
                <a:solidFill>
                  <a:schemeClr val="lt1"/>
                </a:solidFill>
              </a:defRPr>
            </a:lvl1pPr>
            <a:lvl2pPr lvl="1" rtl="0">
              <a:spcBef>
                <a:spcPts val="0"/>
              </a:spcBef>
              <a:spcAft>
                <a:spcPts val="0"/>
              </a:spcAft>
              <a:buClr>
                <a:schemeClr val="lt1"/>
              </a:buClr>
              <a:buSzPts val="6000"/>
              <a:buNone/>
              <a:defRPr sz="6000">
                <a:solidFill>
                  <a:schemeClr val="lt1"/>
                </a:solidFill>
              </a:defRPr>
            </a:lvl2pPr>
            <a:lvl3pPr lvl="2" rtl="0">
              <a:spcBef>
                <a:spcPts val="0"/>
              </a:spcBef>
              <a:spcAft>
                <a:spcPts val="0"/>
              </a:spcAft>
              <a:buClr>
                <a:schemeClr val="lt1"/>
              </a:buClr>
              <a:buSzPts val="6000"/>
              <a:buNone/>
              <a:defRPr sz="6000">
                <a:solidFill>
                  <a:schemeClr val="lt1"/>
                </a:solidFill>
              </a:defRPr>
            </a:lvl3pPr>
            <a:lvl4pPr lvl="3" rtl="0">
              <a:spcBef>
                <a:spcPts val="0"/>
              </a:spcBef>
              <a:spcAft>
                <a:spcPts val="0"/>
              </a:spcAft>
              <a:buClr>
                <a:schemeClr val="lt1"/>
              </a:buClr>
              <a:buSzPts val="6000"/>
              <a:buNone/>
              <a:defRPr sz="6000">
                <a:solidFill>
                  <a:schemeClr val="lt1"/>
                </a:solidFill>
              </a:defRPr>
            </a:lvl4pPr>
            <a:lvl5pPr lvl="4" rtl="0">
              <a:spcBef>
                <a:spcPts val="0"/>
              </a:spcBef>
              <a:spcAft>
                <a:spcPts val="0"/>
              </a:spcAft>
              <a:buClr>
                <a:schemeClr val="lt1"/>
              </a:buClr>
              <a:buSzPts val="6000"/>
              <a:buNone/>
              <a:defRPr sz="6000">
                <a:solidFill>
                  <a:schemeClr val="lt1"/>
                </a:solidFill>
              </a:defRPr>
            </a:lvl5pPr>
            <a:lvl6pPr lvl="5" rtl="0">
              <a:spcBef>
                <a:spcPts val="0"/>
              </a:spcBef>
              <a:spcAft>
                <a:spcPts val="0"/>
              </a:spcAft>
              <a:buClr>
                <a:schemeClr val="lt1"/>
              </a:buClr>
              <a:buSzPts val="6000"/>
              <a:buNone/>
              <a:defRPr sz="6000">
                <a:solidFill>
                  <a:schemeClr val="lt1"/>
                </a:solidFill>
              </a:defRPr>
            </a:lvl6pPr>
            <a:lvl7pPr lvl="6" rtl="0">
              <a:spcBef>
                <a:spcPts val="0"/>
              </a:spcBef>
              <a:spcAft>
                <a:spcPts val="0"/>
              </a:spcAft>
              <a:buClr>
                <a:schemeClr val="lt1"/>
              </a:buClr>
              <a:buSzPts val="6000"/>
              <a:buNone/>
              <a:defRPr sz="6000">
                <a:solidFill>
                  <a:schemeClr val="lt1"/>
                </a:solidFill>
              </a:defRPr>
            </a:lvl7pPr>
            <a:lvl8pPr lvl="7" rtl="0">
              <a:spcBef>
                <a:spcPts val="0"/>
              </a:spcBef>
              <a:spcAft>
                <a:spcPts val="0"/>
              </a:spcAft>
              <a:buClr>
                <a:schemeClr val="lt1"/>
              </a:buClr>
              <a:buSzPts val="6000"/>
              <a:buNone/>
              <a:defRPr sz="6000">
                <a:solidFill>
                  <a:schemeClr val="lt1"/>
                </a:solidFill>
              </a:defRPr>
            </a:lvl8pPr>
            <a:lvl9pPr lvl="8" rtl="0">
              <a:spcBef>
                <a:spcPts val="0"/>
              </a:spcBef>
              <a:spcAft>
                <a:spcPts val="0"/>
              </a:spcAft>
              <a:buClr>
                <a:schemeClr val="lt1"/>
              </a:buClr>
              <a:buSzPts val="6000"/>
              <a:buNone/>
              <a:defRPr sz="6000">
                <a:solidFill>
                  <a:schemeClr val="lt1"/>
                </a:solidFill>
              </a:defRPr>
            </a:lvl9pPr>
          </a:lstStyle>
          <a:p>
            <a:endParaRPr/>
          </a:p>
        </p:txBody>
      </p:sp>
      <p:sp>
        <p:nvSpPr>
          <p:cNvPr id="80" name="Google Shape;80;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81"/>
        <p:cNvGrpSpPr/>
        <p:nvPr/>
      </p:nvGrpSpPr>
      <p:grpSpPr>
        <a:xfrm>
          <a:off x="0" y="0"/>
          <a:ext cx="0" cy="0"/>
          <a:chOff x="0" y="0"/>
          <a:chExt cx="0" cy="0"/>
        </a:xfrm>
      </p:grpSpPr>
      <p:sp>
        <p:nvSpPr>
          <p:cNvPr id="82" name="Google Shape;82;p21"/>
          <p:cNvSpPr/>
          <p:nvPr/>
        </p:nvSpPr>
        <p:spPr>
          <a:xfrm>
            <a:off x="4572000" y="-25"/>
            <a:ext cx="4572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21"/>
          <p:cNvCxnSpPr/>
          <p:nvPr/>
        </p:nvCxnSpPr>
        <p:spPr>
          <a:xfrm>
            <a:off x="5029675" y="4495500"/>
            <a:ext cx="468300" cy="0"/>
          </a:xfrm>
          <a:prstGeom prst="straightConnector1">
            <a:avLst/>
          </a:prstGeom>
          <a:noFill/>
          <a:ln w="28575" cap="flat" cmpd="sng">
            <a:solidFill>
              <a:schemeClr val="lt1"/>
            </a:solidFill>
            <a:prstDash val="solid"/>
            <a:round/>
            <a:headEnd type="none" w="sm" len="sm"/>
            <a:tailEnd type="none" w="sm" len="sm"/>
          </a:ln>
        </p:spPr>
      </p:cxnSp>
      <p:sp>
        <p:nvSpPr>
          <p:cNvPr id="84" name="Google Shape;84;p21"/>
          <p:cNvSpPr txBox="1">
            <a:spLocks noGrp="1"/>
          </p:cNvSpPr>
          <p:nvPr>
            <p:ph type="title"/>
          </p:nvPr>
        </p:nvSpPr>
        <p:spPr>
          <a:xfrm>
            <a:off x="265500" y="1081400"/>
            <a:ext cx="4045200" cy="1710300"/>
          </a:xfrm>
          <a:prstGeom prst="rect">
            <a:avLst/>
          </a:prstGeom>
        </p:spPr>
        <p:txBody>
          <a:bodyPr spcFirstLastPara="1" wrap="square" lIns="91425" tIns="91425" rIns="91425" bIns="91425" anchor="b" anchorCtr="0"/>
          <a:lstStyle>
            <a:lvl1pPr lvl="0" algn="ctr" rtl="0">
              <a:spcBef>
                <a:spcPts val="0"/>
              </a:spcBef>
              <a:spcAft>
                <a:spcPts val="0"/>
              </a:spcAft>
              <a:buSzPts val="5400"/>
              <a:buNone/>
              <a:defRPr sz="5400"/>
            </a:lvl1pPr>
            <a:lvl2pPr lvl="1" algn="ctr" rtl="0">
              <a:spcBef>
                <a:spcPts val="0"/>
              </a:spcBef>
              <a:spcAft>
                <a:spcPts val="0"/>
              </a:spcAft>
              <a:buSzPts val="5400"/>
              <a:buNone/>
              <a:defRPr sz="5400"/>
            </a:lvl2pPr>
            <a:lvl3pPr lvl="2" algn="ctr" rtl="0">
              <a:spcBef>
                <a:spcPts val="0"/>
              </a:spcBef>
              <a:spcAft>
                <a:spcPts val="0"/>
              </a:spcAft>
              <a:buSzPts val="5400"/>
              <a:buNone/>
              <a:defRPr sz="5400"/>
            </a:lvl3pPr>
            <a:lvl4pPr lvl="3" algn="ctr" rtl="0">
              <a:spcBef>
                <a:spcPts val="0"/>
              </a:spcBef>
              <a:spcAft>
                <a:spcPts val="0"/>
              </a:spcAft>
              <a:buSzPts val="5400"/>
              <a:buNone/>
              <a:defRPr sz="5400"/>
            </a:lvl4pPr>
            <a:lvl5pPr lvl="4" algn="ctr" rtl="0">
              <a:spcBef>
                <a:spcPts val="0"/>
              </a:spcBef>
              <a:spcAft>
                <a:spcPts val="0"/>
              </a:spcAft>
              <a:buSzPts val="5400"/>
              <a:buNone/>
              <a:defRPr sz="5400"/>
            </a:lvl5pPr>
            <a:lvl6pPr lvl="5" algn="ctr" rtl="0">
              <a:spcBef>
                <a:spcPts val="0"/>
              </a:spcBef>
              <a:spcAft>
                <a:spcPts val="0"/>
              </a:spcAft>
              <a:buSzPts val="5400"/>
              <a:buNone/>
              <a:defRPr sz="5400"/>
            </a:lvl6pPr>
            <a:lvl7pPr lvl="6" algn="ctr" rtl="0">
              <a:spcBef>
                <a:spcPts val="0"/>
              </a:spcBef>
              <a:spcAft>
                <a:spcPts val="0"/>
              </a:spcAft>
              <a:buSzPts val="5400"/>
              <a:buNone/>
              <a:defRPr sz="5400"/>
            </a:lvl7pPr>
            <a:lvl8pPr lvl="7" algn="ctr" rtl="0">
              <a:spcBef>
                <a:spcPts val="0"/>
              </a:spcBef>
              <a:spcAft>
                <a:spcPts val="0"/>
              </a:spcAft>
              <a:buSzPts val="5400"/>
              <a:buNone/>
              <a:defRPr sz="5400"/>
            </a:lvl8pPr>
            <a:lvl9pPr lvl="8" algn="ctr" rtl="0">
              <a:spcBef>
                <a:spcPts val="0"/>
              </a:spcBef>
              <a:spcAft>
                <a:spcPts val="0"/>
              </a:spcAft>
              <a:buSzPts val="5400"/>
              <a:buNone/>
              <a:defRPr sz="5400"/>
            </a:lvl9pPr>
          </a:lstStyle>
          <a:p>
            <a:endParaRPr/>
          </a:p>
        </p:txBody>
      </p:sp>
      <p:sp>
        <p:nvSpPr>
          <p:cNvPr id="85" name="Google Shape;85;p21"/>
          <p:cNvSpPr txBox="1">
            <a:spLocks noGrp="1"/>
          </p:cNvSpPr>
          <p:nvPr>
            <p:ph type="subTitle" idx="1"/>
          </p:nvPr>
        </p:nvSpPr>
        <p:spPr>
          <a:xfrm>
            <a:off x="265500" y="2845223"/>
            <a:ext cx="4045200" cy="13455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1800"/>
              <a:buNone/>
              <a:defRPr/>
            </a:lvl1pPr>
            <a:lvl2pPr lvl="1" algn="ctr" rtl="0">
              <a:lnSpc>
                <a:spcPct val="100000"/>
              </a:lnSpc>
              <a:spcBef>
                <a:spcPts val="0"/>
              </a:spcBef>
              <a:spcAft>
                <a:spcPts val="0"/>
              </a:spcAft>
              <a:buSzPts val="1800"/>
              <a:buNone/>
              <a:defRPr sz="1800"/>
            </a:lvl2pPr>
            <a:lvl3pPr lvl="2" algn="ctr" rtl="0">
              <a:lnSpc>
                <a:spcPct val="100000"/>
              </a:lnSpc>
              <a:spcBef>
                <a:spcPts val="0"/>
              </a:spcBef>
              <a:spcAft>
                <a:spcPts val="0"/>
              </a:spcAft>
              <a:buSzPts val="1800"/>
              <a:buNone/>
              <a:defRPr sz="1800"/>
            </a:lvl3pPr>
            <a:lvl4pPr lvl="3" algn="ctr" rtl="0">
              <a:lnSpc>
                <a:spcPct val="100000"/>
              </a:lnSpc>
              <a:spcBef>
                <a:spcPts val="0"/>
              </a:spcBef>
              <a:spcAft>
                <a:spcPts val="0"/>
              </a:spcAft>
              <a:buSzPts val="1800"/>
              <a:buNone/>
              <a:defRPr sz="1800"/>
            </a:lvl4pPr>
            <a:lvl5pPr lvl="4" algn="ctr" rtl="0">
              <a:lnSpc>
                <a:spcPct val="100000"/>
              </a:lnSpc>
              <a:spcBef>
                <a:spcPts val="0"/>
              </a:spcBef>
              <a:spcAft>
                <a:spcPts val="0"/>
              </a:spcAft>
              <a:buSzPts val="1800"/>
              <a:buNone/>
              <a:defRPr sz="1800"/>
            </a:lvl5pPr>
            <a:lvl6pPr lvl="5" algn="ctr" rtl="0">
              <a:lnSpc>
                <a:spcPct val="100000"/>
              </a:lnSpc>
              <a:spcBef>
                <a:spcPts val="0"/>
              </a:spcBef>
              <a:spcAft>
                <a:spcPts val="0"/>
              </a:spcAft>
              <a:buSzPts val="1800"/>
              <a:buNone/>
              <a:defRPr sz="1800"/>
            </a:lvl6pPr>
            <a:lvl7pPr lvl="6" algn="ctr" rtl="0">
              <a:lnSpc>
                <a:spcPct val="100000"/>
              </a:lnSpc>
              <a:spcBef>
                <a:spcPts val="0"/>
              </a:spcBef>
              <a:spcAft>
                <a:spcPts val="0"/>
              </a:spcAft>
              <a:buSzPts val="1800"/>
              <a:buNone/>
              <a:defRPr sz="1800"/>
            </a:lvl7pPr>
            <a:lvl8pPr lvl="7" algn="ctr" rtl="0">
              <a:lnSpc>
                <a:spcPct val="100000"/>
              </a:lnSpc>
              <a:spcBef>
                <a:spcPts val="0"/>
              </a:spcBef>
              <a:spcAft>
                <a:spcPts val="0"/>
              </a:spcAft>
              <a:buSzPts val="1800"/>
              <a:buNone/>
              <a:defRPr sz="1800"/>
            </a:lvl8pPr>
            <a:lvl9pPr lvl="8" algn="ctr" rtl="0">
              <a:lnSpc>
                <a:spcPct val="100000"/>
              </a:lnSpc>
              <a:spcBef>
                <a:spcPts val="0"/>
              </a:spcBef>
              <a:spcAft>
                <a:spcPts val="0"/>
              </a:spcAft>
              <a:buSzPts val="1800"/>
              <a:buNone/>
              <a:defRPr sz="1800"/>
            </a:lvl9pPr>
          </a:lstStyle>
          <a:p>
            <a:endParaRPr/>
          </a:p>
        </p:txBody>
      </p:sp>
      <p:sp>
        <p:nvSpPr>
          <p:cNvPr id="86" name="Google Shape;86;p21"/>
          <p:cNvSpPr txBox="1">
            <a:spLocks noGrp="1"/>
          </p:cNvSpPr>
          <p:nvPr>
            <p:ph type="body" idx="2"/>
          </p:nvPr>
        </p:nvSpPr>
        <p:spPr>
          <a:xfrm>
            <a:off x="4939500" y="724200"/>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Clr>
                <a:schemeClr val="accent1"/>
              </a:buClr>
              <a:buSzPts val="1800"/>
              <a:buChar char="●"/>
              <a:defRPr>
                <a:solidFill>
                  <a:schemeClr val="accent1"/>
                </a:solidFill>
                <a:highlight>
                  <a:schemeClr val="lt1"/>
                </a:highlight>
              </a:defRPr>
            </a:lvl1pPr>
            <a:lvl2pPr marL="914400" lvl="1" indent="-317500" rtl="0">
              <a:spcBef>
                <a:spcPts val="1600"/>
              </a:spcBef>
              <a:spcAft>
                <a:spcPts val="0"/>
              </a:spcAft>
              <a:buClr>
                <a:schemeClr val="accent1"/>
              </a:buClr>
              <a:buSzPts val="1400"/>
              <a:buChar char="○"/>
              <a:defRPr>
                <a:solidFill>
                  <a:schemeClr val="accent1"/>
                </a:solidFill>
                <a:highlight>
                  <a:schemeClr val="lt1"/>
                </a:highlight>
              </a:defRPr>
            </a:lvl2pPr>
            <a:lvl3pPr marL="1371600" lvl="2" indent="-317500" rtl="0">
              <a:spcBef>
                <a:spcPts val="1600"/>
              </a:spcBef>
              <a:spcAft>
                <a:spcPts val="0"/>
              </a:spcAft>
              <a:buClr>
                <a:schemeClr val="accent1"/>
              </a:buClr>
              <a:buSzPts val="1400"/>
              <a:buChar char="■"/>
              <a:defRPr>
                <a:solidFill>
                  <a:schemeClr val="accent1"/>
                </a:solidFill>
                <a:highlight>
                  <a:schemeClr val="lt1"/>
                </a:highlight>
              </a:defRPr>
            </a:lvl3pPr>
            <a:lvl4pPr marL="1828800" lvl="3" indent="-317500" rtl="0">
              <a:spcBef>
                <a:spcPts val="1600"/>
              </a:spcBef>
              <a:spcAft>
                <a:spcPts val="0"/>
              </a:spcAft>
              <a:buClr>
                <a:schemeClr val="accent1"/>
              </a:buClr>
              <a:buSzPts val="1400"/>
              <a:buChar char="●"/>
              <a:defRPr>
                <a:solidFill>
                  <a:schemeClr val="accent1"/>
                </a:solidFill>
                <a:highlight>
                  <a:schemeClr val="lt1"/>
                </a:highlight>
              </a:defRPr>
            </a:lvl4pPr>
            <a:lvl5pPr marL="2286000" lvl="4" indent="-317500" rtl="0">
              <a:spcBef>
                <a:spcPts val="1600"/>
              </a:spcBef>
              <a:spcAft>
                <a:spcPts val="0"/>
              </a:spcAft>
              <a:buClr>
                <a:schemeClr val="accent1"/>
              </a:buClr>
              <a:buSzPts val="1400"/>
              <a:buChar char="○"/>
              <a:defRPr>
                <a:solidFill>
                  <a:schemeClr val="accent1"/>
                </a:solidFill>
                <a:highlight>
                  <a:schemeClr val="lt1"/>
                </a:highlight>
              </a:defRPr>
            </a:lvl5pPr>
            <a:lvl6pPr marL="2743200" lvl="5" indent="-317500" rtl="0">
              <a:spcBef>
                <a:spcPts val="1600"/>
              </a:spcBef>
              <a:spcAft>
                <a:spcPts val="0"/>
              </a:spcAft>
              <a:buClr>
                <a:schemeClr val="accent1"/>
              </a:buClr>
              <a:buSzPts val="1400"/>
              <a:buChar char="■"/>
              <a:defRPr>
                <a:solidFill>
                  <a:schemeClr val="accent1"/>
                </a:solidFill>
                <a:highlight>
                  <a:schemeClr val="lt1"/>
                </a:highlight>
              </a:defRPr>
            </a:lvl6pPr>
            <a:lvl7pPr marL="3200400" lvl="6" indent="-317500" rtl="0">
              <a:spcBef>
                <a:spcPts val="1600"/>
              </a:spcBef>
              <a:spcAft>
                <a:spcPts val="0"/>
              </a:spcAft>
              <a:buClr>
                <a:schemeClr val="accent1"/>
              </a:buClr>
              <a:buSzPts val="1400"/>
              <a:buChar char="●"/>
              <a:defRPr>
                <a:solidFill>
                  <a:schemeClr val="accent1"/>
                </a:solidFill>
                <a:highlight>
                  <a:schemeClr val="lt1"/>
                </a:highlight>
              </a:defRPr>
            </a:lvl7pPr>
            <a:lvl8pPr marL="3657600" lvl="7" indent="-317500" rtl="0">
              <a:spcBef>
                <a:spcPts val="1600"/>
              </a:spcBef>
              <a:spcAft>
                <a:spcPts val="0"/>
              </a:spcAft>
              <a:buClr>
                <a:schemeClr val="accent1"/>
              </a:buClr>
              <a:buSzPts val="1400"/>
              <a:buChar char="○"/>
              <a:defRPr>
                <a:solidFill>
                  <a:schemeClr val="accent1"/>
                </a:solidFill>
                <a:highlight>
                  <a:schemeClr val="lt1"/>
                </a:highlight>
              </a:defRPr>
            </a:lvl8pPr>
            <a:lvl9pPr marL="4114800" lvl="8" indent="-317500" rtl="0">
              <a:spcBef>
                <a:spcPts val="1600"/>
              </a:spcBef>
              <a:spcAft>
                <a:spcPts val="1600"/>
              </a:spcAft>
              <a:buClr>
                <a:schemeClr val="accent1"/>
              </a:buClr>
              <a:buSzPts val="1400"/>
              <a:buChar char="■"/>
              <a:defRPr>
                <a:solidFill>
                  <a:schemeClr val="accent1"/>
                </a:solidFill>
                <a:highlight>
                  <a:schemeClr val="lt1"/>
                </a:highlight>
              </a:defRPr>
            </a:lvl9pPr>
          </a:lstStyle>
          <a:p>
            <a:endParaRPr/>
          </a:p>
        </p:txBody>
      </p:sp>
      <p:sp>
        <p:nvSpPr>
          <p:cNvPr id="87" name="Google Shape;87;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8"/>
        <p:cNvGrpSpPr/>
        <p:nvPr/>
      </p:nvGrpSpPr>
      <p:grpSpPr>
        <a:xfrm>
          <a:off x="0" y="0"/>
          <a:ext cx="0" cy="0"/>
          <a:chOff x="0" y="0"/>
          <a:chExt cx="0" cy="0"/>
        </a:xfrm>
      </p:grpSpPr>
      <p:sp>
        <p:nvSpPr>
          <p:cNvPr id="89" name="Google Shape;89;p22"/>
          <p:cNvSpPr txBox="1">
            <a:spLocks noGrp="1"/>
          </p:cNvSpPr>
          <p:nvPr>
            <p:ph type="body" idx="1"/>
          </p:nvPr>
        </p:nvSpPr>
        <p:spPr>
          <a:xfrm>
            <a:off x="319500" y="4230575"/>
            <a:ext cx="5998800" cy="5988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90" name="Google Shape;90;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91"/>
        <p:cNvGrpSpPr/>
        <p:nvPr/>
      </p:nvGrpSpPr>
      <p:grpSpPr>
        <a:xfrm>
          <a:off x="0" y="0"/>
          <a:ext cx="0" cy="0"/>
          <a:chOff x="0" y="0"/>
          <a:chExt cx="0" cy="0"/>
        </a:xfrm>
      </p:grpSpPr>
      <p:sp>
        <p:nvSpPr>
          <p:cNvPr id="92" name="Google Shape;92;p23"/>
          <p:cNvSpPr txBox="1">
            <a:spLocks noGrp="1"/>
          </p:cNvSpPr>
          <p:nvPr>
            <p:ph type="title" hasCustomPrompt="1"/>
          </p:nvPr>
        </p:nvSpPr>
        <p:spPr>
          <a:xfrm>
            <a:off x="311700" y="1240275"/>
            <a:ext cx="8520600" cy="1981800"/>
          </a:xfrm>
          <a:prstGeom prst="rect">
            <a:avLst/>
          </a:prstGeom>
        </p:spPr>
        <p:txBody>
          <a:bodyPr spcFirstLastPara="1" wrap="square" lIns="91425" tIns="91425" rIns="91425" bIns="91425" anchor="b" anchorCtr="0"/>
          <a:lstStyle>
            <a:lvl1pPr lvl="0" algn="ctr" rtl="0">
              <a:spcBef>
                <a:spcPts val="0"/>
              </a:spcBef>
              <a:spcAft>
                <a:spcPts val="0"/>
              </a:spcAft>
              <a:buClr>
                <a:schemeClr val="lt1"/>
              </a:buClr>
              <a:buSzPts val="12000"/>
              <a:buNone/>
              <a:defRPr sz="12000">
                <a:solidFill>
                  <a:schemeClr val="lt1"/>
                </a:solidFill>
                <a:highlight>
                  <a:schemeClr val="accent1"/>
                </a:highlight>
              </a:defRPr>
            </a:lvl1pPr>
            <a:lvl2pPr lvl="1" algn="ctr" rtl="0">
              <a:spcBef>
                <a:spcPts val="0"/>
              </a:spcBef>
              <a:spcAft>
                <a:spcPts val="0"/>
              </a:spcAft>
              <a:buClr>
                <a:schemeClr val="lt1"/>
              </a:buClr>
              <a:buSzPts val="12000"/>
              <a:buNone/>
              <a:defRPr sz="12000">
                <a:solidFill>
                  <a:schemeClr val="lt1"/>
                </a:solidFill>
                <a:highlight>
                  <a:schemeClr val="accent1"/>
                </a:highlight>
              </a:defRPr>
            </a:lvl2pPr>
            <a:lvl3pPr lvl="2" algn="ctr" rtl="0">
              <a:spcBef>
                <a:spcPts val="0"/>
              </a:spcBef>
              <a:spcAft>
                <a:spcPts val="0"/>
              </a:spcAft>
              <a:buClr>
                <a:schemeClr val="lt1"/>
              </a:buClr>
              <a:buSzPts val="12000"/>
              <a:buNone/>
              <a:defRPr sz="12000">
                <a:solidFill>
                  <a:schemeClr val="lt1"/>
                </a:solidFill>
                <a:highlight>
                  <a:schemeClr val="accent1"/>
                </a:highlight>
              </a:defRPr>
            </a:lvl3pPr>
            <a:lvl4pPr lvl="3" algn="ctr" rtl="0">
              <a:spcBef>
                <a:spcPts val="0"/>
              </a:spcBef>
              <a:spcAft>
                <a:spcPts val="0"/>
              </a:spcAft>
              <a:buClr>
                <a:schemeClr val="lt1"/>
              </a:buClr>
              <a:buSzPts val="12000"/>
              <a:buNone/>
              <a:defRPr sz="12000">
                <a:solidFill>
                  <a:schemeClr val="lt1"/>
                </a:solidFill>
                <a:highlight>
                  <a:schemeClr val="accent1"/>
                </a:highlight>
              </a:defRPr>
            </a:lvl4pPr>
            <a:lvl5pPr lvl="4" algn="ctr" rtl="0">
              <a:spcBef>
                <a:spcPts val="0"/>
              </a:spcBef>
              <a:spcAft>
                <a:spcPts val="0"/>
              </a:spcAft>
              <a:buClr>
                <a:schemeClr val="lt1"/>
              </a:buClr>
              <a:buSzPts val="12000"/>
              <a:buNone/>
              <a:defRPr sz="12000">
                <a:solidFill>
                  <a:schemeClr val="lt1"/>
                </a:solidFill>
                <a:highlight>
                  <a:schemeClr val="accent1"/>
                </a:highlight>
              </a:defRPr>
            </a:lvl5pPr>
            <a:lvl6pPr lvl="5" algn="ctr" rtl="0">
              <a:spcBef>
                <a:spcPts val="0"/>
              </a:spcBef>
              <a:spcAft>
                <a:spcPts val="0"/>
              </a:spcAft>
              <a:buClr>
                <a:schemeClr val="lt1"/>
              </a:buClr>
              <a:buSzPts val="12000"/>
              <a:buNone/>
              <a:defRPr sz="12000">
                <a:solidFill>
                  <a:schemeClr val="lt1"/>
                </a:solidFill>
                <a:highlight>
                  <a:schemeClr val="accent1"/>
                </a:highlight>
              </a:defRPr>
            </a:lvl6pPr>
            <a:lvl7pPr lvl="6" algn="ctr" rtl="0">
              <a:spcBef>
                <a:spcPts val="0"/>
              </a:spcBef>
              <a:spcAft>
                <a:spcPts val="0"/>
              </a:spcAft>
              <a:buClr>
                <a:schemeClr val="lt1"/>
              </a:buClr>
              <a:buSzPts val="12000"/>
              <a:buNone/>
              <a:defRPr sz="12000">
                <a:solidFill>
                  <a:schemeClr val="lt1"/>
                </a:solidFill>
                <a:highlight>
                  <a:schemeClr val="accent1"/>
                </a:highlight>
              </a:defRPr>
            </a:lvl7pPr>
            <a:lvl8pPr lvl="7" algn="ctr" rtl="0">
              <a:spcBef>
                <a:spcPts val="0"/>
              </a:spcBef>
              <a:spcAft>
                <a:spcPts val="0"/>
              </a:spcAft>
              <a:buClr>
                <a:schemeClr val="lt1"/>
              </a:buClr>
              <a:buSzPts val="12000"/>
              <a:buNone/>
              <a:defRPr sz="12000">
                <a:solidFill>
                  <a:schemeClr val="lt1"/>
                </a:solidFill>
                <a:highlight>
                  <a:schemeClr val="accent1"/>
                </a:highlight>
              </a:defRPr>
            </a:lvl8pPr>
            <a:lvl9pPr lvl="8" algn="ctr" rtl="0">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93" name="Google Shape;93;p23"/>
          <p:cNvSpPr txBox="1">
            <a:spLocks noGrp="1"/>
          </p:cNvSpPr>
          <p:nvPr>
            <p:ph type="body" idx="1"/>
          </p:nvPr>
        </p:nvSpPr>
        <p:spPr>
          <a:xfrm>
            <a:off x="311700" y="33046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rtl="0">
              <a:spcBef>
                <a:spcPts val="1600"/>
              </a:spcBef>
              <a:spcAft>
                <a:spcPts val="0"/>
              </a:spcAft>
              <a:buClr>
                <a:schemeClr val="accent1"/>
              </a:buClr>
              <a:buSzPts val="1400"/>
              <a:buChar char="○"/>
              <a:defRPr>
                <a:solidFill>
                  <a:schemeClr val="accent1"/>
                </a:solidFill>
                <a:highlight>
                  <a:schemeClr val="dk1"/>
                </a:highlight>
              </a:defRPr>
            </a:lvl2pPr>
            <a:lvl3pPr marL="1371600" lvl="2" indent="-317500" algn="ctr" rtl="0">
              <a:spcBef>
                <a:spcPts val="1600"/>
              </a:spcBef>
              <a:spcAft>
                <a:spcPts val="0"/>
              </a:spcAft>
              <a:buClr>
                <a:schemeClr val="accent1"/>
              </a:buClr>
              <a:buSzPts val="1400"/>
              <a:buChar char="■"/>
              <a:defRPr>
                <a:solidFill>
                  <a:schemeClr val="accent1"/>
                </a:solidFill>
                <a:highlight>
                  <a:schemeClr val="dk1"/>
                </a:highlight>
              </a:defRPr>
            </a:lvl3pPr>
            <a:lvl4pPr marL="1828800" lvl="3" indent="-317500" algn="ctr" rtl="0">
              <a:spcBef>
                <a:spcPts val="1600"/>
              </a:spcBef>
              <a:spcAft>
                <a:spcPts val="0"/>
              </a:spcAft>
              <a:buClr>
                <a:schemeClr val="accent1"/>
              </a:buClr>
              <a:buSzPts val="1400"/>
              <a:buChar char="●"/>
              <a:defRPr>
                <a:solidFill>
                  <a:schemeClr val="accent1"/>
                </a:solidFill>
                <a:highlight>
                  <a:schemeClr val="dk1"/>
                </a:highlight>
              </a:defRPr>
            </a:lvl4pPr>
            <a:lvl5pPr marL="2286000" lvl="4" indent="-317500" algn="ctr" rtl="0">
              <a:spcBef>
                <a:spcPts val="1600"/>
              </a:spcBef>
              <a:spcAft>
                <a:spcPts val="0"/>
              </a:spcAft>
              <a:buClr>
                <a:schemeClr val="accent1"/>
              </a:buClr>
              <a:buSzPts val="1400"/>
              <a:buChar char="○"/>
              <a:defRPr>
                <a:solidFill>
                  <a:schemeClr val="accent1"/>
                </a:solidFill>
                <a:highlight>
                  <a:schemeClr val="dk1"/>
                </a:highlight>
              </a:defRPr>
            </a:lvl5pPr>
            <a:lvl6pPr marL="2743200" lvl="5" indent="-317500" algn="ctr" rtl="0">
              <a:spcBef>
                <a:spcPts val="1600"/>
              </a:spcBef>
              <a:spcAft>
                <a:spcPts val="0"/>
              </a:spcAft>
              <a:buClr>
                <a:schemeClr val="accent1"/>
              </a:buClr>
              <a:buSzPts val="1400"/>
              <a:buChar char="■"/>
              <a:defRPr>
                <a:solidFill>
                  <a:schemeClr val="accent1"/>
                </a:solidFill>
                <a:highlight>
                  <a:schemeClr val="dk1"/>
                </a:highlight>
              </a:defRPr>
            </a:lvl6pPr>
            <a:lvl7pPr marL="3200400" lvl="6" indent="-317500" algn="ctr" rtl="0">
              <a:spcBef>
                <a:spcPts val="1600"/>
              </a:spcBef>
              <a:spcAft>
                <a:spcPts val="0"/>
              </a:spcAft>
              <a:buClr>
                <a:schemeClr val="accent1"/>
              </a:buClr>
              <a:buSzPts val="1400"/>
              <a:buChar char="●"/>
              <a:defRPr>
                <a:solidFill>
                  <a:schemeClr val="accent1"/>
                </a:solidFill>
                <a:highlight>
                  <a:schemeClr val="dk1"/>
                </a:highlight>
              </a:defRPr>
            </a:lvl7pPr>
            <a:lvl8pPr marL="3657600" lvl="7" indent="-317500" algn="ctr" rtl="0">
              <a:spcBef>
                <a:spcPts val="1600"/>
              </a:spcBef>
              <a:spcAft>
                <a:spcPts val="0"/>
              </a:spcAft>
              <a:buClr>
                <a:schemeClr val="accent1"/>
              </a:buClr>
              <a:buSzPts val="1400"/>
              <a:buChar char="○"/>
              <a:defRPr>
                <a:solidFill>
                  <a:schemeClr val="accent1"/>
                </a:solidFill>
                <a:highlight>
                  <a:schemeClr val="dk1"/>
                </a:highlight>
              </a:defRPr>
            </a:lvl8pPr>
            <a:lvl9pPr marL="4114800" lvl="8" indent="-317500" algn="ctr" rtl="0">
              <a:spcBef>
                <a:spcPts val="1600"/>
              </a:spcBef>
              <a:spcAft>
                <a:spcPts val="1600"/>
              </a:spcAft>
              <a:buClr>
                <a:schemeClr val="accent1"/>
              </a:buClr>
              <a:buSzPts val="1400"/>
              <a:buChar char="■"/>
              <a:defRPr>
                <a:solidFill>
                  <a:schemeClr val="accent1"/>
                </a:solidFill>
                <a:highlight>
                  <a:schemeClr val="dk1"/>
                </a:highlight>
              </a:defRPr>
            </a:lvl9pPr>
          </a:lstStyle>
          <a:p>
            <a:endParaRPr/>
          </a:p>
        </p:txBody>
      </p:sp>
      <p:sp>
        <p:nvSpPr>
          <p:cNvPr id="94" name="Google Shape;94;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5"/>
        <p:cNvGrpSpPr/>
        <p:nvPr/>
      </p:nvGrpSpPr>
      <p:grpSpPr>
        <a:xfrm>
          <a:off x="0" y="0"/>
          <a:ext cx="0" cy="0"/>
          <a:chOff x="0" y="0"/>
          <a:chExt cx="0" cy="0"/>
        </a:xfrm>
      </p:grpSpPr>
      <p:sp>
        <p:nvSpPr>
          <p:cNvPr id="96" name="Google Shape;96;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Closing">
  <p:cSld name="Closing">
    <p:spTree>
      <p:nvGrpSpPr>
        <p:cNvPr id="1" name="Shape 97"/>
        <p:cNvGrpSpPr/>
        <p:nvPr/>
      </p:nvGrpSpPr>
      <p:grpSpPr>
        <a:xfrm>
          <a:off x="0" y="0"/>
          <a:ext cx="0" cy="0"/>
          <a:chOff x="0" y="0"/>
          <a:chExt cx="0" cy="0"/>
        </a:xfrm>
      </p:grpSpPr>
      <p:sp>
        <p:nvSpPr>
          <p:cNvPr id="98" name="Google Shape;98;p25"/>
          <p:cNvSpPr txBox="1">
            <a:spLocks noGrp="1"/>
          </p:cNvSpPr>
          <p:nvPr>
            <p:ph type="dt" idx="10"/>
          </p:nvPr>
        </p:nvSpPr>
        <p:spPr>
          <a:xfrm>
            <a:off x="228600" y="4683020"/>
            <a:ext cx="2133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99" name="Google Shape;99;p25"/>
          <p:cNvSpPr txBox="1">
            <a:spLocks noGrp="1"/>
          </p:cNvSpPr>
          <p:nvPr>
            <p:ph type="ftr" idx="11"/>
          </p:nvPr>
        </p:nvSpPr>
        <p:spPr>
          <a:xfrm>
            <a:off x="5867400" y="4686381"/>
            <a:ext cx="2895600" cy="273900"/>
          </a:xfrm>
          <a:prstGeom prst="rect">
            <a:avLst/>
          </a:prstGeom>
          <a:noFill/>
          <a:ln>
            <a:noFill/>
          </a:ln>
        </p:spPr>
        <p:txBody>
          <a:bodyPr spcFirstLastPara="1" wrap="square" lIns="91425" tIns="91425" rIns="91425" bIns="91425" anchor="t" anchorCtr="0"/>
          <a:lstStyle>
            <a:lvl1pPr marL="0" marR="0" lvl="0"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1pPr>
            <a:lvl2pPr marL="457200" marR="0" lvl="1"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L="914400" marR="0" lvl="2"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L="1371600" marR="0" lvl="3"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L="1828800" marR="0" lvl="4"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L="2286000" marR="0" lvl="5"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L="2743200" marR="0" lvl="6"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L="3200400" marR="0" lvl="7"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L="3657600" marR="0" lvl="8" indent="0"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00" name="Google Shape;100;p25"/>
          <p:cNvSpPr txBox="1">
            <a:spLocks noGrp="1"/>
          </p:cNvSpPr>
          <p:nvPr>
            <p:ph type="sldNum" idx="12"/>
          </p:nvPr>
        </p:nvSpPr>
        <p:spPr>
          <a:xfrm>
            <a:off x="4305300" y="4686381"/>
            <a:ext cx="533400" cy="273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rgbClr val="A5A5A5"/>
                </a:solidFill>
                <a:latin typeface="Arial"/>
                <a:ea typeface="Arial"/>
                <a:cs typeface="Arial"/>
                <a:sym typeface="Arial"/>
              </a:defRPr>
            </a:lvl1pPr>
            <a:lvl2pPr marL="0" marR="0" lvl="1" indent="0" algn="l" rtl="0">
              <a:spcBef>
                <a:spcPts val="0"/>
              </a:spcBef>
              <a:buNone/>
              <a:defRPr sz="1800" b="0" i="0" u="none" strike="noStrike" cap="none">
                <a:solidFill>
                  <a:srgbClr val="A5A5A5"/>
                </a:solidFill>
                <a:latin typeface="Arial"/>
                <a:ea typeface="Arial"/>
                <a:cs typeface="Arial"/>
                <a:sym typeface="Arial"/>
              </a:defRPr>
            </a:lvl2pPr>
            <a:lvl3pPr marL="0" marR="0" lvl="2" indent="0" algn="l" rtl="0">
              <a:spcBef>
                <a:spcPts val="0"/>
              </a:spcBef>
              <a:buNone/>
              <a:defRPr sz="1800" b="0" i="0" u="none" strike="noStrike" cap="none">
                <a:solidFill>
                  <a:srgbClr val="A5A5A5"/>
                </a:solidFill>
                <a:latin typeface="Arial"/>
                <a:ea typeface="Arial"/>
                <a:cs typeface="Arial"/>
                <a:sym typeface="Arial"/>
              </a:defRPr>
            </a:lvl3pPr>
            <a:lvl4pPr marL="0" marR="0" lvl="3" indent="0" algn="l" rtl="0">
              <a:spcBef>
                <a:spcPts val="0"/>
              </a:spcBef>
              <a:buNone/>
              <a:defRPr sz="1800" b="0" i="0" u="none" strike="noStrike" cap="none">
                <a:solidFill>
                  <a:srgbClr val="A5A5A5"/>
                </a:solidFill>
                <a:latin typeface="Arial"/>
                <a:ea typeface="Arial"/>
                <a:cs typeface="Arial"/>
                <a:sym typeface="Arial"/>
              </a:defRPr>
            </a:lvl4pPr>
            <a:lvl5pPr marL="0" marR="0" lvl="4" indent="0" algn="l" rtl="0">
              <a:spcBef>
                <a:spcPts val="0"/>
              </a:spcBef>
              <a:buNone/>
              <a:defRPr sz="1800" b="0" i="0" u="none" strike="noStrike" cap="none">
                <a:solidFill>
                  <a:srgbClr val="A5A5A5"/>
                </a:solidFill>
                <a:latin typeface="Arial"/>
                <a:ea typeface="Arial"/>
                <a:cs typeface="Arial"/>
                <a:sym typeface="Arial"/>
              </a:defRPr>
            </a:lvl5pPr>
            <a:lvl6pPr marL="0" marR="0" lvl="5" indent="0" algn="l" rtl="0">
              <a:spcBef>
                <a:spcPts val="0"/>
              </a:spcBef>
              <a:buNone/>
              <a:defRPr sz="1800" b="0" i="0" u="none" strike="noStrike" cap="none">
                <a:solidFill>
                  <a:srgbClr val="A5A5A5"/>
                </a:solidFill>
                <a:latin typeface="Arial"/>
                <a:ea typeface="Arial"/>
                <a:cs typeface="Arial"/>
                <a:sym typeface="Arial"/>
              </a:defRPr>
            </a:lvl6pPr>
            <a:lvl7pPr marL="0" marR="0" lvl="6" indent="0" algn="l" rtl="0">
              <a:spcBef>
                <a:spcPts val="0"/>
              </a:spcBef>
              <a:buNone/>
              <a:defRPr sz="1800" b="0" i="0" u="none" strike="noStrike" cap="none">
                <a:solidFill>
                  <a:srgbClr val="A5A5A5"/>
                </a:solidFill>
                <a:latin typeface="Arial"/>
                <a:ea typeface="Arial"/>
                <a:cs typeface="Arial"/>
                <a:sym typeface="Arial"/>
              </a:defRPr>
            </a:lvl7pPr>
            <a:lvl8pPr marL="0" marR="0" lvl="7" indent="0" algn="l" rtl="0">
              <a:spcBef>
                <a:spcPts val="0"/>
              </a:spcBef>
              <a:buNone/>
              <a:defRPr sz="1800" b="0" i="0" u="none" strike="noStrike" cap="none">
                <a:solidFill>
                  <a:srgbClr val="A5A5A5"/>
                </a:solidFill>
                <a:latin typeface="Arial"/>
                <a:ea typeface="Arial"/>
                <a:cs typeface="Arial"/>
                <a:sym typeface="Arial"/>
              </a:defRPr>
            </a:lvl8pPr>
            <a:lvl9pPr marL="0" marR="0" lvl="8" indent="0" algn="l" rtl="0">
              <a:spcBef>
                <a:spcPts val="0"/>
              </a:spcBef>
              <a:buNone/>
              <a:defRPr sz="1800" b="0" i="0" u="none" strike="noStrike" cap="none">
                <a:solidFill>
                  <a:srgbClr val="A5A5A5"/>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Head and bullets" type="obj">
  <p:cSld name="OBJECT">
    <p:spTree>
      <p:nvGrpSpPr>
        <p:cNvPr id="1" name="Shape 101"/>
        <p:cNvGrpSpPr/>
        <p:nvPr/>
      </p:nvGrpSpPr>
      <p:grpSpPr>
        <a:xfrm>
          <a:off x="0" y="0"/>
          <a:ext cx="0" cy="0"/>
          <a:chOff x="0" y="0"/>
          <a:chExt cx="0" cy="0"/>
        </a:xfrm>
      </p:grpSpPr>
      <p:sp>
        <p:nvSpPr>
          <p:cNvPr id="102" name="Google Shape;102;p26"/>
          <p:cNvSpPr txBox="1">
            <a:spLocks noGrp="1"/>
          </p:cNvSpPr>
          <p:nvPr>
            <p:ph type="title"/>
          </p:nvPr>
        </p:nvSpPr>
        <p:spPr>
          <a:xfrm>
            <a:off x="685801" y="205978"/>
            <a:ext cx="7924800" cy="822900"/>
          </a:xfrm>
          <a:prstGeom prst="rect">
            <a:avLst/>
          </a:prstGeom>
          <a:noFill/>
          <a:ln>
            <a:noFill/>
          </a:ln>
        </p:spPr>
        <p:txBody>
          <a:bodyPr spcFirstLastPara="1" wrap="square" lIns="91425" tIns="91425" rIns="91425" bIns="91425" anchor="ctr" anchorCtr="0"/>
          <a:lstStyle>
            <a:lvl1pPr marL="0" marR="0" lvl="0" indent="0" algn="l" rtl="0">
              <a:lnSpc>
                <a:spcPct val="100000"/>
              </a:lnSpc>
              <a:spcBef>
                <a:spcPts val="0"/>
              </a:spcBef>
              <a:spcAft>
                <a:spcPts val="0"/>
              </a:spcAft>
              <a:buClr>
                <a:srgbClr val="009CDB"/>
              </a:buClr>
              <a:buSzPts val="4200"/>
              <a:buFont typeface="Arial"/>
              <a:buNone/>
              <a:defRPr sz="4400" b="0" i="0" u="none" strike="noStrike" cap="none">
                <a:solidFill>
                  <a:srgbClr val="009CDB"/>
                </a:solidFill>
                <a:latin typeface="Inder"/>
                <a:ea typeface="Inder"/>
                <a:cs typeface="Inder"/>
                <a:sym typeface="Inder"/>
              </a:defRPr>
            </a:lvl1pPr>
            <a:lvl2pPr lvl="1" indent="0" rtl="0">
              <a:spcBef>
                <a:spcPts val="0"/>
              </a:spcBef>
              <a:spcAft>
                <a:spcPts val="0"/>
              </a:spcAft>
              <a:buSzPts val="4200"/>
              <a:buFont typeface="Arial"/>
              <a:buNone/>
              <a:defRPr sz="1800"/>
            </a:lvl2pPr>
            <a:lvl3pPr lvl="2" indent="0" rtl="0">
              <a:spcBef>
                <a:spcPts val="0"/>
              </a:spcBef>
              <a:spcAft>
                <a:spcPts val="0"/>
              </a:spcAft>
              <a:buSzPts val="4200"/>
              <a:buFont typeface="Arial"/>
              <a:buNone/>
              <a:defRPr sz="1800"/>
            </a:lvl3pPr>
            <a:lvl4pPr lvl="3" indent="0" rtl="0">
              <a:spcBef>
                <a:spcPts val="0"/>
              </a:spcBef>
              <a:spcAft>
                <a:spcPts val="0"/>
              </a:spcAft>
              <a:buSzPts val="4200"/>
              <a:buFont typeface="Arial"/>
              <a:buNone/>
              <a:defRPr sz="1800"/>
            </a:lvl4pPr>
            <a:lvl5pPr lvl="4" indent="0" rtl="0">
              <a:spcBef>
                <a:spcPts val="0"/>
              </a:spcBef>
              <a:spcAft>
                <a:spcPts val="0"/>
              </a:spcAft>
              <a:buSzPts val="4200"/>
              <a:buFont typeface="Arial"/>
              <a:buNone/>
              <a:defRPr sz="1800"/>
            </a:lvl5pPr>
            <a:lvl6pPr lvl="5" indent="0" rtl="0">
              <a:spcBef>
                <a:spcPts val="0"/>
              </a:spcBef>
              <a:spcAft>
                <a:spcPts val="0"/>
              </a:spcAft>
              <a:buSzPts val="4200"/>
              <a:buFont typeface="Arial"/>
              <a:buNone/>
              <a:defRPr sz="1800"/>
            </a:lvl6pPr>
            <a:lvl7pPr lvl="6" indent="0" rtl="0">
              <a:spcBef>
                <a:spcPts val="0"/>
              </a:spcBef>
              <a:spcAft>
                <a:spcPts val="0"/>
              </a:spcAft>
              <a:buSzPts val="4200"/>
              <a:buFont typeface="Arial"/>
              <a:buNone/>
              <a:defRPr sz="1800"/>
            </a:lvl7pPr>
            <a:lvl8pPr lvl="7" indent="0" rtl="0">
              <a:spcBef>
                <a:spcPts val="0"/>
              </a:spcBef>
              <a:spcAft>
                <a:spcPts val="0"/>
              </a:spcAft>
              <a:buSzPts val="4200"/>
              <a:buFont typeface="Arial"/>
              <a:buNone/>
              <a:defRPr sz="1800"/>
            </a:lvl8pPr>
            <a:lvl9pPr lvl="8" indent="0" rtl="0">
              <a:spcBef>
                <a:spcPts val="0"/>
              </a:spcBef>
              <a:spcAft>
                <a:spcPts val="0"/>
              </a:spcAft>
              <a:buSzPts val="4200"/>
              <a:buFont typeface="Arial"/>
              <a:buNone/>
              <a:defRPr sz="1800"/>
            </a:lvl9pPr>
          </a:lstStyle>
          <a:p>
            <a:endParaRPr/>
          </a:p>
        </p:txBody>
      </p:sp>
      <p:sp>
        <p:nvSpPr>
          <p:cNvPr id="103" name="Google Shape;103;p26"/>
          <p:cNvSpPr txBox="1">
            <a:spLocks noGrp="1"/>
          </p:cNvSpPr>
          <p:nvPr>
            <p:ph type="body" idx="1"/>
          </p:nvPr>
        </p:nvSpPr>
        <p:spPr>
          <a:xfrm>
            <a:off x="685801" y="1028700"/>
            <a:ext cx="7924800" cy="3028800"/>
          </a:xfrm>
          <a:prstGeom prst="rect">
            <a:avLst/>
          </a:prstGeom>
          <a:noFill/>
          <a:ln>
            <a:noFill/>
          </a:ln>
        </p:spPr>
        <p:txBody>
          <a:bodyPr spcFirstLastPara="1" wrap="square" lIns="91425" tIns="91425" rIns="91425" bIns="91425" anchor="t" anchorCtr="0"/>
          <a:lstStyle>
            <a:lvl1pPr marL="457200" marR="0" lvl="0" indent="-393700" algn="l" rtl="0">
              <a:lnSpc>
                <a:spcPct val="100000"/>
              </a:lnSpc>
              <a:spcBef>
                <a:spcPts val="1200"/>
              </a:spcBef>
              <a:spcAft>
                <a:spcPts val="0"/>
              </a:spcAft>
              <a:buClr>
                <a:schemeClr val="dk1"/>
              </a:buClr>
              <a:buSzPts val="2600"/>
              <a:buFont typeface="Arial"/>
              <a:buChar char="•"/>
              <a:defRPr sz="2600" b="0" i="0" u="none" strike="noStrike" cap="none">
                <a:solidFill>
                  <a:schemeClr val="dk1"/>
                </a:solidFill>
                <a:latin typeface="Source Sans Pro"/>
                <a:ea typeface="Source Sans Pro"/>
                <a:cs typeface="Source Sans Pro"/>
                <a:sym typeface="Source Sans Pro"/>
              </a:defRPr>
            </a:lvl1pPr>
            <a:lvl2pPr marL="914400" marR="0" lvl="1" indent="-368300" algn="l" rtl="0">
              <a:lnSpc>
                <a:spcPct val="100000"/>
              </a:lnSpc>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2pPr>
            <a:lvl3pPr marL="1371600" marR="0" lvl="2" indent="-368300" algn="l" rtl="0">
              <a:lnSpc>
                <a:spcPct val="100000"/>
              </a:lnSpc>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3pPr>
            <a:lvl4pPr marL="1828800" marR="0" lvl="3" indent="-368300" algn="l" rtl="0">
              <a:lnSpc>
                <a:spcPct val="100000"/>
              </a:lnSpc>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4pPr>
            <a:lvl5pPr marL="2286000" marR="0" lvl="4" indent="-368300" algn="l" rtl="0">
              <a:lnSpc>
                <a:spcPct val="100000"/>
              </a:lnSpc>
              <a:spcBef>
                <a:spcPts val="800"/>
              </a:spcBef>
              <a:spcAft>
                <a:spcPts val="0"/>
              </a:spcAft>
              <a:buClr>
                <a:schemeClr val="dk1"/>
              </a:buClr>
              <a:buSzPts val="2200"/>
              <a:buFont typeface="Arial"/>
              <a:buChar char="»"/>
              <a:defRPr sz="2200" b="0" i="0" u="none" strike="noStrike" cap="none">
                <a:solidFill>
                  <a:schemeClr val="dk1"/>
                </a:solidFill>
                <a:latin typeface="Source Sans Pro"/>
                <a:ea typeface="Source Sans Pro"/>
                <a:cs typeface="Source Sans Pro"/>
                <a:sym typeface="Source Sans Pro"/>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Text, and Content" type="txAndObj">
  <p:cSld name="TEXT_AND_OBJECT">
    <p:spTree>
      <p:nvGrpSpPr>
        <p:cNvPr id="1" name="Shape 104"/>
        <p:cNvGrpSpPr/>
        <p:nvPr/>
      </p:nvGrpSpPr>
      <p:grpSpPr>
        <a:xfrm>
          <a:off x="0" y="0"/>
          <a:ext cx="0" cy="0"/>
          <a:chOff x="0" y="0"/>
          <a:chExt cx="0" cy="0"/>
        </a:xfrm>
      </p:grpSpPr>
      <p:sp>
        <p:nvSpPr>
          <p:cNvPr id="105" name="Google Shape;105;p27"/>
          <p:cNvSpPr txBox="1">
            <a:spLocks noGrp="1"/>
          </p:cNvSpPr>
          <p:nvPr>
            <p:ph type="title"/>
          </p:nvPr>
        </p:nvSpPr>
        <p:spPr>
          <a:xfrm>
            <a:off x="228600" y="342900"/>
            <a:ext cx="7772400" cy="8574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106" name="Google Shape;106;p27"/>
          <p:cNvSpPr txBox="1">
            <a:spLocks noGrp="1"/>
          </p:cNvSpPr>
          <p:nvPr>
            <p:ph type="body" idx="1"/>
          </p:nvPr>
        </p:nvSpPr>
        <p:spPr>
          <a:xfrm>
            <a:off x="685800" y="1485900"/>
            <a:ext cx="3810000" cy="30861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107" name="Google Shape;107;p27"/>
          <p:cNvSpPr txBox="1">
            <a:spLocks noGrp="1"/>
          </p:cNvSpPr>
          <p:nvPr>
            <p:ph type="body" idx="2"/>
          </p:nvPr>
        </p:nvSpPr>
        <p:spPr>
          <a:xfrm>
            <a:off x="4648200" y="1485900"/>
            <a:ext cx="3810000" cy="30861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108" name="Google Shape;108;p27"/>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109" name="Google Shape;109;p27"/>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110" name="Google Shape;110;p27"/>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itle, Text, and 2 Content" type="txAndTwoObj">
  <p:cSld name="TEXT_AND_TWO_OBJECTS">
    <p:spTree>
      <p:nvGrpSpPr>
        <p:cNvPr id="1" name="Shape 111"/>
        <p:cNvGrpSpPr/>
        <p:nvPr/>
      </p:nvGrpSpPr>
      <p:grpSpPr>
        <a:xfrm>
          <a:off x="0" y="0"/>
          <a:ext cx="0" cy="0"/>
          <a:chOff x="0" y="0"/>
          <a:chExt cx="0" cy="0"/>
        </a:xfrm>
      </p:grpSpPr>
      <p:sp>
        <p:nvSpPr>
          <p:cNvPr id="112" name="Google Shape;112;p28"/>
          <p:cNvSpPr txBox="1">
            <a:spLocks noGrp="1"/>
          </p:cNvSpPr>
          <p:nvPr>
            <p:ph type="title"/>
          </p:nvPr>
        </p:nvSpPr>
        <p:spPr>
          <a:xfrm>
            <a:off x="228600" y="342900"/>
            <a:ext cx="7772400" cy="8574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113" name="Google Shape;113;p28"/>
          <p:cNvSpPr txBox="1">
            <a:spLocks noGrp="1"/>
          </p:cNvSpPr>
          <p:nvPr>
            <p:ph type="body" idx="1"/>
          </p:nvPr>
        </p:nvSpPr>
        <p:spPr>
          <a:xfrm>
            <a:off x="685800" y="1485900"/>
            <a:ext cx="3810000" cy="30861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114" name="Google Shape;114;p28"/>
          <p:cNvSpPr txBox="1">
            <a:spLocks noGrp="1"/>
          </p:cNvSpPr>
          <p:nvPr>
            <p:ph type="body" idx="2"/>
          </p:nvPr>
        </p:nvSpPr>
        <p:spPr>
          <a:xfrm>
            <a:off x="4648200" y="1485900"/>
            <a:ext cx="3810000" cy="14859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115" name="Google Shape;115;p28"/>
          <p:cNvSpPr txBox="1">
            <a:spLocks noGrp="1"/>
          </p:cNvSpPr>
          <p:nvPr>
            <p:ph type="body" idx="3"/>
          </p:nvPr>
        </p:nvSpPr>
        <p:spPr>
          <a:xfrm>
            <a:off x="4648200" y="3086100"/>
            <a:ext cx="3810000" cy="14859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116" name="Google Shape;116;p28"/>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117" name="Google Shape;117;p28"/>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118" name="Google Shape;118;p28"/>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Content, and 2 Content" type="objAndTwoObj">
  <p:cSld name="OBJECT_AND_TWO_OBJECTS">
    <p:spTree>
      <p:nvGrpSpPr>
        <p:cNvPr id="1" name="Shape 119"/>
        <p:cNvGrpSpPr/>
        <p:nvPr/>
      </p:nvGrpSpPr>
      <p:grpSpPr>
        <a:xfrm>
          <a:off x="0" y="0"/>
          <a:ext cx="0" cy="0"/>
          <a:chOff x="0" y="0"/>
          <a:chExt cx="0" cy="0"/>
        </a:xfrm>
      </p:grpSpPr>
      <p:sp>
        <p:nvSpPr>
          <p:cNvPr id="120" name="Google Shape;120;p29"/>
          <p:cNvSpPr txBox="1">
            <a:spLocks noGrp="1"/>
          </p:cNvSpPr>
          <p:nvPr>
            <p:ph type="title"/>
          </p:nvPr>
        </p:nvSpPr>
        <p:spPr>
          <a:xfrm>
            <a:off x="228600" y="342900"/>
            <a:ext cx="7772400" cy="8574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121" name="Google Shape;121;p29"/>
          <p:cNvSpPr txBox="1">
            <a:spLocks noGrp="1"/>
          </p:cNvSpPr>
          <p:nvPr>
            <p:ph type="body" idx="1"/>
          </p:nvPr>
        </p:nvSpPr>
        <p:spPr>
          <a:xfrm>
            <a:off x="685800" y="1485900"/>
            <a:ext cx="3810000" cy="30861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122" name="Google Shape;122;p29"/>
          <p:cNvSpPr txBox="1">
            <a:spLocks noGrp="1"/>
          </p:cNvSpPr>
          <p:nvPr>
            <p:ph type="body" idx="2"/>
          </p:nvPr>
        </p:nvSpPr>
        <p:spPr>
          <a:xfrm>
            <a:off x="4648200" y="1485900"/>
            <a:ext cx="3810000" cy="14859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123" name="Google Shape;123;p29"/>
          <p:cNvSpPr txBox="1">
            <a:spLocks noGrp="1"/>
          </p:cNvSpPr>
          <p:nvPr>
            <p:ph type="body" idx="3"/>
          </p:nvPr>
        </p:nvSpPr>
        <p:spPr>
          <a:xfrm>
            <a:off x="4648200" y="3086100"/>
            <a:ext cx="3810000" cy="1485900"/>
          </a:xfrm>
          <a:prstGeom prst="rect">
            <a:avLst/>
          </a:prstGeom>
          <a:noFill/>
          <a:ln>
            <a:noFill/>
          </a:ln>
        </p:spPr>
        <p:txBody>
          <a:bodyPr spcFirstLastPara="1" wrap="square" lIns="91425" tIns="91425" rIns="91425" bIns="91425" anchor="t" anchorCtr="0"/>
          <a:lstStyle>
            <a:lvl1pPr marL="457200" marR="0" lvl="0" indent="-381000" algn="l" rtl="0">
              <a:spcBef>
                <a:spcPts val="640"/>
              </a:spcBef>
              <a:spcAft>
                <a:spcPts val="0"/>
              </a:spcAft>
              <a:buClr>
                <a:schemeClr val="folHlink"/>
              </a:buClr>
              <a:buSzPts val="2400"/>
              <a:buFont typeface="Arial"/>
              <a:buChar char="●"/>
              <a:defRPr sz="3200" b="0" i="0" u="none" strike="noStrike" cap="none">
                <a:solidFill>
                  <a:schemeClr val="lt1"/>
                </a:solidFill>
                <a:latin typeface="Jim Nightshade"/>
                <a:ea typeface="Jim Nightshade"/>
                <a:cs typeface="Jim Nightshade"/>
                <a:sym typeface="Jim Nightshade"/>
              </a:defRPr>
            </a:lvl1pPr>
            <a:lvl2pPr marL="914400" marR="0" lvl="1" indent="-406400" algn="l" rtl="0">
              <a:spcBef>
                <a:spcPts val="560"/>
              </a:spcBef>
              <a:spcAft>
                <a:spcPts val="0"/>
              </a:spcAft>
              <a:buClr>
                <a:schemeClr val="folHlink"/>
              </a:buClr>
              <a:buSzPts val="2800"/>
              <a:buFont typeface="Jim Nightshade"/>
              <a:buChar char="–"/>
              <a:defRPr sz="2800" b="0" i="0" u="none" strike="noStrike" cap="none">
                <a:solidFill>
                  <a:schemeClr val="lt1"/>
                </a:solidFill>
                <a:latin typeface="Jim Nightshade"/>
                <a:ea typeface="Jim Nightshade"/>
                <a:cs typeface="Jim Nightshade"/>
                <a:sym typeface="Jim Nightshade"/>
              </a:defRPr>
            </a:lvl2pPr>
            <a:lvl3pPr marL="1371600" marR="0" lvl="2" indent="-320039" algn="l" rtl="0">
              <a:spcBef>
                <a:spcPts val="480"/>
              </a:spcBef>
              <a:spcAft>
                <a:spcPts val="0"/>
              </a:spcAft>
              <a:buClr>
                <a:schemeClr val="folHlink"/>
              </a:buClr>
              <a:buSzPts val="1440"/>
              <a:buFont typeface="Arial"/>
              <a:buChar char="●"/>
              <a:defRPr sz="2400" b="0" i="0" u="none" strike="noStrike" cap="none">
                <a:solidFill>
                  <a:schemeClr val="lt1"/>
                </a:solidFill>
                <a:latin typeface="Jim Nightshade"/>
                <a:ea typeface="Jim Nightshade"/>
                <a:cs typeface="Jim Nightshade"/>
                <a:sym typeface="Jim Nightshade"/>
              </a:defRPr>
            </a:lvl3pPr>
            <a:lvl4pPr marL="1828800" marR="0" lvl="3" indent="-355600" algn="l" rtl="0">
              <a:spcBef>
                <a:spcPts val="400"/>
              </a:spcBef>
              <a:spcAft>
                <a:spcPts val="0"/>
              </a:spcAft>
              <a:buClr>
                <a:schemeClr val="lt1"/>
              </a:buClr>
              <a:buSzPts val="2000"/>
              <a:buFont typeface="Jim Nightshade"/>
              <a:buChar char="–"/>
              <a:defRPr sz="2000" b="0" i="0" u="none" strike="noStrike" cap="none">
                <a:solidFill>
                  <a:schemeClr val="lt1"/>
                </a:solidFill>
                <a:latin typeface="Jim Nightshade"/>
                <a:ea typeface="Jim Nightshade"/>
                <a:cs typeface="Jim Nightshade"/>
                <a:sym typeface="Jim Nightshade"/>
              </a:defRPr>
            </a:lvl4pPr>
            <a:lvl5pPr marL="2286000" marR="0" lvl="4"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5pPr>
            <a:lvl6pPr marL="2743200" marR="0" lvl="5"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6pPr>
            <a:lvl7pPr marL="3200400" marR="0" lvl="6"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7pPr>
            <a:lvl8pPr marL="3657600" marR="0" lvl="7"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8pPr>
            <a:lvl9pPr marL="4114800" marR="0" lvl="8" indent="-292100" algn="l" rtl="0">
              <a:spcBef>
                <a:spcPts val="400"/>
              </a:spcBef>
              <a:spcAft>
                <a:spcPts val="0"/>
              </a:spcAft>
              <a:buClr>
                <a:schemeClr val="folHlink"/>
              </a:buClr>
              <a:buSzPts val="1000"/>
              <a:buFont typeface="Arial"/>
              <a:buChar char="●"/>
              <a:defRPr sz="2000" b="0" i="0" u="none" strike="noStrike" cap="none">
                <a:solidFill>
                  <a:schemeClr val="lt1"/>
                </a:solidFill>
                <a:latin typeface="Jim Nightshade"/>
                <a:ea typeface="Jim Nightshade"/>
                <a:cs typeface="Jim Nightshade"/>
                <a:sym typeface="Jim Nightshade"/>
              </a:defRPr>
            </a:lvl9pPr>
          </a:lstStyle>
          <a:p>
            <a:endParaRPr/>
          </a:p>
        </p:txBody>
      </p:sp>
      <p:sp>
        <p:nvSpPr>
          <p:cNvPr id="124" name="Google Shape;124;p29"/>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125" name="Google Shape;125;p29"/>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126" name="Google Shape;126;p29"/>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7"/>
        <p:cNvGrpSpPr/>
        <p:nvPr/>
      </p:nvGrpSpPr>
      <p:grpSpPr>
        <a:xfrm>
          <a:off x="0" y="0"/>
          <a:ext cx="0" cy="0"/>
          <a:chOff x="0" y="0"/>
          <a:chExt cx="0" cy="0"/>
        </a:xfrm>
      </p:grpSpPr>
      <p:sp>
        <p:nvSpPr>
          <p:cNvPr id="128" name="Google Shape;128;p30"/>
          <p:cNvSpPr txBox="1">
            <a:spLocks noGrp="1"/>
          </p:cNvSpPr>
          <p:nvPr>
            <p:ph type="title"/>
          </p:nvPr>
        </p:nvSpPr>
        <p:spPr>
          <a:xfrm>
            <a:off x="228600" y="342900"/>
            <a:ext cx="7772400" cy="857400"/>
          </a:xfrm>
          <a:prstGeom prst="rect">
            <a:avLst/>
          </a:prstGeom>
          <a:noFill/>
          <a:ln>
            <a:noFill/>
          </a:ln>
        </p:spPr>
        <p:txBody>
          <a:bodyPr spcFirstLastPara="1" wrap="square" lIns="91425" tIns="91425" rIns="91425" bIns="91425" anchor="b" anchorCtr="0"/>
          <a:lstStyle>
            <a:lvl1pPr marL="0" marR="0" lvl="0"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1pPr>
            <a:lvl2pPr marL="0" marR="0" lvl="1"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2pPr>
            <a:lvl3pPr marL="0" marR="0" lvl="2"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3pPr>
            <a:lvl4pPr marL="0" marR="0" lvl="3"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4pPr>
            <a:lvl5pPr marL="0" marR="0" lvl="4"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5pPr>
            <a:lvl6pPr marL="457200" marR="0" lvl="5"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6pPr>
            <a:lvl7pPr marL="914400" marR="0" lvl="6"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7pPr>
            <a:lvl8pPr marL="1371600" marR="0" lvl="7"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8pPr>
            <a:lvl9pPr marL="1828800" marR="0" lvl="8" indent="0" algn="ctr" rtl="0">
              <a:spcBef>
                <a:spcPts val="0"/>
              </a:spcBef>
              <a:spcAft>
                <a:spcPts val="0"/>
              </a:spcAft>
              <a:buSzPts val="4200"/>
              <a:buNone/>
              <a:defRPr sz="4400" b="0" i="0" u="none" strike="noStrike" cap="none">
                <a:solidFill>
                  <a:schemeClr val="hlink"/>
                </a:solidFill>
                <a:latin typeface="Jim Nightshade"/>
                <a:ea typeface="Jim Nightshade"/>
                <a:cs typeface="Jim Nightshade"/>
                <a:sym typeface="Jim Nightshade"/>
              </a:defRPr>
            </a:lvl9pPr>
          </a:lstStyle>
          <a:p>
            <a:endParaRPr/>
          </a:p>
        </p:txBody>
      </p:sp>
      <p:sp>
        <p:nvSpPr>
          <p:cNvPr id="129" name="Google Shape;129;p30"/>
          <p:cNvSpPr txBox="1">
            <a:spLocks noGrp="1"/>
          </p:cNvSpPr>
          <p:nvPr>
            <p:ph type="body" idx="1"/>
          </p:nvPr>
        </p:nvSpPr>
        <p:spPr>
          <a:xfrm>
            <a:off x="685800" y="1485900"/>
            <a:ext cx="3810000" cy="3086100"/>
          </a:xfrm>
          <a:prstGeom prst="rect">
            <a:avLst/>
          </a:prstGeom>
          <a:noFill/>
          <a:ln>
            <a:noFill/>
          </a:ln>
        </p:spPr>
        <p:txBody>
          <a:bodyPr spcFirstLastPara="1" wrap="square" lIns="91425" tIns="91425" rIns="91425" bIns="91425" anchor="t" anchorCtr="0"/>
          <a:lstStyle>
            <a:lvl1pPr marL="457200" marR="0" lvl="0" indent="-361950" algn="l" rtl="0">
              <a:spcBef>
                <a:spcPts val="560"/>
              </a:spcBef>
              <a:spcAft>
                <a:spcPts val="0"/>
              </a:spcAft>
              <a:buClr>
                <a:schemeClr val="folHlink"/>
              </a:buClr>
              <a:buSzPts val="2100"/>
              <a:buFont typeface="Arial"/>
              <a:buChar char="●"/>
              <a:defRPr sz="2800" b="0" i="0" u="none" strike="noStrike" cap="none">
                <a:solidFill>
                  <a:schemeClr val="lt1"/>
                </a:solidFill>
                <a:latin typeface="Jim Nightshade"/>
                <a:ea typeface="Jim Nightshade"/>
                <a:cs typeface="Jim Nightshade"/>
                <a:sym typeface="Jim Nightshade"/>
              </a:defRPr>
            </a:lvl1pPr>
            <a:lvl2pPr marL="914400" marR="0" lvl="1" indent="-381000" algn="l" rtl="0">
              <a:spcBef>
                <a:spcPts val="480"/>
              </a:spcBef>
              <a:spcAft>
                <a:spcPts val="0"/>
              </a:spcAft>
              <a:buClr>
                <a:schemeClr val="folHlink"/>
              </a:buClr>
              <a:buSzPts val="2400"/>
              <a:buFont typeface="Jim Nightshade"/>
              <a:buChar char="–"/>
              <a:defRPr sz="2400" b="0" i="0" u="none" strike="noStrike" cap="none">
                <a:solidFill>
                  <a:schemeClr val="lt1"/>
                </a:solidFill>
                <a:latin typeface="Jim Nightshade"/>
                <a:ea typeface="Jim Nightshade"/>
                <a:cs typeface="Jim Nightshade"/>
                <a:sym typeface="Jim Nightshade"/>
              </a:defRPr>
            </a:lvl2pPr>
            <a:lvl3pPr marL="1371600" marR="0" lvl="2" indent="-304800" algn="l" rtl="0">
              <a:spcBef>
                <a:spcPts val="400"/>
              </a:spcBef>
              <a:spcAft>
                <a:spcPts val="0"/>
              </a:spcAft>
              <a:buClr>
                <a:schemeClr val="folHlink"/>
              </a:buClr>
              <a:buSzPts val="1200"/>
              <a:buFont typeface="Arial"/>
              <a:buChar char="●"/>
              <a:defRPr sz="2000" b="0" i="0" u="none" strike="noStrike" cap="none">
                <a:solidFill>
                  <a:schemeClr val="lt1"/>
                </a:solidFill>
                <a:latin typeface="Jim Nightshade"/>
                <a:ea typeface="Jim Nightshade"/>
                <a:cs typeface="Jim Nightshade"/>
                <a:sym typeface="Jim Nightshade"/>
              </a:defRPr>
            </a:lvl3pPr>
            <a:lvl4pPr marL="1828800" marR="0" lvl="3" indent="-342900" algn="l" rtl="0">
              <a:spcBef>
                <a:spcPts val="360"/>
              </a:spcBef>
              <a:spcAft>
                <a:spcPts val="0"/>
              </a:spcAft>
              <a:buClr>
                <a:schemeClr val="lt1"/>
              </a:buClr>
              <a:buSzPts val="1800"/>
              <a:buFont typeface="Jim Nightshade"/>
              <a:buChar char="–"/>
              <a:defRPr sz="1800" b="0" i="0" u="none" strike="noStrike" cap="none">
                <a:solidFill>
                  <a:schemeClr val="lt1"/>
                </a:solidFill>
                <a:latin typeface="Jim Nightshade"/>
                <a:ea typeface="Jim Nightshade"/>
                <a:cs typeface="Jim Nightshade"/>
                <a:sym typeface="Jim Nightshade"/>
              </a:defRPr>
            </a:lvl4pPr>
            <a:lvl5pPr marL="2286000" marR="0" lvl="4"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5pPr>
            <a:lvl6pPr marL="2743200" marR="0" lvl="5"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6pPr>
            <a:lvl7pPr marL="3200400" marR="0" lvl="6"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7pPr>
            <a:lvl8pPr marL="3657600" marR="0" lvl="7"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8pPr>
            <a:lvl9pPr marL="4114800" marR="0" lvl="8"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9pPr>
          </a:lstStyle>
          <a:p>
            <a:endParaRPr/>
          </a:p>
        </p:txBody>
      </p:sp>
      <p:sp>
        <p:nvSpPr>
          <p:cNvPr id="130" name="Google Shape;130;p30"/>
          <p:cNvSpPr txBox="1">
            <a:spLocks noGrp="1"/>
          </p:cNvSpPr>
          <p:nvPr>
            <p:ph type="body" idx="2"/>
          </p:nvPr>
        </p:nvSpPr>
        <p:spPr>
          <a:xfrm>
            <a:off x="4648200" y="1485900"/>
            <a:ext cx="3810000" cy="3086100"/>
          </a:xfrm>
          <a:prstGeom prst="rect">
            <a:avLst/>
          </a:prstGeom>
          <a:noFill/>
          <a:ln>
            <a:noFill/>
          </a:ln>
        </p:spPr>
        <p:txBody>
          <a:bodyPr spcFirstLastPara="1" wrap="square" lIns="91425" tIns="91425" rIns="91425" bIns="91425" anchor="t" anchorCtr="0"/>
          <a:lstStyle>
            <a:lvl1pPr marL="457200" marR="0" lvl="0" indent="-361950" algn="l" rtl="0">
              <a:spcBef>
                <a:spcPts val="560"/>
              </a:spcBef>
              <a:spcAft>
                <a:spcPts val="0"/>
              </a:spcAft>
              <a:buClr>
                <a:schemeClr val="folHlink"/>
              </a:buClr>
              <a:buSzPts val="2100"/>
              <a:buFont typeface="Arial"/>
              <a:buChar char="●"/>
              <a:defRPr sz="2800" b="0" i="0" u="none" strike="noStrike" cap="none">
                <a:solidFill>
                  <a:schemeClr val="lt1"/>
                </a:solidFill>
                <a:latin typeface="Jim Nightshade"/>
                <a:ea typeface="Jim Nightshade"/>
                <a:cs typeface="Jim Nightshade"/>
                <a:sym typeface="Jim Nightshade"/>
              </a:defRPr>
            </a:lvl1pPr>
            <a:lvl2pPr marL="914400" marR="0" lvl="1" indent="-381000" algn="l" rtl="0">
              <a:spcBef>
                <a:spcPts val="480"/>
              </a:spcBef>
              <a:spcAft>
                <a:spcPts val="0"/>
              </a:spcAft>
              <a:buClr>
                <a:schemeClr val="folHlink"/>
              </a:buClr>
              <a:buSzPts val="2400"/>
              <a:buFont typeface="Jim Nightshade"/>
              <a:buChar char="–"/>
              <a:defRPr sz="2400" b="0" i="0" u="none" strike="noStrike" cap="none">
                <a:solidFill>
                  <a:schemeClr val="lt1"/>
                </a:solidFill>
                <a:latin typeface="Jim Nightshade"/>
                <a:ea typeface="Jim Nightshade"/>
                <a:cs typeface="Jim Nightshade"/>
                <a:sym typeface="Jim Nightshade"/>
              </a:defRPr>
            </a:lvl2pPr>
            <a:lvl3pPr marL="1371600" marR="0" lvl="2" indent="-304800" algn="l" rtl="0">
              <a:spcBef>
                <a:spcPts val="400"/>
              </a:spcBef>
              <a:spcAft>
                <a:spcPts val="0"/>
              </a:spcAft>
              <a:buClr>
                <a:schemeClr val="folHlink"/>
              </a:buClr>
              <a:buSzPts val="1200"/>
              <a:buFont typeface="Arial"/>
              <a:buChar char="●"/>
              <a:defRPr sz="2000" b="0" i="0" u="none" strike="noStrike" cap="none">
                <a:solidFill>
                  <a:schemeClr val="lt1"/>
                </a:solidFill>
                <a:latin typeface="Jim Nightshade"/>
                <a:ea typeface="Jim Nightshade"/>
                <a:cs typeface="Jim Nightshade"/>
                <a:sym typeface="Jim Nightshade"/>
              </a:defRPr>
            </a:lvl3pPr>
            <a:lvl4pPr marL="1828800" marR="0" lvl="3" indent="-342900" algn="l" rtl="0">
              <a:spcBef>
                <a:spcPts val="360"/>
              </a:spcBef>
              <a:spcAft>
                <a:spcPts val="0"/>
              </a:spcAft>
              <a:buClr>
                <a:schemeClr val="lt1"/>
              </a:buClr>
              <a:buSzPts val="1800"/>
              <a:buFont typeface="Jim Nightshade"/>
              <a:buChar char="–"/>
              <a:defRPr sz="1800" b="0" i="0" u="none" strike="noStrike" cap="none">
                <a:solidFill>
                  <a:schemeClr val="lt1"/>
                </a:solidFill>
                <a:latin typeface="Jim Nightshade"/>
                <a:ea typeface="Jim Nightshade"/>
                <a:cs typeface="Jim Nightshade"/>
                <a:sym typeface="Jim Nightshade"/>
              </a:defRPr>
            </a:lvl4pPr>
            <a:lvl5pPr marL="2286000" marR="0" lvl="4"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5pPr>
            <a:lvl6pPr marL="2743200" marR="0" lvl="5"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6pPr>
            <a:lvl7pPr marL="3200400" marR="0" lvl="6"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7pPr>
            <a:lvl8pPr marL="3657600" marR="0" lvl="7"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8pPr>
            <a:lvl9pPr marL="4114800" marR="0" lvl="8" indent="-285750" algn="l" rtl="0">
              <a:spcBef>
                <a:spcPts val="360"/>
              </a:spcBef>
              <a:spcAft>
                <a:spcPts val="0"/>
              </a:spcAft>
              <a:buClr>
                <a:schemeClr val="folHlink"/>
              </a:buClr>
              <a:buSzPts val="900"/>
              <a:buFont typeface="Arial"/>
              <a:buChar char="●"/>
              <a:defRPr sz="1800" b="0" i="0" u="none" strike="noStrike" cap="none">
                <a:solidFill>
                  <a:schemeClr val="lt1"/>
                </a:solidFill>
                <a:latin typeface="Jim Nightshade"/>
                <a:ea typeface="Jim Nightshade"/>
                <a:cs typeface="Jim Nightshade"/>
                <a:sym typeface="Jim Nightshade"/>
              </a:defRPr>
            </a:lvl9pPr>
          </a:lstStyle>
          <a:p>
            <a:endParaRPr/>
          </a:p>
        </p:txBody>
      </p:sp>
      <p:sp>
        <p:nvSpPr>
          <p:cNvPr id="131" name="Google Shape;131;p30"/>
          <p:cNvSpPr txBox="1">
            <a:spLocks noGrp="1"/>
          </p:cNvSpPr>
          <p:nvPr>
            <p:ph type="dt" idx="10"/>
          </p:nvPr>
        </p:nvSpPr>
        <p:spPr>
          <a:xfrm>
            <a:off x="685800" y="4686300"/>
            <a:ext cx="19050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132" name="Google Shape;132;p30"/>
          <p:cNvSpPr txBox="1">
            <a:spLocks noGrp="1"/>
          </p:cNvSpPr>
          <p:nvPr>
            <p:ph type="ftr" idx="11"/>
          </p:nvPr>
        </p:nvSpPr>
        <p:spPr>
          <a:xfrm>
            <a:off x="3124200" y="4686300"/>
            <a:ext cx="2895600" cy="3429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lt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lt1"/>
                </a:solidFill>
                <a:latin typeface="Jim Nightshade"/>
                <a:ea typeface="Jim Nightshade"/>
                <a:cs typeface="Jim Nightshade"/>
                <a:sym typeface="Jim Nightshade"/>
              </a:defRPr>
            </a:lvl9pPr>
          </a:lstStyle>
          <a:p>
            <a:endParaRPr/>
          </a:p>
        </p:txBody>
      </p:sp>
      <p:sp>
        <p:nvSpPr>
          <p:cNvPr id="133" name="Google Shape;133;p30"/>
          <p:cNvSpPr txBox="1">
            <a:spLocks noGrp="1"/>
          </p:cNvSpPr>
          <p:nvPr>
            <p:ph type="sldNum" idx="12"/>
          </p:nvPr>
        </p:nvSpPr>
        <p:spPr>
          <a:xfrm>
            <a:off x="6553200" y="4686300"/>
            <a:ext cx="1905000" cy="3429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lt1"/>
              </a:buClr>
              <a:buFont typeface="Jim Nightshade"/>
              <a:buNone/>
              <a:defRPr sz="1400" b="0" i="0" u="none">
                <a:solidFill>
                  <a:schemeClr val="lt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Clip Art and Text" type="clipArtAndTx">
  <p:cSld name="CLIPART_AND_TEXT">
    <p:spTree>
      <p:nvGrpSpPr>
        <p:cNvPr id="1" name="Shape 134"/>
        <p:cNvGrpSpPr/>
        <p:nvPr/>
      </p:nvGrpSpPr>
      <p:grpSpPr>
        <a:xfrm>
          <a:off x="0" y="0"/>
          <a:ext cx="0" cy="0"/>
          <a:chOff x="0" y="0"/>
          <a:chExt cx="0" cy="0"/>
        </a:xfrm>
      </p:grpSpPr>
      <p:sp>
        <p:nvSpPr>
          <p:cNvPr id="135" name="Google Shape;135;p31"/>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9pPr>
          </a:lstStyle>
          <a:p>
            <a:endParaRPr/>
          </a:p>
        </p:txBody>
      </p:sp>
      <p:sp>
        <p:nvSpPr>
          <p:cNvPr id="136" name="Google Shape;136;p31"/>
          <p:cNvSpPr>
            <a:spLocks noGrp="1"/>
          </p:cNvSpPr>
          <p:nvPr>
            <p:ph type="clipArt" idx="2"/>
          </p:nvPr>
        </p:nvSpPr>
        <p:spPr>
          <a:xfrm>
            <a:off x="457200" y="1200150"/>
            <a:ext cx="4038600" cy="3394500"/>
          </a:xfrm>
          <a:prstGeom prst="rect">
            <a:avLst/>
          </a:prstGeom>
          <a:noFill/>
          <a:ln>
            <a:noFill/>
          </a:ln>
        </p:spPr>
        <p:txBody>
          <a:bodyPr spcFirstLastPara="1" wrap="square" lIns="91425" tIns="91425" rIns="91425" bIns="91425" anchor="t" anchorCtr="0"/>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7" name="Google Shape;137;p31"/>
          <p:cNvSpPr txBox="1">
            <a:spLocks noGrp="1"/>
          </p:cNvSpPr>
          <p:nvPr>
            <p:ph type="body" idx="1"/>
          </p:nvPr>
        </p:nvSpPr>
        <p:spPr>
          <a:xfrm>
            <a:off x="4648200" y="1200150"/>
            <a:ext cx="4038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38" name="Google Shape;138;p31"/>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9pPr>
          </a:lstStyle>
          <a:p>
            <a:endParaRPr/>
          </a:p>
        </p:txBody>
      </p:sp>
      <p:sp>
        <p:nvSpPr>
          <p:cNvPr id="139" name="Google Shape;139;p31"/>
          <p:cNvSpPr txBox="1">
            <a:spLocks noGrp="1"/>
          </p:cNvSpPr>
          <p:nvPr>
            <p:ph type="ftr" idx="11"/>
          </p:nvPr>
        </p:nvSpPr>
        <p:spPr>
          <a:xfrm>
            <a:off x="3124200" y="4683919"/>
            <a:ext cx="2895600" cy="357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9pPr>
          </a:lstStyle>
          <a:p>
            <a:endParaRPr/>
          </a:p>
        </p:txBody>
      </p:sp>
      <p:sp>
        <p:nvSpPr>
          <p:cNvPr id="140" name="Google Shape;140;p31"/>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1pPr>
            <a:lvl2pPr marL="0" marR="0" lvl="1"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2pPr>
            <a:lvl3pPr marL="0" marR="0" lvl="2"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3pPr>
            <a:lvl4pPr marL="0" marR="0" lvl="3"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4pPr>
            <a:lvl5pPr marL="0" marR="0" lvl="4"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5pPr>
            <a:lvl6pPr marL="0" marR="0" lvl="5"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6pPr>
            <a:lvl7pPr marL="0" marR="0" lvl="6"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7pPr>
            <a:lvl8pPr marL="0" marR="0" lvl="7"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8pPr>
            <a:lvl9pPr marL="0" marR="0" lvl="8" indent="0" algn="r" rtl="0">
              <a:lnSpc>
                <a:spcPct val="100000"/>
              </a:lnSpc>
              <a:spcBef>
                <a:spcPts val="0"/>
              </a:spcBef>
              <a:spcAft>
                <a:spcPts val="0"/>
              </a:spcAft>
              <a:buClr>
                <a:schemeClr val="dk1"/>
              </a:buClr>
              <a:buFont typeface="Jim Nightshade"/>
              <a:buNone/>
              <a:defRPr sz="1400" b="0" i="0" u="none">
                <a:solidFill>
                  <a:schemeClr val="dk1"/>
                </a:solidFill>
                <a:latin typeface="Jim Nightshade"/>
                <a:ea typeface="Jim Nightshade"/>
                <a:cs typeface="Jim Nightshade"/>
                <a:sym typeface="Jim Nightshade"/>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Text and Clip Art" type="txAndClipArt">
  <p:cSld name="TEXT_AND_CLIPART">
    <p:spTree>
      <p:nvGrpSpPr>
        <p:cNvPr id="1" name="Shape 141"/>
        <p:cNvGrpSpPr/>
        <p:nvPr/>
      </p:nvGrpSpPr>
      <p:grpSpPr>
        <a:xfrm>
          <a:off x="0" y="0"/>
          <a:ext cx="0" cy="0"/>
          <a:chOff x="0" y="0"/>
          <a:chExt cx="0" cy="0"/>
        </a:xfrm>
      </p:grpSpPr>
      <p:sp>
        <p:nvSpPr>
          <p:cNvPr id="142" name="Google Shape;142;p32"/>
          <p:cNvSpPr txBox="1">
            <a:spLocks noGrp="1"/>
          </p:cNvSpPr>
          <p:nvPr>
            <p:ph type="title"/>
          </p:nvPr>
        </p:nvSpPr>
        <p:spPr>
          <a:xfrm>
            <a:off x="457200" y="205978"/>
            <a:ext cx="8229600" cy="857400"/>
          </a:xfrm>
          <a:prstGeom prst="rect">
            <a:avLst/>
          </a:prstGeom>
          <a:noFill/>
          <a:ln>
            <a:noFill/>
          </a:ln>
        </p:spPr>
        <p:txBody>
          <a:bodyPr spcFirstLastPara="1" wrap="square" lIns="91425" tIns="91425" rIns="91425" bIns="91425" anchor="ctr" anchorCtr="0"/>
          <a:lstStyle>
            <a:lvl1pPr marL="0" marR="0" lvl="0"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1pPr>
            <a:lvl2pPr marL="0" marR="0" lvl="1"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2pPr>
            <a:lvl3pPr marL="0" marR="0" lvl="2"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3pPr>
            <a:lvl4pPr marL="0" marR="0" lvl="3"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4pPr>
            <a:lvl5pPr marL="0" marR="0" lvl="4"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5pPr>
            <a:lvl6pPr marL="457200" marR="0" lvl="5"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6pPr>
            <a:lvl7pPr marL="914400" marR="0" lvl="6"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7pPr>
            <a:lvl8pPr marL="1371600" marR="0" lvl="7"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8pPr>
            <a:lvl9pPr marL="1828800" marR="0" lvl="8" indent="0" algn="ctr" rtl="0">
              <a:spcBef>
                <a:spcPts val="0"/>
              </a:spcBef>
              <a:spcAft>
                <a:spcPts val="0"/>
              </a:spcAft>
              <a:buSzPts val="4200"/>
              <a:buNone/>
              <a:defRPr sz="4400" b="0" i="0" u="none" strike="noStrike" cap="none">
                <a:solidFill>
                  <a:schemeClr val="dk2"/>
                </a:solidFill>
                <a:latin typeface="Arial"/>
                <a:ea typeface="Arial"/>
                <a:cs typeface="Arial"/>
                <a:sym typeface="Arial"/>
              </a:defRPr>
            </a:lvl9pPr>
          </a:lstStyle>
          <a:p>
            <a:endParaRPr/>
          </a:p>
        </p:txBody>
      </p:sp>
      <p:sp>
        <p:nvSpPr>
          <p:cNvPr id="143" name="Google Shape;143;p32"/>
          <p:cNvSpPr txBox="1">
            <a:spLocks noGrp="1"/>
          </p:cNvSpPr>
          <p:nvPr>
            <p:ph type="body" idx="1"/>
          </p:nvPr>
        </p:nvSpPr>
        <p:spPr>
          <a:xfrm>
            <a:off x="457200" y="1200150"/>
            <a:ext cx="4038600" cy="3394500"/>
          </a:xfrm>
          <a:prstGeom prst="rect">
            <a:avLst/>
          </a:prstGeom>
          <a:noFill/>
          <a:ln>
            <a:noFill/>
          </a:ln>
        </p:spPr>
        <p:txBody>
          <a:bodyPr spcFirstLastPara="1" wrap="square" lIns="91425" tIns="91425" rIns="91425" bIns="91425" anchor="t" anchorCtr="0"/>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4" name="Google Shape;144;p32"/>
          <p:cNvSpPr>
            <a:spLocks noGrp="1"/>
          </p:cNvSpPr>
          <p:nvPr>
            <p:ph type="clipArt" idx="2"/>
          </p:nvPr>
        </p:nvSpPr>
        <p:spPr>
          <a:xfrm>
            <a:off x="4648200" y="1200150"/>
            <a:ext cx="4038600" cy="3394500"/>
          </a:xfrm>
          <a:prstGeom prst="rect">
            <a:avLst/>
          </a:prstGeom>
          <a:noFill/>
          <a:ln>
            <a:noFill/>
          </a:ln>
        </p:spPr>
        <p:txBody>
          <a:bodyPr spcFirstLastPara="1" wrap="square" lIns="91425" tIns="91425" rIns="91425" bIns="91425" anchor="t" anchorCtr="0"/>
          <a:lstStyle>
            <a:lvl1pPr marL="342900" marR="0" lvl="0" indent="-3429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742950" marR="0" lvl="1" indent="-28575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143000" marR="0" lvl="2" indent="-2286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600200" marR="0" lvl="3"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057400" marR="0" lvl="4"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514600" marR="0" lvl="5"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2971800" marR="0" lvl="6"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429000" marR="0" lvl="7"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3886200" marR="0" lvl="8" indent="-228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45" name="Google Shape;145;p32"/>
          <p:cNvSpPr txBox="1">
            <a:spLocks noGrp="1"/>
          </p:cNvSpPr>
          <p:nvPr>
            <p:ph type="dt" idx="10"/>
          </p:nvPr>
        </p:nvSpPr>
        <p:spPr>
          <a:xfrm>
            <a:off x="457200" y="4683919"/>
            <a:ext cx="2133600" cy="357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9pPr>
          </a:lstStyle>
          <a:p>
            <a:endParaRPr/>
          </a:p>
        </p:txBody>
      </p:sp>
      <p:sp>
        <p:nvSpPr>
          <p:cNvPr id="146" name="Google Shape;146;p32"/>
          <p:cNvSpPr txBox="1">
            <a:spLocks noGrp="1"/>
          </p:cNvSpPr>
          <p:nvPr>
            <p:ph type="ftr" idx="11"/>
          </p:nvPr>
        </p:nvSpPr>
        <p:spPr>
          <a:xfrm>
            <a:off x="3124200" y="4683919"/>
            <a:ext cx="2895600" cy="357300"/>
          </a:xfrm>
          <a:prstGeom prst="rect">
            <a:avLst/>
          </a:prstGeom>
          <a:noFill/>
          <a:ln>
            <a:noFill/>
          </a:ln>
        </p:spPr>
        <p:txBody>
          <a:bodyPr spcFirstLastPara="1" wrap="square" lIns="91425" tIns="91425" rIns="91425" bIns="91425" anchor="t" anchorCtr="0"/>
          <a:lstStyle>
            <a:lvl1pPr marL="0" marR="0" lvl="0" indent="0" algn="l" rtl="0">
              <a:lnSpc>
                <a:spcPct val="100000"/>
              </a:lnSpc>
              <a:spcBef>
                <a:spcPts val="0"/>
              </a:spcBef>
              <a:spcAft>
                <a:spcPts val="0"/>
              </a:spcAft>
              <a:buSzPts val="1400"/>
              <a:buNone/>
              <a:defRPr sz="2400" b="0" i="0" u="none">
                <a:solidFill>
                  <a:schemeClr val="dk1"/>
                </a:solidFill>
                <a:latin typeface="Jim Nightshade"/>
                <a:ea typeface="Jim Nightshade"/>
                <a:cs typeface="Jim Nightshade"/>
                <a:sym typeface="Jim Nightshade"/>
              </a:defRPr>
            </a:lvl1pPr>
            <a:lvl2pPr marL="457200" marR="0" lvl="1"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2pPr>
            <a:lvl3pPr marL="914400" marR="0" lvl="2"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3pPr>
            <a:lvl4pPr marL="1371600" marR="0" lvl="3"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4pPr>
            <a:lvl5pPr marL="1828800" marR="0" lvl="4"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5pPr>
            <a:lvl6pPr marL="2286000" marR="0" lvl="5"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6pPr>
            <a:lvl7pPr marL="3200400" marR="0" lvl="6"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7pPr>
            <a:lvl8pPr marL="4572000" marR="0" lvl="7"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8pPr>
            <a:lvl9pPr marL="6400800" marR="0" lvl="8" indent="0" algn="l" rtl="0">
              <a:lnSpc>
                <a:spcPct val="100000"/>
              </a:lnSpc>
              <a:spcBef>
                <a:spcPts val="0"/>
              </a:spcBef>
              <a:spcAft>
                <a:spcPts val="0"/>
              </a:spcAft>
              <a:buSzPts val="1400"/>
              <a:buNone/>
              <a:defRPr sz="2400" b="0" i="0" u="none" strike="noStrike" cap="none">
                <a:solidFill>
                  <a:schemeClr val="dk1"/>
                </a:solidFill>
                <a:latin typeface="Jim Nightshade"/>
                <a:ea typeface="Jim Nightshade"/>
                <a:cs typeface="Jim Nightshade"/>
                <a:sym typeface="Jim Nightshade"/>
              </a:defRPr>
            </a:lvl9pPr>
          </a:lstStyle>
          <a:p>
            <a:endParaRPr/>
          </a:p>
        </p:txBody>
      </p:sp>
      <p:sp>
        <p:nvSpPr>
          <p:cNvPr id="147" name="Google Shape;147;p32"/>
          <p:cNvSpPr txBox="1">
            <a:spLocks noGrp="1"/>
          </p:cNvSpPr>
          <p:nvPr>
            <p:ph type="sldNum" idx="12"/>
          </p:nvPr>
        </p:nvSpPr>
        <p:spPr>
          <a:xfrm>
            <a:off x="6553200" y="4683919"/>
            <a:ext cx="2133600" cy="3573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1pPr>
            <a:lvl2pPr marL="0" marR="0" lvl="1"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2pPr>
            <a:lvl3pPr marL="0" marR="0" lvl="2"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3pPr>
            <a:lvl4pPr marL="0" marR="0" lvl="3"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4pPr>
            <a:lvl5pPr marL="0" marR="0" lvl="4"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5pPr>
            <a:lvl6pPr marL="0" marR="0" lvl="5"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6pPr>
            <a:lvl7pPr marL="0" marR="0" lvl="6"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7pPr>
            <a:lvl8pPr marL="0" marR="0" lvl="7"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8pPr>
            <a:lvl9pPr marL="0" marR="0" lvl="8" indent="0" algn="r" rtl="0">
              <a:lnSpc>
                <a:spcPct val="100000"/>
              </a:lnSpc>
              <a:spcBef>
                <a:spcPts val="0"/>
              </a:spcBef>
              <a:spcAft>
                <a:spcPts val="0"/>
              </a:spcAft>
              <a:buClr>
                <a:schemeClr val="dk1"/>
              </a:buClr>
              <a:buFont typeface="Merriweather Sans"/>
              <a:buNone/>
              <a:defRPr sz="1400" b="0" i="0" u="none">
                <a:solidFill>
                  <a:schemeClr val="dk1"/>
                </a:solidFill>
                <a:latin typeface="Merriweather Sans"/>
                <a:ea typeface="Merriweather Sans"/>
                <a:cs typeface="Merriweather Sans"/>
                <a:sym typeface="Merriweather Sans"/>
              </a:defRPr>
            </a:lvl9pPr>
          </a:lstStyle>
          <a:p>
            <a:pPr marL="0" lvl="0" indent="0" algn="r" rtl="0">
              <a:spcBef>
                <a:spcPts val="0"/>
              </a:spcBef>
              <a:spcAft>
                <a:spcPts val="0"/>
              </a:spcAft>
              <a:buNone/>
            </a:pPr>
            <a:fld id="{00000000-1234-1234-1234-123412341234}" type="slidenum">
              <a:rPr lang="en"/>
              <a:t>‹#›</a:t>
            </a:fld>
            <a:endParaRPr sz="1000">
              <a:solidFill>
                <a:schemeClr val="accent1"/>
              </a:solidFill>
              <a:latin typeface="Source Code Pro"/>
              <a:ea typeface="Source Code Pro"/>
              <a:cs typeface="Source Code Pro"/>
              <a:sym typeface="Source Code Pro"/>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20" Type="http://schemas.openxmlformats.org/officeDocument/2006/relationships/theme" Target="../theme/theme2.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Relationship Id="rId14" Type="http://schemas.openxmlformats.org/officeDocument/2006/relationships/slideLayout" Target="../slideLayouts/slideLayout25.xml"/><Relationship Id="rId15" Type="http://schemas.openxmlformats.org/officeDocument/2006/relationships/slideLayout" Target="../slideLayouts/slideLayout26.xml"/><Relationship Id="rId16" Type="http://schemas.openxmlformats.org/officeDocument/2006/relationships/slideLayout" Target="../slideLayouts/slideLayout27.xml"/><Relationship Id="rId17" Type="http://schemas.openxmlformats.org/officeDocument/2006/relationships/slideLayout" Target="../slideLayouts/slideLayout28.xml"/><Relationship Id="rId18" Type="http://schemas.openxmlformats.org/officeDocument/2006/relationships/slideLayout" Target="../slideLayouts/slideLayout29.xml"/><Relationship Id="rId19" Type="http://schemas.openxmlformats.org/officeDocument/2006/relationships/slideLayout" Target="../slideLayouts/slideLayout30.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beach-day">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292850"/>
            <a:ext cx="8520600" cy="8010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1pPr>
            <a:lvl2pPr lvl="1"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2pPr>
            <a:lvl3pPr lvl="2"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3pPr>
            <a:lvl4pPr lvl="3"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4pPr>
            <a:lvl5pPr lvl="4"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5pPr>
            <a:lvl6pPr lvl="5"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6pPr>
            <a:lvl7pPr lvl="6"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7pPr>
            <a:lvl8pPr lvl="7"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8pPr>
            <a:lvl9pPr lvl="8" rtl="0">
              <a:spcBef>
                <a:spcPts val="0"/>
              </a:spcBef>
              <a:spcAft>
                <a:spcPts val="0"/>
              </a:spcAft>
              <a:buClr>
                <a:schemeClr val="accent1"/>
              </a:buClr>
              <a:buSzPts val="4200"/>
              <a:buFont typeface="Amatic SC"/>
              <a:buNone/>
              <a:defRPr sz="4200" b="1">
                <a:solidFill>
                  <a:schemeClr val="accent1"/>
                </a:solidFill>
                <a:latin typeface="Amatic SC"/>
                <a:ea typeface="Amatic SC"/>
                <a:cs typeface="Amatic SC"/>
                <a:sym typeface="Amatic SC"/>
              </a:defRPr>
            </a:lvl9pPr>
          </a:lstStyle>
          <a:p>
            <a:endParaRPr/>
          </a:p>
        </p:txBody>
      </p:sp>
      <p:sp>
        <p:nvSpPr>
          <p:cNvPr id="52" name="Google Shape;52;p13"/>
          <p:cNvSpPr txBox="1">
            <a:spLocks noGrp="1"/>
          </p:cNvSpPr>
          <p:nvPr>
            <p:ph type="body" idx="1"/>
          </p:nvPr>
        </p:nvSpPr>
        <p:spPr>
          <a:xfrm>
            <a:off x="311700" y="1228675"/>
            <a:ext cx="8520600" cy="33402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Font typeface="Source Code Pro"/>
              <a:buChar char="●"/>
              <a:defRPr sz="1800">
                <a:solidFill>
                  <a:schemeClr val="dk2"/>
                </a:solidFill>
                <a:latin typeface="Source Code Pro"/>
                <a:ea typeface="Source Code Pro"/>
                <a:cs typeface="Source Code Pro"/>
                <a:sym typeface="Source Code Pro"/>
              </a:defRPr>
            </a:lvl1pPr>
            <a:lvl2pPr marL="914400" lvl="1"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2pPr>
            <a:lvl3pPr marL="1371600" lvl="2"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3pPr>
            <a:lvl4pPr marL="1828800" lvl="3"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4pPr>
            <a:lvl5pPr marL="2286000" lvl="4"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5pPr>
            <a:lvl6pPr marL="2743200" lvl="5"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6pPr>
            <a:lvl7pPr marL="3200400" lvl="6"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7pPr>
            <a:lvl8pPr marL="3657600" lvl="7" indent="-317500" rtl="0">
              <a:lnSpc>
                <a:spcPct val="115000"/>
              </a:lnSpc>
              <a:spcBef>
                <a:spcPts val="1600"/>
              </a:spcBef>
              <a:spcAft>
                <a:spcPts val="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8pPr>
            <a:lvl9pPr marL="4114800" lvl="8" indent="-317500" rtl="0">
              <a:lnSpc>
                <a:spcPct val="115000"/>
              </a:lnSpc>
              <a:spcBef>
                <a:spcPts val="1600"/>
              </a:spcBef>
              <a:spcAft>
                <a:spcPts val="1600"/>
              </a:spcAft>
              <a:buClr>
                <a:schemeClr val="dk2"/>
              </a:buClr>
              <a:buSzPts val="1400"/>
              <a:buFont typeface="Source Code Pro"/>
              <a:buChar char="■"/>
              <a:defRPr>
                <a:solidFill>
                  <a:schemeClr val="dk2"/>
                </a:solidFill>
                <a:latin typeface="Source Code Pro"/>
                <a:ea typeface="Source Code Pro"/>
                <a:cs typeface="Source Code Pro"/>
                <a:sym typeface="Source Code Pro"/>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accent1"/>
                </a:solidFill>
                <a:latin typeface="Source Code Pro"/>
                <a:ea typeface="Source Code Pro"/>
                <a:cs typeface="Source Code Pro"/>
                <a:sym typeface="Source Code Pro"/>
              </a:defRPr>
            </a:lvl1pPr>
            <a:lvl2pPr lvl="1" algn="r" rtl="0">
              <a:buNone/>
              <a:defRPr sz="1000">
                <a:solidFill>
                  <a:schemeClr val="accent1"/>
                </a:solidFill>
                <a:latin typeface="Source Code Pro"/>
                <a:ea typeface="Source Code Pro"/>
                <a:cs typeface="Source Code Pro"/>
                <a:sym typeface="Source Code Pro"/>
              </a:defRPr>
            </a:lvl2pPr>
            <a:lvl3pPr lvl="2" algn="r" rtl="0">
              <a:buNone/>
              <a:defRPr sz="1000">
                <a:solidFill>
                  <a:schemeClr val="accent1"/>
                </a:solidFill>
                <a:latin typeface="Source Code Pro"/>
                <a:ea typeface="Source Code Pro"/>
                <a:cs typeface="Source Code Pro"/>
                <a:sym typeface="Source Code Pro"/>
              </a:defRPr>
            </a:lvl3pPr>
            <a:lvl4pPr lvl="3" algn="r" rtl="0">
              <a:buNone/>
              <a:defRPr sz="1000">
                <a:solidFill>
                  <a:schemeClr val="accent1"/>
                </a:solidFill>
                <a:latin typeface="Source Code Pro"/>
                <a:ea typeface="Source Code Pro"/>
                <a:cs typeface="Source Code Pro"/>
                <a:sym typeface="Source Code Pro"/>
              </a:defRPr>
            </a:lvl4pPr>
            <a:lvl5pPr lvl="4" algn="r" rtl="0">
              <a:buNone/>
              <a:defRPr sz="1000">
                <a:solidFill>
                  <a:schemeClr val="accent1"/>
                </a:solidFill>
                <a:latin typeface="Source Code Pro"/>
                <a:ea typeface="Source Code Pro"/>
                <a:cs typeface="Source Code Pro"/>
                <a:sym typeface="Source Code Pro"/>
              </a:defRPr>
            </a:lvl5pPr>
            <a:lvl6pPr lvl="5" algn="r" rtl="0">
              <a:buNone/>
              <a:defRPr sz="1000">
                <a:solidFill>
                  <a:schemeClr val="accent1"/>
                </a:solidFill>
                <a:latin typeface="Source Code Pro"/>
                <a:ea typeface="Source Code Pro"/>
                <a:cs typeface="Source Code Pro"/>
                <a:sym typeface="Source Code Pro"/>
              </a:defRPr>
            </a:lvl6pPr>
            <a:lvl7pPr lvl="6" algn="r" rtl="0">
              <a:buNone/>
              <a:defRPr sz="1000">
                <a:solidFill>
                  <a:schemeClr val="accent1"/>
                </a:solidFill>
                <a:latin typeface="Source Code Pro"/>
                <a:ea typeface="Source Code Pro"/>
                <a:cs typeface="Source Code Pro"/>
                <a:sym typeface="Source Code Pro"/>
              </a:defRPr>
            </a:lvl7pPr>
            <a:lvl8pPr lvl="7" algn="r" rtl="0">
              <a:buNone/>
              <a:defRPr sz="1000">
                <a:solidFill>
                  <a:schemeClr val="accent1"/>
                </a:solidFill>
                <a:latin typeface="Source Code Pro"/>
                <a:ea typeface="Source Code Pro"/>
                <a:cs typeface="Source Code Pro"/>
                <a:sym typeface="Source Code Pro"/>
              </a:defRPr>
            </a:lvl8pPr>
            <a:lvl9pPr lvl="8" algn="r" rtl="0">
              <a:buNone/>
              <a:defRPr sz="1000">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4" Type="http://schemas.openxmlformats.org/officeDocument/2006/relationships/image" Target="../media/image2.png"/><Relationship Id="rId1" Type="http://schemas.openxmlformats.org/officeDocument/2006/relationships/slideLayout" Target="../slideLayouts/slideLayout14.xml"/><Relationship Id="rId2" Type="http://schemas.openxmlformats.org/officeDocument/2006/relationships/notesSlide" Target="../notesSlides/notesSlide1.xml"/></Relationships>
</file>

<file path=ppt/slides/_rels/slide2.xml.rels><?xml version="1.0" encoding="UTF-8" standalone="yes"?>
<Relationships xmlns="http://schemas.openxmlformats.org/package/2006/relationships"><Relationship Id="rId3" Type="http://schemas.openxmlformats.org/officeDocument/2006/relationships/hyperlink" Target="http://www.youtube.com/watch?v=F2hc2FLOdhI" TargetMode="External"/><Relationship Id="rId4" Type="http://schemas.openxmlformats.org/officeDocument/2006/relationships/image" Target="../media/image3.jpg"/><Relationship Id="rId5" Type="http://schemas.openxmlformats.org/officeDocument/2006/relationships/hyperlink" Target="https://www.youtube.com/watch?v=F2hc2FLOdhI" TargetMode="External"/><Relationship Id="rId1" Type="http://schemas.openxmlformats.org/officeDocument/2006/relationships/slideLayout" Target="../slideLayouts/slideLayout14.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hyperlink" Target="https://ideas.ted.com/7-ways-to-practice-emotional-first-aid/" TargetMode="External"/><Relationship Id="rId4" Type="http://schemas.openxmlformats.org/officeDocument/2006/relationships/image" Target="../media/image4.png"/><Relationship Id="rId1" Type="http://schemas.openxmlformats.org/officeDocument/2006/relationships/slideLayout" Target="../slideLayouts/slideLayout1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26"/>
        <p:cNvGrpSpPr/>
        <p:nvPr/>
      </p:nvGrpSpPr>
      <p:grpSpPr>
        <a:xfrm>
          <a:off x="0" y="0"/>
          <a:ext cx="0" cy="0"/>
          <a:chOff x="0" y="0"/>
          <a:chExt cx="0" cy="0"/>
        </a:xfrm>
      </p:grpSpPr>
      <p:sp>
        <p:nvSpPr>
          <p:cNvPr id="227" name="Google Shape;227;p45"/>
          <p:cNvSpPr/>
          <p:nvPr/>
        </p:nvSpPr>
        <p:spPr>
          <a:xfrm>
            <a:off x="19" y="128600"/>
            <a:ext cx="8715771" cy="3262758"/>
          </a:xfrm>
          <a:prstGeom prst="rect">
            <a:avLst/>
          </a:prstGeom>
        </p:spPr>
        <p:txBody>
          <a:bodyPr>
            <a:prstTxWarp prst="textPlain">
              <a:avLst/>
            </a:prstTxWarp>
          </a:bodyPr>
          <a:lstStyle/>
          <a:p>
            <a:pPr lvl="0" algn="ctr"/>
            <a:r>
              <a:rPr b="0" i="0" dirty="0">
                <a:ln w="76200" cap="flat" cmpd="sng">
                  <a:solidFill>
                    <a:srgbClr val="000000"/>
                  </a:solidFill>
                  <a:prstDash val="solid"/>
                  <a:round/>
                  <a:headEnd type="none" w="sm" len="sm"/>
                  <a:tailEnd type="none" w="sm" len="sm"/>
                </a:ln>
                <a:solidFill>
                  <a:srgbClr val="CC0000"/>
                </a:solidFill>
                <a:latin typeface="Ribeye"/>
              </a:rPr>
              <a:t>Emotional</a:t>
            </a:r>
            <a:br>
              <a:rPr b="0" i="0" dirty="0">
                <a:ln w="76200" cap="flat" cmpd="sng">
                  <a:solidFill>
                    <a:srgbClr val="000000"/>
                  </a:solidFill>
                  <a:prstDash val="solid"/>
                  <a:round/>
                  <a:headEnd type="none" w="sm" len="sm"/>
                  <a:tailEnd type="none" w="sm" len="sm"/>
                </a:ln>
                <a:solidFill>
                  <a:srgbClr val="CC0000"/>
                </a:solidFill>
                <a:latin typeface="Ribeye"/>
              </a:rPr>
            </a:br>
            <a:r>
              <a:rPr b="0" i="0" dirty="0">
                <a:ln w="76200" cap="flat" cmpd="sng">
                  <a:solidFill>
                    <a:srgbClr val="000000"/>
                  </a:solidFill>
                  <a:prstDash val="solid"/>
                  <a:round/>
                  <a:headEnd type="none" w="sm" len="sm"/>
                  <a:tailEnd type="none" w="sm" len="sm"/>
                </a:ln>
                <a:solidFill>
                  <a:srgbClr val="CC0000"/>
                </a:solidFill>
                <a:latin typeface="Ribeye"/>
              </a:rPr>
              <a:t>First Aid</a:t>
            </a:r>
          </a:p>
        </p:txBody>
      </p:sp>
      <p:pic>
        <p:nvPicPr>
          <p:cNvPr id="228" name="Google Shape;228;p45"/>
          <p:cNvPicPr preferRelativeResize="0"/>
          <p:nvPr/>
        </p:nvPicPr>
        <p:blipFill>
          <a:blip r:embed="rId3">
            <a:alphaModFix/>
          </a:blip>
          <a:stretch>
            <a:fillRect/>
          </a:stretch>
        </p:blipFill>
        <p:spPr>
          <a:xfrm>
            <a:off x="3103762" y="3630537"/>
            <a:ext cx="2508252" cy="1387013"/>
          </a:xfrm>
          <a:prstGeom prst="rect">
            <a:avLst/>
          </a:prstGeom>
          <a:noFill/>
          <a:ln w="76200" cap="flat" cmpd="sng">
            <a:solidFill>
              <a:srgbClr val="980000"/>
            </a:solidFill>
            <a:prstDash val="solid"/>
            <a:round/>
            <a:headEnd type="none" w="sm" len="sm"/>
            <a:tailEnd type="none" w="sm" len="sm"/>
          </a:ln>
        </p:spPr>
      </p:pic>
      <p:pic>
        <p:nvPicPr>
          <p:cNvPr id="230" name="Google Shape;230;p45"/>
          <p:cNvPicPr preferRelativeResize="0"/>
          <p:nvPr/>
        </p:nvPicPr>
        <p:blipFill>
          <a:blip r:embed="rId4">
            <a:alphaModFix/>
          </a:blip>
          <a:stretch>
            <a:fillRect/>
          </a:stretch>
        </p:blipFill>
        <p:spPr>
          <a:xfrm>
            <a:off x="549075" y="3630533"/>
            <a:ext cx="1447342" cy="1447342"/>
          </a:xfrm>
          <a:prstGeom prst="rect">
            <a:avLst/>
          </a:prstGeom>
          <a:noFill/>
          <a:ln w="76200" cap="flat" cmpd="sng">
            <a:solidFill>
              <a:srgbClr val="CC0000"/>
            </a:solidFill>
            <a:prstDash val="solid"/>
            <a:round/>
            <a:headEnd type="none" w="sm" len="sm"/>
            <a:tailEnd type="none" w="sm" len="sm"/>
          </a:ln>
        </p:spPr>
      </p:pic>
      <p:pic>
        <p:nvPicPr>
          <p:cNvPr id="5" name="Google Shape;230;p45"/>
          <p:cNvPicPr preferRelativeResize="0"/>
          <p:nvPr/>
        </p:nvPicPr>
        <p:blipFill>
          <a:blip r:embed="rId4">
            <a:alphaModFix/>
          </a:blip>
          <a:stretch>
            <a:fillRect/>
          </a:stretch>
        </p:blipFill>
        <p:spPr>
          <a:xfrm>
            <a:off x="7000675" y="3570208"/>
            <a:ext cx="1447342" cy="1447342"/>
          </a:xfrm>
          <a:prstGeom prst="rect">
            <a:avLst/>
          </a:prstGeom>
          <a:noFill/>
          <a:ln w="76200" cap="flat" cmpd="sng">
            <a:solidFill>
              <a:srgbClr val="CC0000"/>
            </a:solidFill>
            <a:prstDash val="solid"/>
            <a:round/>
            <a:headEnd type="none" w="sm" len="sm"/>
            <a:tailEnd type="none" w="sm" len="sm"/>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34"/>
        <p:cNvGrpSpPr/>
        <p:nvPr/>
      </p:nvGrpSpPr>
      <p:grpSpPr>
        <a:xfrm>
          <a:off x="0" y="0"/>
          <a:ext cx="0" cy="0"/>
          <a:chOff x="0" y="0"/>
          <a:chExt cx="0" cy="0"/>
        </a:xfrm>
      </p:grpSpPr>
      <p:sp>
        <p:nvSpPr>
          <p:cNvPr id="235" name="Google Shape;235;p4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Step 1: Watch Ted Talk</a:t>
            </a:r>
            <a:endParaRPr dirty="0"/>
          </a:p>
        </p:txBody>
      </p:sp>
      <p:sp>
        <p:nvSpPr>
          <p:cNvPr id="236" name="Google Shape;236;p46"/>
          <p:cNvSpPr txBox="1">
            <a:spLocks noGrp="1"/>
          </p:cNvSpPr>
          <p:nvPr>
            <p:ph type="body" idx="1"/>
          </p:nvPr>
        </p:nvSpPr>
        <p:spPr>
          <a:xfrm>
            <a:off x="311700" y="1228675"/>
            <a:ext cx="8520600" cy="33402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37" name="Google Shape;237;p46" descr="We'll go to the doctor when we feel flu-ish or a nagging pain. So why don’t we see a health professional when we feel emotional pain: guilt, loss, loneliness? Too many of us deal with common psychological-health issues on our own, says Guy Winch. But we don’t have to. He makes a compelling case to practice emotional hygiene — taking care of our emotions, our minds, with the same diligence we take care of our bodies.&#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alks/guy_winch_the_case_for_emotional_hygiene&#10;&#10;Follow TED news on Twitter: http://www.twitter.com/tednews&#10;Like TED on Facebook: https://www.facebook.com/TED&#10;&#10;Subscribe to our channel: http://www.youtube.com/user/TEDtalksDirector" title="How to practice emotional first aid | Guy Winch">
            <a:hlinkClick r:id="rId3"/>
          </p:cNvPr>
          <p:cNvPicPr preferRelativeResize="0"/>
          <p:nvPr/>
        </p:nvPicPr>
        <p:blipFill>
          <a:blip r:embed="rId4">
            <a:alphaModFix/>
          </a:blip>
          <a:stretch>
            <a:fillRect/>
          </a:stretch>
        </p:blipFill>
        <p:spPr>
          <a:xfrm>
            <a:off x="1081743" y="982800"/>
            <a:ext cx="6380601" cy="3831950"/>
          </a:xfrm>
          <a:prstGeom prst="rect">
            <a:avLst/>
          </a:prstGeom>
          <a:noFill/>
          <a:ln>
            <a:noFill/>
          </a:ln>
        </p:spPr>
      </p:pic>
      <p:sp>
        <p:nvSpPr>
          <p:cNvPr id="2" name="Rectangle 1"/>
          <p:cNvSpPr/>
          <p:nvPr/>
        </p:nvSpPr>
        <p:spPr>
          <a:xfrm>
            <a:off x="2227252" y="4783799"/>
            <a:ext cx="4089581" cy="307777"/>
          </a:xfrm>
          <a:prstGeom prst="rect">
            <a:avLst/>
          </a:prstGeom>
        </p:spPr>
        <p:txBody>
          <a:bodyPr wrap="none">
            <a:spAutoFit/>
          </a:bodyPr>
          <a:lstStyle/>
          <a:p>
            <a:r>
              <a:rPr lang="en-US" dirty="0">
                <a:hlinkClick r:id="rId5"/>
              </a:rPr>
              <a:t>https://www.youtube.com/watch?v=F2hc2FLOdhI</a:t>
            </a:r>
            <a:endParaRPr 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34"/>
        <p:cNvGrpSpPr/>
        <p:nvPr/>
      </p:nvGrpSpPr>
      <p:grpSpPr>
        <a:xfrm>
          <a:off x="0" y="0"/>
          <a:ext cx="0" cy="0"/>
          <a:chOff x="0" y="0"/>
          <a:chExt cx="0" cy="0"/>
        </a:xfrm>
      </p:grpSpPr>
      <p:sp>
        <p:nvSpPr>
          <p:cNvPr id="235" name="Google Shape;235;p46"/>
          <p:cNvSpPr txBox="1">
            <a:spLocks noGrp="1"/>
          </p:cNvSpPr>
          <p:nvPr>
            <p:ph type="title"/>
          </p:nvPr>
        </p:nvSpPr>
        <p:spPr>
          <a:xfrm>
            <a:off x="311700" y="292850"/>
            <a:ext cx="8520600" cy="801000"/>
          </a:xfrm>
          <a:prstGeom prst="rect">
            <a:avLst/>
          </a:prstGeom>
        </p:spPr>
        <p:txBody>
          <a:bodyPr spcFirstLastPara="1" wrap="square" lIns="91425" tIns="91425" rIns="91425" bIns="91425" anchor="t" anchorCtr="0">
            <a:noAutofit/>
          </a:bodyPr>
          <a:lstStyle/>
          <a:p>
            <a:r>
              <a:rPr lang="en-US" dirty="0" smtClean="0"/>
              <a:t>Step 2: Read Article </a:t>
            </a:r>
            <a:br>
              <a:rPr lang="en-US" dirty="0" smtClean="0"/>
            </a:br>
            <a:r>
              <a:rPr lang="en-US" sz="1200" dirty="0" smtClean="0">
                <a:solidFill>
                  <a:schemeClr val="accent4">
                    <a:lumMod val="75000"/>
                  </a:schemeClr>
                </a:solidFill>
                <a:hlinkClick r:id="rId3"/>
              </a:rPr>
              <a:t>https</a:t>
            </a:r>
            <a:r>
              <a:rPr lang="en-US" sz="1200" dirty="0">
                <a:solidFill>
                  <a:schemeClr val="accent4">
                    <a:lumMod val="75000"/>
                  </a:schemeClr>
                </a:solidFill>
                <a:hlinkClick r:id="rId3"/>
              </a:rPr>
              <a:t>://ideas.ted.com/7-ways-to-practice-emotional-first-aid/</a:t>
            </a:r>
            <a:r>
              <a:rPr lang="en" dirty="0">
                <a:solidFill>
                  <a:schemeClr val="accent4">
                    <a:lumMod val="75000"/>
                  </a:schemeClr>
                </a:solidFill>
                <a:latin typeface="Ribeye"/>
                <a:ea typeface="Ribeye"/>
                <a:cs typeface="Ribeye"/>
                <a:sym typeface="Ribeye"/>
              </a:rPr>
              <a:t/>
            </a:r>
            <a:br>
              <a:rPr lang="en" dirty="0">
                <a:solidFill>
                  <a:schemeClr val="accent4">
                    <a:lumMod val="75000"/>
                  </a:schemeClr>
                </a:solidFill>
                <a:latin typeface="Ribeye"/>
                <a:ea typeface="Ribeye"/>
                <a:cs typeface="Ribeye"/>
                <a:sym typeface="Ribeye"/>
              </a:rPr>
            </a:br>
            <a:endParaRPr dirty="0"/>
          </a:p>
        </p:txBody>
      </p:sp>
      <p:sp>
        <p:nvSpPr>
          <p:cNvPr id="236" name="Google Shape;236;p46"/>
          <p:cNvSpPr txBox="1">
            <a:spLocks noGrp="1"/>
          </p:cNvSpPr>
          <p:nvPr>
            <p:ph type="body" idx="1"/>
          </p:nvPr>
        </p:nvSpPr>
        <p:spPr>
          <a:xfrm>
            <a:off x="599090" y="2112579"/>
            <a:ext cx="8233210" cy="2456296"/>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dirty="0"/>
          </a:p>
        </p:txBody>
      </p:sp>
      <p:pic>
        <p:nvPicPr>
          <p:cNvPr id="5" name="Google Shape;242;p47" descr="ideas.ted.com"/>
          <p:cNvPicPr preferRelativeResize="0"/>
          <p:nvPr/>
        </p:nvPicPr>
        <p:blipFill>
          <a:blip r:embed="rId4">
            <a:alphaModFix/>
          </a:blip>
          <a:stretch>
            <a:fillRect/>
          </a:stretch>
        </p:blipFill>
        <p:spPr>
          <a:xfrm>
            <a:off x="126124" y="1341577"/>
            <a:ext cx="8706176" cy="3637615"/>
          </a:xfrm>
          <a:prstGeom prst="rect">
            <a:avLst/>
          </a:prstGeom>
          <a:noFill/>
          <a:ln>
            <a:noFill/>
          </a:ln>
        </p:spPr>
      </p:pic>
      <p:sp>
        <p:nvSpPr>
          <p:cNvPr id="2" name="Rectangle 1"/>
          <p:cNvSpPr/>
          <p:nvPr/>
        </p:nvSpPr>
        <p:spPr>
          <a:xfrm>
            <a:off x="204951" y="1589359"/>
            <a:ext cx="8045670" cy="523220"/>
          </a:xfrm>
          <a:prstGeom prst="rect">
            <a:avLst/>
          </a:prstGeom>
        </p:spPr>
        <p:txBody>
          <a:bodyPr wrap="square">
            <a:spAutoFit/>
          </a:bodyPr>
          <a:lstStyle/>
          <a:p>
            <a:pPr lvl="0">
              <a:spcBef>
                <a:spcPts val="1800"/>
              </a:spcBef>
              <a:spcAft>
                <a:spcPts val="400"/>
              </a:spcAft>
            </a:pPr>
            <a:r>
              <a:rPr lang="en" dirty="0">
                <a:solidFill>
                  <a:srgbClr val="333333"/>
                </a:solidFill>
                <a:latin typeface="Ribeye"/>
                <a:ea typeface="Ribeye"/>
                <a:cs typeface="Ribeye"/>
                <a:sym typeface="Ribeye"/>
              </a:rPr>
              <a:t>Psychologist Guy Winch lays out seven useful ways to reboot your emotional health … starting right now</a:t>
            </a:r>
            <a:r>
              <a:rPr lang="en" dirty="0" smtClean="0">
                <a:solidFill>
                  <a:srgbClr val="333333"/>
                </a:solidFill>
                <a:latin typeface="Ribeye"/>
                <a:ea typeface="Ribeye"/>
                <a:cs typeface="Ribeye"/>
                <a:sym typeface="Ribeye"/>
              </a:rPr>
              <a:t>.</a:t>
            </a:r>
            <a:r>
              <a:rPr lang="en-US" dirty="0" smtClean="0">
                <a:solidFill>
                  <a:srgbClr val="333333"/>
                </a:solidFill>
                <a:latin typeface="Ribeye"/>
                <a:ea typeface="Ribeye"/>
                <a:cs typeface="Ribeye"/>
                <a:sym typeface="Ribeye"/>
              </a:rPr>
              <a:t> </a:t>
            </a:r>
            <a:endParaRPr lang="en" dirty="0">
              <a:solidFill>
                <a:schemeClr val="accent4">
                  <a:lumMod val="75000"/>
                </a:schemeClr>
              </a:solidFill>
              <a:latin typeface="Ribeye"/>
              <a:ea typeface="Ribeye"/>
              <a:cs typeface="Ribeye"/>
              <a:sym typeface="Ribeye"/>
            </a:endParaRPr>
          </a:p>
        </p:txBody>
      </p:sp>
    </p:spTree>
    <p:extLst>
      <p:ext uri="{BB962C8B-B14F-4D97-AF65-F5344CB8AC3E}">
        <p14:creationId xmlns:p14="http://schemas.microsoft.com/office/powerpoint/2010/main" val="204617730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34"/>
        <p:cNvGrpSpPr/>
        <p:nvPr/>
      </p:nvGrpSpPr>
      <p:grpSpPr>
        <a:xfrm>
          <a:off x="0" y="0"/>
          <a:ext cx="0" cy="0"/>
          <a:chOff x="0" y="0"/>
          <a:chExt cx="0" cy="0"/>
        </a:xfrm>
      </p:grpSpPr>
      <p:sp>
        <p:nvSpPr>
          <p:cNvPr id="235" name="Google Shape;235;p46"/>
          <p:cNvSpPr txBox="1">
            <a:spLocks noGrp="1"/>
          </p:cNvSpPr>
          <p:nvPr>
            <p:ph type="title"/>
          </p:nvPr>
        </p:nvSpPr>
        <p:spPr>
          <a:xfrm>
            <a:off x="136634" y="292850"/>
            <a:ext cx="8695666"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Step 3: Look at </a:t>
            </a:r>
            <a:r>
              <a:rPr lang="en-US" smtClean="0"/>
              <a:t>Sample Tinkle Times</a:t>
            </a:r>
            <a:endParaRPr dirty="0"/>
          </a:p>
        </p:txBody>
      </p:sp>
      <p:pic>
        <p:nvPicPr>
          <p:cNvPr id="6" name="Google Shape;249;p48"/>
          <p:cNvPicPr preferRelativeResize="0"/>
          <p:nvPr/>
        </p:nvPicPr>
        <p:blipFill>
          <a:blip r:embed="rId3">
            <a:alphaModFix/>
          </a:blip>
          <a:stretch>
            <a:fillRect/>
          </a:stretch>
        </p:blipFill>
        <p:spPr>
          <a:xfrm>
            <a:off x="945930" y="1208689"/>
            <a:ext cx="7231117" cy="3701259"/>
          </a:xfrm>
          <a:prstGeom prst="rect">
            <a:avLst/>
          </a:prstGeom>
          <a:noFill/>
          <a:ln w="76200" cap="flat" cmpd="sng">
            <a:solidFill>
              <a:schemeClr val="dk2"/>
            </a:solidFill>
            <a:prstDash val="solid"/>
            <a:round/>
            <a:headEnd type="none" w="sm" len="sm"/>
            <a:tailEnd type="none" w="sm" len="sm"/>
          </a:ln>
        </p:spPr>
      </p:pic>
    </p:spTree>
    <p:extLst>
      <p:ext uri="{BB962C8B-B14F-4D97-AF65-F5344CB8AC3E}">
        <p14:creationId xmlns:p14="http://schemas.microsoft.com/office/powerpoint/2010/main" val="4289761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34"/>
        <p:cNvGrpSpPr/>
        <p:nvPr/>
      </p:nvGrpSpPr>
      <p:grpSpPr>
        <a:xfrm>
          <a:off x="0" y="0"/>
          <a:ext cx="0" cy="0"/>
          <a:chOff x="0" y="0"/>
          <a:chExt cx="0" cy="0"/>
        </a:xfrm>
      </p:grpSpPr>
      <p:sp>
        <p:nvSpPr>
          <p:cNvPr id="235" name="Google Shape;235;p46"/>
          <p:cNvSpPr txBox="1">
            <a:spLocks noGrp="1"/>
          </p:cNvSpPr>
          <p:nvPr>
            <p:ph type="title"/>
          </p:nvPr>
        </p:nvSpPr>
        <p:spPr>
          <a:xfrm>
            <a:off x="136634" y="292850"/>
            <a:ext cx="8695666"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Step 4: Create an Action Plan</a:t>
            </a:r>
            <a:endParaRPr dirty="0"/>
          </a:p>
        </p:txBody>
      </p:sp>
      <p:pic>
        <p:nvPicPr>
          <p:cNvPr id="4" name="Google Shape;257;p49"/>
          <p:cNvPicPr preferRelativeResize="0"/>
          <p:nvPr/>
        </p:nvPicPr>
        <p:blipFill>
          <a:blip r:embed="rId3">
            <a:alphaModFix/>
          </a:blip>
          <a:stretch>
            <a:fillRect/>
          </a:stretch>
        </p:blipFill>
        <p:spPr>
          <a:xfrm>
            <a:off x="2669332" y="1093850"/>
            <a:ext cx="3195440" cy="3809722"/>
          </a:xfrm>
          <a:prstGeom prst="rect">
            <a:avLst/>
          </a:prstGeom>
          <a:noFill/>
          <a:ln>
            <a:noFill/>
          </a:ln>
        </p:spPr>
      </p:pic>
    </p:spTree>
    <p:extLst>
      <p:ext uri="{BB962C8B-B14F-4D97-AF65-F5344CB8AC3E}">
        <p14:creationId xmlns:p14="http://schemas.microsoft.com/office/powerpoint/2010/main" val="19125487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234"/>
        <p:cNvGrpSpPr/>
        <p:nvPr/>
      </p:nvGrpSpPr>
      <p:grpSpPr>
        <a:xfrm>
          <a:off x="0" y="0"/>
          <a:ext cx="0" cy="0"/>
          <a:chOff x="0" y="0"/>
          <a:chExt cx="0" cy="0"/>
        </a:xfrm>
      </p:grpSpPr>
      <p:sp>
        <p:nvSpPr>
          <p:cNvPr id="235" name="Google Shape;235;p46"/>
          <p:cNvSpPr txBox="1">
            <a:spLocks noGrp="1"/>
          </p:cNvSpPr>
          <p:nvPr>
            <p:ph type="title"/>
          </p:nvPr>
        </p:nvSpPr>
        <p:spPr>
          <a:xfrm>
            <a:off x="136634" y="292850"/>
            <a:ext cx="8870732" cy="80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smtClean="0"/>
              <a:t>Step 5: Create your own Tinkle Times</a:t>
            </a:r>
            <a:endParaRPr dirty="0"/>
          </a:p>
        </p:txBody>
      </p:sp>
      <p:pic>
        <p:nvPicPr>
          <p:cNvPr id="5" name="Google Shape;258;p49"/>
          <p:cNvPicPr preferRelativeResize="0"/>
          <p:nvPr/>
        </p:nvPicPr>
        <p:blipFill>
          <a:blip r:embed="rId3">
            <a:alphaModFix/>
          </a:blip>
          <a:stretch>
            <a:fillRect/>
          </a:stretch>
        </p:blipFill>
        <p:spPr>
          <a:xfrm>
            <a:off x="318614" y="1093849"/>
            <a:ext cx="3706847" cy="3877543"/>
          </a:xfrm>
          <a:prstGeom prst="rect">
            <a:avLst/>
          </a:prstGeom>
          <a:noFill/>
          <a:ln>
            <a:noFill/>
          </a:ln>
        </p:spPr>
      </p:pic>
      <p:pic>
        <p:nvPicPr>
          <p:cNvPr id="6" name="Google Shape;266;p50"/>
          <p:cNvPicPr preferRelativeResize="0"/>
          <p:nvPr/>
        </p:nvPicPr>
        <p:blipFill rotWithShape="1">
          <a:blip r:embed="rId4">
            <a:alphaModFix/>
          </a:blip>
          <a:srcRect t="2372"/>
          <a:stretch/>
        </p:blipFill>
        <p:spPr>
          <a:xfrm>
            <a:off x="4351283" y="1376855"/>
            <a:ext cx="4582510" cy="3331779"/>
          </a:xfrm>
          <a:prstGeom prst="rect">
            <a:avLst/>
          </a:prstGeom>
          <a:noFill/>
          <a:ln>
            <a:noFill/>
          </a:ln>
        </p:spPr>
      </p:pic>
    </p:spTree>
    <p:extLst>
      <p:ext uri="{BB962C8B-B14F-4D97-AF65-F5344CB8AC3E}">
        <p14:creationId xmlns:p14="http://schemas.microsoft.com/office/powerpoint/2010/main" val="12759627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47145" y="292850"/>
            <a:ext cx="8902261" cy="801000"/>
          </a:xfrm>
        </p:spPr>
        <p:txBody>
          <a:bodyPr/>
          <a:lstStyle/>
          <a:p>
            <a:r>
              <a:rPr lang="en-US"/>
              <a:t>Step </a:t>
            </a:r>
            <a:r>
              <a:rPr lang="en-US" smtClean="0"/>
              <a:t>6:Vote for Favorite Tinkle Times</a:t>
            </a:r>
            <a:endParaRPr lang="en-US" dirty="0"/>
          </a:p>
        </p:txBody>
      </p:sp>
      <p:sp>
        <p:nvSpPr>
          <p:cNvPr id="3" name="Text Placeholder 2"/>
          <p:cNvSpPr>
            <a:spLocks noGrp="1"/>
          </p:cNvSpPr>
          <p:nvPr>
            <p:ph type="body" idx="1"/>
          </p:nvPr>
        </p:nvSpPr>
        <p:spPr/>
        <p:txBody>
          <a:bodyPr/>
          <a:lstStyle/>
          <a:p>
            <a:pPr lvl="0" indent="-381000">
              <a:buSzPts val="2400"/>
              <a:buFont typeface="Comfortaa"/>
              <a:buChar char="●"/>
            </a:pPr>
            <a:r>
              <a:rPr lang="en-US" sz="2800" dirty="0" smtClean="0">
                <a:latin typeface="Comfortaa"/>
                <a:ea typeface="Comfortaa"/>
                <a:cs typeface="Comfortaa"/>
                <a:sym typeface="Comfortaa"/>
              </a:rPr>
              <a:t>Look over all of the Tinkle Times projects and vote for your favorite one.</a:t>
            </a:r>
            <a:endParaRPr lang="en" sz="2800" dirty="0">
              <a:latin typeface="Comfortaa"/>
              <a:ea typeface="Comfortaa"/>
              <a:cs typeface="Comfortaa"/>
              <a:sym typeface="Comfortaa"/>
            </a:endParaRPr>
          </a:p>
        </p:txBody>
      </p:sp>
      <p:pic>
        <p:nvPicPr>
          <p:cNvPr id="1026" name="Picture 2" descr="0966763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9338" y="1802526"/>
            <a:ext cx="3005959" cy="3137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419081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573" y="157655"/>
            <a:ext cx="8891751" cy="873133"/>
          </a:xfrm>
        </p:spPr>
        <p:txBody>
          <a:bodyPr/>
          <a:lstStyle/>
          <a:p>
            <a:r>
              <a:rPr lang="en-US" dirty="0" smtClean="0"/>
              <a:t>Step 7: Hang winning Tinkle Times</a:t>
            </a:r>
            <a:endParaRPr lang="en-US" dirty="0"/>
          </a:p>
        </p:txBody>
      </p:sp>
      <p:sp>
        <p:nvSpPr>
          <p:cNvPr id="3" name="Text Placeholder 2"/>
          <p:cNvSpPr>
            <a:spLocks noGrp="1"/>
          </p:cNvSpPr>
          <p:nvPr>
            <p:ph type="body" idx="1"/>
          </p:nvPr>
        </p:nvSpPr>
        <p:spPr/>
        <p:txBody>
          <a:bodyPr/>
          <a:lstStyle/>
          <a:p>
            <a:pPr lvl="0" indent="-381000">
              <a:buSzPts val="2400"/>
              <a:buFont typeface="Comfortaa"/>
              <a:buChar char="●"/>
            </a:pPr>
            <a:r>
              <a:rPr lang="en-US" sz="2800" dirty="0" smtClean="0">
                <a:latin typeface="Comfortaa"/>
                <a:ea typeface="Comfortaa"/>
                <a:cs typeface="Comfortaa"/>
                <a:sym typeface="Comfortaa"/>
              </a:rPr>
              <a:t>The winning Tinkle Times will be hung in all of the bathroom stalls.</a:t>
            </a:r>
            <a:endParaRPr lang="en" sz="2800" dirty="0">
              <a:latin typeface="Comfortaa"/>
              <a:ea typeface="Comfortaa"/>
              <a:cs typeface="Comfortaa"/>
              <a:sym typeface="Comfortaa"/>
            </a:endParaRPr>
          </a:p>
        </p:txBody>
      </p:sp>
    </p:spTree>
    <p:extLst>
      <p:ext uri="{BB962C8B-B14F-4D97-AF65-F5344CB8AC3E}">
        <p14:creationId xmlns:p14="http://schemas.microsoft.com/office/powerpoint/2010/main" val="1306835520"/>
      </p:ext>
    </p:extLst>
  </p:cSld>
  <p:clrMapOvr>
    <a:masterClrMapping/>
  </p:clrMapOvr>
  <p:timing>
    <p:tnLst>
      <p:par>
        <p:cTn id="1" dur="indefinite" restart="never" nodeType="tmRoot"/>
      </p:par>
    </p:tnLst>
  </p:timing>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48</TotalTime>
  <Words>98</Words>
  <Application>Microsoft Macintosh PowerPoint</Application>
  <PresentationFormat>On-screen Show (16:9)</PresentationFormat>
  <Paragraphs>12</Paragraphs>
  <Slides>8</Slides>
  <Notes>6</Notes>
  <HiddenSlides>0</HiddenSlides>
  <MMClips>0</MMClips>
  <ScaleCrop>false</ScaleCrop>
  <HeadingPairs>
    <vt:vector size="6" baseType="variant">
      <vt:variant>
        <vt:lpstr>Fonts Used</vt:lpstr>
      </vt:variant>
      <vt:variant>
        <vt:i4>10</vt:i4>
      </vt:variant>
      <vt:variant>
        <vt:lpstr>Theme</vt:lpstr>
      </vt:variant>
      <vt:variant>
        <vt:i4>2</vt:i4>
      </vt:variant>
      <vt:variant>
        <vt:lpstr>Slide Titles</vt:lpstr>
      </vt:variant>
      <vt:variant>
        <vt:i4>8</vt:i4>
      </vt:variant>
    </vt:vector>
  </HeadingPairs>
  <TitlesOfParts>
    <vt:vector size="20" baseType="lpstr">
      <vt:lpstr>Amatic SC</vt:lpstr>
      <vt:lpstr>Calibri</vt:lpstr>
      <vt:lpstr>Comfortaa</vt:lpstr>
      <vt:lpstr>Inder</vt:lpstr>
      <vt:lpstr>Jim Nightshade</vt:lpstr>
      <vt:lpstr>Merriweather Sans</vt:lpstr>
      <vt:lpstr>Ribeye</vt:lpstr>
      <vt:lpstr>Source Code Pro</vt:lpstr>
      <vt:lpstr>Source Sans Pro</vt:lpstr>
      <vt:lpstr>Arial</vt:lpstr>
      <vt:lpstr>Simple Light</vt:lpstr>
      <vt:lpstr>Beach Day</vt:lpstr>
      <vt:lpstr>PowerPoint Presentation</vt:lpstr>
      <vt:lpstr>Step 1: Watch Ted Talk</vt:lpstr>
      <vt:lpstr>Step 2: Read Article  https://ideas.ted.com/7-ways-to-practice-emotional-first-aid/ </vt:lpstr>
      <vt:lpstr>Step 3: Look at Sample Tinkle Times</vt:lpstr>
      <vt:lpstr>Step 4: Create an Action Plan</vt:lpstr>
      <vt:lpstr>Step 5: Create your own Tinkle Times</vt:lpstr>
      <vt:lpstr>Step 6:Vote for Favorite Tinkle Times</vt:lpstr>
      <vt:lpstr>Step 7: Hang winning Tinkle Times</vt:lpstr>
    </vt:vector>
  </TitlesOfParts>
  <LinksUpToDate>false</LinksUpToDate>
  <SharedDoc>false</SharedDoc>
  <HyperlinksChanged>false</HyperlinksChanged>
  <AppVersion>15.0036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Melanie Lynch</cp:lastModifiedBy>
  <cp:revision>8</cp:revision>
  <dcterms:modified xsi:type="dcterms:W3CDTF">2019-05-11T09:38:11Z</dcterms:modified>
</cp:coreProperties>
</file>