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3" roundtripDataSignature="AMtx7mgwE+J+VXKFLlRkgAhFMUe5NKHWz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F147D469-35DA-41D4-826E-B808D6BD6548}">
  <a:tblStyle styleId="{F147D469-35DA-41D4-826E-B808D6BD6548}"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bg>
      <p:bgPr>
        <a:gradFill>
          <a:gsLst>
            <a:gs pos="0">
              <a:srgbClr val="E1DBC9"/>
            </a:gs>
            <a:gs pos="77000">
              <a:srgbClr val="C8C1B0"/>
            </a:gs>
            <a:gs pos="100000">
              <a:srgbClr val="C0BAAA"/>
            </a:gs>
          </a:gsLst>
          <a:lin ang="5400000" scaled="0"/>
        </a:gradFill>
      </p:bgPr>
    </p:bg>
    <p:spTree>
      <p:nvGrpSpPr>
        <p:cNvPr id="16" name="Shape 16"/>
        <p:cNvGrpSpPr/>
        <p:nvPr/>
      </p:nvGrpSpPr>
      <p:grpSpPr>
        <a:xfrm>
          <a:off x="0" y="0"/>
          <a:ext cx="0" cy="0"/>
          <a:chOff x="0" y="0"/>
          <a:chExt cx="0" cy="0"/>
        </a:xfrm>
      </p:grpSpPr>
      <p:sp>
        <p:nvSpPr>
          <p:cNvPr id="17" name="Google Shape;17;p19"/>
          <p:cNvSpPr/>
          <p:nvPr/>
        </p:nvSpPr>
        <p:spPr>
          <a:xfrm>
            <a:off x="0" y="0"/>
            <a:ext cx="12192000" cy="6858000"/>
          </a:xfrm>
          <a:prstGeom prst="rect">
            <a:avLst/>
          </a:prstGeom>
          <a:blipFill rotWithShape="1">
            <a:blip r:embed="rId2">
              <a:alphaModFix amt="45000"/>
            </a:blip>
            <a:tile algn="tl" flip="none" tx="-44450" sx="85000" ty="3810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9"/>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19"/>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19"/>
          <p:cNvSpPr/>
          <p:nvPr/>
        </p:nvSpPr>
        <p:spPr>
          <a:xfrm>
            <a:off x="5135880" y="1267730"/>
            <a:ext cx="1920240" cy="73152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 name="Google Shape;21;p19"/>
          <p:cNvGrpSpPr/>
          <p:nvPr/>
        </p:nvGrpSpPr>
        <p:grpSpPr>
          <a:xfrm>
            <a:off x="5250180" y="1267730"/>
            <a:ext cx="1691640" cy="645295"/>
            <a:chOff x="5318306" y="1386268"/>
            <a:chExt cx="1567331" cy="645295"/>
          </a:xfrm>
        </p:grpSpPr>
        <p:cxnSp>
          <p:nvCxnSpPr>
            <p:cNvPr id="22" name="Google Shape;22;p19"/>
            <p:cNvCxnSpPr/>
            <p:nvPr/>
          </p:nvCxnSpPr>
          <p:spPr>
            <a:xfrm>
              <a:off x="5318306" y="1386268"/>
              <a:ext cx="0" cy="640080"/>
            </a:xfrm>
            <a:prstGeom prst="straightConnector1">
              <a:avLst/>
            </a:prstGeom>
            <a:solidFill>
              <a:srgbClr val="262626"/>
            </a:solidFill>
            <a:ln cap="flat" cmpd="sng" w="9525">
              <a:solidFill>
                <a:schemeClr val="dk1"/>
              </a:solidFill>
              <a:prstDash val="solid"/>
              <a:miter lim="800000"/>
              <a:headEnd len="sm" w="sm" type="none"/>
              <a:tailEnd len="sm" w="sm" type="none"/>
            </a:ln>
          </p:spPr>
        </p:cxnSp>
        <p:cxnSp>
          <p:nvCxnSpPr>
            <p:cNvPr id="23" name="Google Shape;23;p19"/>
            <p:cNvCxnSpPr/>
            <p:nvPr/>
          </p:nvCxnSpPr>
          <p:spPr>
            <a:xfrm>
              <a:off x="6885637" y="1386268"/>
              <a:ext cx="0" cy="640080"/>
            </a:xfrm>
            <a:prstGeom prst="straightConnector1">
              <a:avLst/>
            </a:prstGeom>
            <a:solidFill>
              <a:srgbClr val="262626"/>
            </a:solidFill>
            <a:ln cap="flat" cmpd="sng" w="9525">
              <a:solidFill>
                <a:schemeClr val="dk1"/>
              </a:solidFill>
              <a:prstDash val="solid"/>
              <a:miter lim="800000"/>
              <a:headEnd len="sm" w="sm" type="none"/>
              <a:tailEnd len="sm" w="sm" type="none"/>
            </a:ln>
          </p:spPr>
        </p:cxnSp>
        <p:cxnSp>
          <p:nvCxnSpPr>
            <p:cNvPr id="24" name="Google Shape;24;p19"/>
            <p:cNvCxnSpPr/>
            <p:nvPr/>
          </p:nvCxnSpPr>
          <p:spPr>
            <a:xfrm>
              <a:off x="5318306" y="2031563"/>
              <a:ext cx="1567331" cy="0"/>
            </a:xfrm>
            <a:prstGeom prst="straightConnector1">
              <a:avLst/>
            </a:prstGeom>
            <a:solidFill>
              <a:srgbClr val="262626"/>
            </a:solidFill>
            <a:ln cap="flat" cmpd="sng" w="9525">
              <a:solidFill>
                <a:schemeClr val="dk1"/>
              </a:solidFill>
              <a:prstDash val="solid"/>
              <a:miter lim="800000"/>
              <a:headEnd len="sm" w="sm" type="none"/>
              <a:tailEnd len="sm" w="sm" type="none"/>
            </a:ln>
          </p:spPr>
        </p:cxnSp>
      </p:grpSp>
      <p:sp>
        <p:nvSpPr>
          <p:cNvPr id="25" name="Google Shape;25;p19"/>
          <p:cNvSpPr txBox="1"/>
          <p:nvPr>
            <p:ph type="ctrTitle"/>
          </p:nvPr>
        </p:nvSpPr>
        <p:spPr>
          <a:xfrm>
            <a:off x="1561708" y="2091263"/>
            <a:ext cx="9068586" cy="2590800"/>
          </a:xfrm>
          <a:prstGeom prst="rect">
            <a:avLst/>
          </a:prstGeom>
          <a:noFill/>
          <a:ln>
            <a:noFill/>
          </a:ln>
        </p:spPr>
        <p:txBody>
          <a:bodyPr anchorCtr="0" anchor="ctr" bIns="45700" lIns="91425" spcFirstLastPara="1" rIns="91425" wrap="square" tIns="45700"/>
          <a:lstStyle>
            <a:lvl1pPr lvl="0" algn="ctr">
              <a:lnSpc>
                <a:spcPct val="83000"/>
              </a:lnSpc>
              <a:spcBef>
                <a:spcPts val="0"/>
              </a:spcBef>
              <a:spcAft>
                <a:spcPts val="0"/>
              </a:spcAft>
              <a:buClr>
                <a:srgbClr val="262626"/>
              </a:buClr>
              <a:buSzPts val="7200"/>
              <a:buFont typeface="Century Gothic"/>
              <a:buNone/>
              <a:defRPr b="0" sz="7200" cap="none">
                <a:solidFill>
                  <a:srgbClr val="262626"/>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19"/>
          <p:cNvSpPr txBox="1"/>
          <p:nvPr>
            <p:ph idx="1" type="subTitle"/>
          </p:nvPr>
        </p:nvSpPr>
        <p:spPr>
          <a:xfrm>
            <a:off x="1562100" y="4682062"/>
            <a:ext cx="9070848" cy="457201"/>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SzPts val="1600"/>
              <a:buNone/>
              <a:defRPr sz="1600">
                <a:solidFill>
                  <a:schemeClr val="dk1"/>
                </a:solidFill>
              </a:defRPr>
            </a:lvl1pPr>
            <a:lvl2pPr lvl="1" algn="ctr">
              <a:lnSpc>
                <a:spcPct val="100000"/>
              </a:lnSpc>
              <a:spcBef>
                <a:spcPts val="500"/>
              </a:spcBef>
              <a:spcAft>
                <a:spcPts val="0"/>
              </a:spcAft>
              <a:buSzPts val="1600"/>
              <a:buNone/>
              <a:defRPr sz="1600"/>
            </a:lvl2pPr>
            <a:lvl3pPr lvl="2" algn="ctr">
              <a:lnSpc>
                <a:spcPct val="100000"/>
              </a:lnSpc>
              <a:spcBef>
                <a:spcPts val="500"/>
              </a:spcBef>
              <a:spcAft>
                <a:spcPts val="0"/>
              </a:spcAft>
              <a:buSzPts val="1600"/>
              <a:buNone/>
              <a:defRPr sz="16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p:txBody>
      </p:sp>
      <p:sp>
        <p:nvSpPr>
          <p:cNvPr id="27" name="Google Shape;27;p19"/>
          <p:cNvSpPr txBox="1"/>
          <p:nvPr>
            <p:ph idx="10" type="dt"/>
          </p:nvPr>
        </p:nvSpPr>
        <p:spPr>
          <a:xfrm>
            <a:off x="5318760" y="1341255"/>
            <a:ext cx="1554480" cy="527213"/>
          </a:xfrm>
          <a:prstGeom prst="rect">
            <a:avLst/>
          </a:prstGeom>
          <a:noFill/>
          <a:ln>
            <a:noFill/>
          </a:ln>
        </p:spPr>
        <p:txBody>
          <a:bodyPr anchorCtr="0" anchor="b" bIns="45700" lIns="91425" spcFirstLastPara="1" rIns="91425" wrap="square" tIns="45700"/>
          <a:lstStyle>
            <a:lvl1pPr lvl="0" algn="ctr">
              <a:spcBef>
                <a:spcPts val="0"/>
              </a:spcBef>
              <a:spcAft>
                <a:spcPts val="0"/>
              </a:spcAft>
              <a:buSzPts val="1400"/>
              <a:buNone/>
              <a:defRPr sz="1300">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9"/>
          <p:cNvSpPr txBox="1"/>
          <p:nvPr>
            <p:ph idx="11" type="ftr"/>
          </p:nvPr>
        </p:nvSpPr>
        <p:spPr>
          <a:xfrm>
            <a:off x="1453896" y="5211060"/>
            <a:ext cx="5905500" cy="22860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9"/>
          <p:cNvSpPr txBox="1"/>
          <p:nvPr>
            <p:ph idx="12" type="sldNum"/>
          </p:nvPr>
        </p:nvSpPr>
        <p:spPr>
          <a:xfrm>
            <a:off x="8606919" y="5212080"/>
            <a:ext cx="2111881" cy="2286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i="0" sz="1000" u="none" cap="none" strike="noStrike">
                <a:solidFill>
                  <a:srgbClr val="3F3F3F"/>
                </a:solidFill>
                <a:latin typeface="Century Gothic"/>
                <a:ea typeface="Century Gothic"/>
                <a:cs typeface="Century Gothic"/>
                <a:sym typeface="Century Gothic"/>
              </a:defRPr>
            </a:lvl1pPr>
            <a:lvl2pPr indent="0" lvl="1" marL="0" algn="r">
              <a:spcBef>
                <a:spcPts val="0"/>
              </a:spcBef>
              <a:buNone/>
              <a:defRPr b="0" i="0" sz="1000" u="none" cap="none" strike="noStrike">
                <a:solidFill>
                  <a:srgbClr val="3F3F3F"/>
                </a:solidFill>
                <a:latin typeface="Century Gothic"/>
                <a:ea typeface="Century Gothic"/>
                <a:cs typeface="Century Gothic"/>
                <a:sym typeface="Century Gothic"/>
              </a:defRPr>
            </a:lvl2pPr>
            <a:lvl3pPr indent="0" lvl="2" marL="0" algn="r">
              <a:spcBef>
                <a:spcPts val="0"/>
              </a:spcBef>
              <a:buNone/>
              <a:defRPr b="0" i="0" sz="1000" u="none" cap="none" strike="noStrike">
                <a:solidFill>
                  <a:srgbClr val="3F3F3F"/>
                </a:solidFill>
                <a:latin typeface="Century Gothic"/>
                <a:ea typeface="Century Gothic"/>
                <a:cs typeface="Century Gothic"/>
                <a:sym typeface="Century Gothic"/>
              </a:defRPr>
            </a:lvl3pPr>
            <a:lvl4pPr indent="0" lvl="3" marL="0" algn="r">
              <a:spcBef>
                <a:spcPts val="0"/>
              </a:spcBef>
              <a:buNone/>
              <a:defRPr b="0" i="0" sz="1000" u="none" cap="none" strike="noStrike">
                <a:solidFill>
                  <a:srgbClr val="3F3F3F"/>
                </a:solidFill>
                <a:latin typeface="Century Gothic"/>
                <a:ea typeface="Century Gothic"/>
                <a:cs typeface="Century Gothic"/>
                <a:sym typeface="Century Gothic"/>
              </a:defRPr>
            </a:lvl4pPr>
            <a:lvl5pPr indent="0" lvl="4" marL="0" algn="r">
              <a:spcBef>
                <a:spcPts val="0"/>
              </a:spcBef>
              <a:buNone/>
              <a:defRPr b="0" i="0" sz="1000" u="none" cap="none" strike="noStrike">
                <a:solidFill>
                  <a:srgbClr val="3F3F3F"/>
                </a:solidFill>
                <a:latin typeface="Century Gothic"/>
                <a:ea typeface="Century Gothic"/>
                <a:cs typeface="Century Gothic"/>
                <a:sym typeface="Century Gothic"/>
              </a:defRPr>
            </a:lvl5pPr>
            <a:lvl6pPr indent="0" lvl="5" marL="0" algn="r">
              <a:spcBef>
                <a:spcPts val="0"/>
              </a:spcBef>
              <a:buNone/>
              <a:defRPr b="0" i="0" sz="1000" u="none" cap="none" strike="noStrike">
                <a:solidFill>
                  <a:srgbClr val="3F3F3F"/>
                </a:solidFill>
                <a:latin typeface="Century Gothic"/>
                <a:ea typeface="Century Gothic"/>
                <a:cs typeface="Century Gothic"/>
                <a:sym typeface="Century Gothic"/>
              </a:defRPr>
            </a:lvl6pPr>
            <a:lvl7pPr indent="0" lvl="6" marL="0" algn="r">
              <a:spcBef>
                <a:spcPts val="0"/>
              </a:spcBef>
              <a:buNone/>
              <a:defRPr b="0" i="0" sz="1000" u="none" cap="none" strike="noStrike">
                <a:solidFill>
                  <a:srgbClr val="3F3F3F"/>
                </a:solidFill>
                <a:latin typeface="Century Gothic"/>
                <a:ea typeface="Century Gothic"/>
                <a:cs typeface="Century Gothic"/>
                <a:sym typeface="Century Gothic"/>
              </a:defRPr>
            </a:lvl7pPr>
            <a:lvl8pPr indent="0" lvl="7" marL="0" algn="r">
              <a:spcBef>
                <a:spcPts val="0"/>
              </a:spcBef>
              <a:buNone/>
              <a:defRPr b="0" i="0" sz="1000" u="none" cap="none" strike="noStrike">
                <a:solidFill>
                  <a:srgbClr val="3F3F3F"/>
                </a:solidFill>
                <a:latin typeface="Century Gothic"/>
                <a:ea typeface="Century Gothic"/>
                <a:cs typeface="Century Gothic"/>
                <a:sym typeface="Century Gothic"/>
              </a:defRPr>
            </a:lvl8pPr>
            <a:lvl9pPr indent="0" lvl="8" marL="0" algn="r">
              <a:spcBef>
                <a:spcPts val="0"/>
              </a:spcBef>
              <a:buNone/>
              <a:defRPr b="0" i="0" sz="1000" u="none" cap="none" strike="noStrike">
                <a:solidFill>
                  <a:srgbClr val="3F3F3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94" name="Shape 94"/>
        <p:cNvGrpSpPr/>
        <p:nvPr/>
      </p:nvGrpSpPr>
      <p:grpSpPr>
        <a:xfrm>
          <a:off x="0" y="0"/>
          <a:ext cx="0" cy="0"/>
          <a:chOff x="0" y="0"/>
          <a:chExt cx="0" cy="0"/>
        </a:xfrm>
      </p:grpSpPr>
      <p:sp>
        <p:nvSpPr>
          <p:cNvPr id="95" name="Google Shape;95;p28"/>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28"/>
          <p:cNvSpPr txBox="1"/>
          <p:nvPr>
            <p:ph idx="1" type="body"/>
          </p:nvPr>
        </p:nvSpPr>
        <p:spPr>
          <a:xfrm rot="5400000">
            <a:off x="4130040" y="-960120"/>
            <a:ext cx="3931920" cy="10058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97" name="Google Shape;97;p28"/>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8"/>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28"/>
          <p:cNvSpPr txBox="1"/>
          <p:nvPr>
            <p:ph idx="12" type="sldNum"/>
          </p:nvPr>
        </p:nvSpPr>
        <p:spPr>
          <a:xfrm>
            <a:off x="10469880" y="6307672"/>
            <a:ext cx="1463040" cy="27432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00" name="Shape 100"/>
        <p:cNvGrpSpPr/>
        <p:nvPr/>
      </p:nvGrpSpPr>
      <p:grpSpPr>
        <a:xfrm>
          <a:off x="0" y="0"/>
          <a:ext cx="0" cy="0"/>
          <a:chOff x="0" y="0"/>
          <a:chExt cx="0" cy="0"/>
        </a:xfrm>
      </p:grpSpPr>
      <p:sp>
        <p:nvSpPr>
          <p:cNvPr id="101" name="Google Shape;101;p29"/>
          <p:cNvSpPr txBox="1"/>
          <p:nvPr>
            <p:ph type="title"/>
          </p:nvPr>
        </p:nvSpPr>
        <p:spPr>
          <a:xfrm rot="5400000">
            <a:off x="7543800" y="2209800"/>
            <a:ext cx="5257800" cy="2362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29"/>
          <p:cNvSpPr txBox="1"/>
          <p:nvPr>
            <p:ph idx="1" type="body"/>
          </p:nvPr>
        </p:nvSpPr>
        <p:spPr>
          <a:xfrm rot="5400000">
            <a:off x="2247900" y="-647700"/>
            <a:ext cx="5257800" cy="80772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103" name="Google Shape;103;p29"/>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29"/>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9"/>
          <p:cNvSpPr txBox="1"/>
          <p:nvPr>
            <p:ph idx="12" type="sldNum"/>
          </p:nvPr>
        </p:nvSpPr>
        <p:spPr>
          <a:xfrm>
            <a:off x="10469880" y="6307672"/>
            <a:ext cx="1463040" cy="27432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0" name="Shape 30"/>
        <p:cNvGrpSpPr/>
        <p:nvPr/>
      </p:nvGrpSpPr>
      <p:grpSpPr>
        <a:xfrm>
          <a:off x="0" y="0"/>
          <a:ext cx="0" cy="0"/>
          <a:chOff x="0" y="0"/>
          <a:chExt cx="0" cy="0"/>
        </a:xfrm>
      </p:grpSpPr>
      <p:sp>
        <p:nvSpPr>
          <p:cNvPr id="31" name="Google Shape;31;p20"/>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20"/>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33" name="Google Shape;33;p20"/>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0"/>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0"/>
          <p:cNvSpPr txBox="1"/>
          <p:nvPr>
            <p:ph idx="12" type="sldNum"/>
          </p:nvPr>
        </p:nvSpPr>
        <p:spPr>
          <a:xfrm>
            <a:off x="10469880" y="6307672"/>
            <a:ext cx="1463040" cy="27432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bg>
      <p:bgPr>
        <a:gradFill>
          <a:gsLst>
            <a:gs pos="0">
              <a:srgbClr val="E1DBC9"/>
            </a:gs>
            <a:gs pos="77000">
              <a:srgbClr val="C8C1B0"/>
            </a:gs>
            <a:gs pos="100000">
              <a:srgbClr val="C0BAAA"/>
            </a:gs>
          </a:gsLst>
          <a:lin ang="5400000" scaled="0"/>
        </a:gradFill>
      </p:bgPr>
    </p:bg>
    <p:spTree>
      <p:nvGrpSpPr>
        <p:cNvPr id="36" name="Shape 36"/>
        <p:cNvGrpSpPr/>
        <p:nvPr/>
      </p:nvGrpSpPr>
      <p:grpSpPr>
        <a:xfrm>
          <a:off x="0" y="0"/>
          <a:ext cx="0" cy="0"/>
          <a:chOff x="0" y="0"/>
          <a:chExt cx="0" cy="0"/>
        </a:xfrm>
      </p:grpSpPr>
      <p:sp>
        <p:nvSpPr>
          <p:cNvPr id="37" name="Google Shape;37;p21"/>
          <p:cNvSpPr/>
          <p:nvPr/>
        </p:nvSpPr>
        <p:spPr>
          <a:xfrm>
            <a:off x="0" y="0"/>
            <a:ext cx="12192000" cy="6858000"/>
          </a:xfrm>
          <a:prstGeom prst="rect">
            <a:avLst/>
          </a:prstGeom>
          <a:blipFill rotWithShape="1">
            <a:blip r:embed="rId2">
              <a:alphaModFix amt="45000"/>
            </a:blip>
            <a:tile algn="tl" flip="none" tx="-44450" sx="85000" ty="3810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1"/>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1"/>
          <p:cNvSpPr/>
          <p:nvPr/>
        </p:nvSpPr>
        <p:spPr>
          <a:xfrm>
            <a:off x="1447800"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1"/>
          <p:cNvSpPr/>
          <p:nvPr/>
        </p:nvSpPr>
        <p:spPr>
          <a:xfrm>
            <a:off x="5135880" y="1267730"/>
            <a:ext cx="1920240" cy="73152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 name="Google Shape;41;p21"/>
          <p:cNvGrpSpPr/>
          <p:nvPr/>
        </p:nvGrpSpPr>
        <p:grpSpPr>
          <a:xfrm>
            <a:off x="5250180" y="1267730"/>
            <a:ext cx="1691640" cy="645295"/>
            <a:chOff x="5318306" y="1386268"/>
            <a:chExt cx="1567331" cy="645295"/>
          </a:xfrm>
        </p:grpSpPr>
        <p:cxnSp>
          <p:nvCxnSpPr>
            <p:cNvPr id="42" name="Google Shape;42;p21"/>
            <p:cNvCxnSpPr/>
            <p:nvPr/>
          </p:nvCxnSpPr>
          <p:spPr>
            <a:xfrm>
              <a:off x="5318306" y="1386268"/>
              <a:ext cx="0" cy="640080"/>
            </a:xfrm>
            <a:prstGeom prst="straightConnector1">
              <a:avLst/>
            </a:prstGeom>
            <a:solidFill>
              <a:srgbClr val="262626"/>
            </a:solidFill>
            <a:ln cap="flat" cmpd="sng" w="9525">
              <a:solidFill>
                <a:schemeClr val="dk1"/>
              </a:solidFill>
              <a:prstDash val="solid"/>
              <a:miter lim="800000"/>
              <a:headEnd len="sm" w="sm" type="none"/>
              <a:tailEnd len="sm" w="sm" type="none"/>
            </a:ln>
          </p:spPr>
        </p:cxnSp>
        <p:cxnSp>
          <p:nvCxnSpPr>
            <p:cNvPr id="43" name="Google Shape;43;p21"/>
            <p:cNvCxnSpPr/>
            <p:nvPr/>
          </p:nvCxnSpPr>
          <p:spPr>
            <a:xfrm>
              <a:off x="6885637" y="1386268"/>
              <a:ext cx="0" cy="640080"/>
            </a:xfrm>
            <a:prstGeom prst="straightConnector1">
              <a:avLst/>
            </a:prstGeom>
            <a:solidFill>
              <a:srgbClr val="262626"/>
            </a:solidFill>
            <a:ln cap="flat" cmpd="sng" w="9525">
              <a:solidFill>
                <a:schemeClr val="dk1"/>
              </a:solidFill>
              <a:prstDash val="solid"/>
              <a:miter lim="800000"/>
              <a:headEnd len="sm" w="sm" type="none"/>
              <a:tailEnd len="sm" w="sm" type="none"/>
            </a:ln>
          </p:spPr>
        </p:cxnSp>
        <p:cxnSp>
          <p:nvCxnSpPr>
            <p:cNvPr id="44" name="Google Shape;44;p21"/>
            <p:cNvCxnSpPr/>
            <p:nvPr/>
          </p:nvCxnSpPr>
          <p:spPr>
            <a:xfrm>
              <a:off x="5318306" y="2031563"/>
              <a:ext cx="1567331" cy="0"/>
            </a:xfrm>
            <a:prstGeom prst="straightConnector1">
              <a:avLst/>
            </a:prstGeom>
            <a:solidFill>
              <a:srgbClr val="262626"/>
            </a:solidFill>
            <a:ln cap="flat" cmpd="sng" w="9525">
              <a:solidFill>
                <a:schemeClr val="dk1"/>
              </a:solidFill>
              <a:prstDash val="solid"/>
              <a:miter lim="800000"/>
              <a:headEnd len="sm" w="sm" type="none"/>
              <a:tailEnd len="sm" w="sm" type="none"/>
            </a:ln>
          </p:spPr>
        </p:cxnSp>
      </p:grpSp>
      <p:sp>
        <p:nvSpPr>
          <p:cNvPr id="45" name="Google Shape;45;p21"/>
          <p:cNvSpPr txBox="1"/>
          <p:nvPr>
            <p:ph type="title"/>
          </p:nvPr>
        </p:nvSpPr>
        <p:spPr>
          <a:xfrm>
            <a:off x="1563623" y="2094309"/>
            <a:ext cx="9070848" cy="2587752"/>
          </a:xfrm>
          <a:prstGeom prst="rect">
            <a:avLst/>
          </a:prstGeom>
          <a:noFill/>
          <a:ln>
            <a:noFill/>
          </a:ln>
        </p:spPr>
        <p:txBody>
          <a:bodyPr anchorCtr="0" anchor="ctr" bIns="45700" lIns="91425" spcFirstLastPara="1" rIns="91425" wrap="square" tIns="45700"/>
          <a:lstStyle>
            <a:lvl1pPr lvl="0" algn="ctr">
              <a:lnSpc>
                <a:spcPct val="83000"/>
              </a:lnSpc>
              <a:spcBef>
                <a:spcPts val="0"/>
              </a:spcBef>
              <a:spcAft>
                <a:spcPts val="0"/>
              </a:spcAft>
              <a:buClr>
                <a:srgbClr val="262626"/>
              </a:buClr>
              <a:buSzPts val="7200"/>
              <a:buFont typeface="Century Gothic"/>
              <a:buNone/>
              <a:defRPr sz="7200" cap="none">
                <a:solidFill>
                  <a:srgbClr val="262626"/>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1"/>
          <p:cNvSpPr txBox="1"/>
          <p:nvPr>
            <p:ph idx="1" type="body"/>
          </p:nvPr>
        </p:nvSpPr>
        <p:spPr>
          <a:xfrm>
            <a:off x="1563624" y="4682062"/>
            <a:ext cx="9070848" cy="45720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900"/>
              </a:spcBef>
              <a:spcAft>
                <a:spcPts val="0"/>
              </a:spcAft>
              <a:buSzPts val="1600"/>
              <a:buNone/>
              <a:defRPr sz="1600">
                <a:solidFill>
                  <a:schemeClr val="dk1"/>
                </a:solidFill>
              </a:defRPr>
            </a:lvl1pPr>
            <a:lvl2pPr indent="-228600" lvl="1" marL="914400" algn="l">
              <a:lnSpc>
                <a:spcPct val="100000"/>
              </a:lnSpc>
              <a:spcBef>
                <a:spcPts val="500"/>
              </a:spcBef>
              <a:spcAft>
                <a:spcPts val="0"/>
              </a:spcAft>
              <a:buSzPts val="1600"/>
              <a:buNone/>
              <a:defRPr sz="1600">
                <a:solidFill>
                  <a:srgbClr val="888888"/>
                </a:solidFill>
              </a:defRPr>
            </a:lvl2pPr>
            <a:lvl3pPr indent="-228600" lvl="2" marL="1371600" algn="l">
              <a:lnSpc>
                <a:spcPct val="100000"/>
              </a:lnSpc>
              <a:spcBef>
                <a:spcPts val="500"/>
              </a:spcBef>
              <a:spcAft>
                <a:spcPts val="0"/>
              </a:spcAft>
              <a:buSzPts val="1600"/>
              <a:buNone/>
              <a:defRPr sz="1600">
                <a:solidFill>
                  <a:srgbClr val="888888"/>
                </a:solidFill>
              </a:defRPr>
            </a:lvl3pPr>
            <a:lvl4pPr indent="-228600" lvl="3" marL="1828800" algn="l">
              <a:lnSpc>
                <a:spcPct val="100000"/>
              </a:lnSpc>
              <a:spcBef>
                <a:spcPts val="500"/>
              </a:spcBef>
              <a:spcAft>
                <a:spcPts val="0"/>
              </a:spcAft>
              <a:buSzPts val="1400"/>
              <a:buNone/>
              <a:defRPr sz="1400">
                <a:solidFill>
                  <a:srgbClr val="888888"/>
                </a:solidFill>
              </a:defRPr>
            </a:lvl4pPr>
            <a:lvl5pPr indent="-228600" lvl="4" marL="2286000" algn="l">
              <a:lnSpc>
                <a:spcPct val="100000"/>
              </a:lnSpc>
              <a:spcBef>
                <a:spcPts val="500"/>
              </a:spcBef>
              <a:spcAft>
                <a:spcPts val="0"/>
              </a:spcAft>
              <a:buSzPts val="1400"/>
              <a:buNone/>
              <a:defRPr sz="1400">
                <a:solidFill>
                  <a:srgbClr val="888888"/>
                </a:solidFill>
              </a:defRPr>
            </a:lvl5pPr>
            <a:lvl6pPr indent="-228600" lvl="5" marL="2743200" algn="l">
              <a:lnSpc>
                <a:spcPct val="100000"/>
              </a:lnSpc>
              <a:spcBef>
                <a:spcPts val="500"/>
              </a:spcBef>
              <a:spcAft>
                <a:spcPts val="0"/>
              </a:spcAft>
              <a:buSzPts val="1400"/>
              <a:buNone/>
              <a:defRPr sz="1400">
                <a:solidFill>
                  <a:srgbClr val="888888"/>
                </a:solidFill>
              </a:defRPr>
            </a:lvl6pPr>
            <a:lvl7pPr indent="-228600" lvl="6" marL="3200400" algn="l">
              <a:lnSpc>
                <a:spcPct val="100000"/>
              </a:lnSpc>
              <a:spcBef>
                <a:spcPts val="500"/>
              </a:spcBef>
              <a:spcAft>
                <a:spcPts val="0"/>
              </a:spcAft>
              <a:buSzPts val="1400"/>
              <a:buNone/>
              <a:defRPr sz="1400">
                <a:solidFill>
                  <a:srgbClr val="888888"/>
                </a:solidFill>
              </a:defRPr>
            </a:lvl7pPr>
            <a:lvl8pPr indent="-228600" lvl="7" marL="3657600" algn="l">
              <a:lnSpc>
                <a:spcPct val="100000"/>
              </a:lnSpc>
              <a:spcBef>
                <a:spcPts val="500"/>
              </a:spcBef>
              <a:spcAft>
                <a:spcPts val="0"/>
              </a:spcAft>
              <a:buSzPts val="1400"/>
              <a:buNone/>
              <a:defRPr sz="1400">
                <a:solidFill>
                  <a:srgbClr val="888888"/>
                </a:solidFill>
              </a:defRPr>
            </a:lvl8pPr>
            <a:lvl9pPr indent="-228600" lvl="8" marL="4114800" algn="l">
              <a:lnSpc>
                <a:spcPct val="100000"/>
              </a:lnSpc>
              <a:spcBef>
                <a:spcPts val="500"/>
              </a:spcBef>
              <a:spcAft>
                <a:spcPts val="0"/>
              </a:spcAft>
              <a:buSzPts val="1400"/>
              <a:buNone/>
              <a:defRPr sz="1400">
                <a:solidFill>
                  <a:srgbClr val="888888"/>
                </a:solidFill>
              </a:defRPr>
            </a:lvl9pPr>
          </a:lstStyle>
          <a:p/>
        </p:txBody>
      </p:sp>
      <p:sp>
        <p:nvSpPr>
          <p:cNvPr id="47" name="Google Shape;47;p21"/>
          <p:cNvSpPr txBox="1"/>
          <p:nvPr>
            <p:ph idx="10" type="dt"/>
          </p:nvPr>
        </p:nvSpPr>
        <p:spPr>
          <a:xfrm>
            <a:off x="5321808" y="1344502"/>
            <a:ext cx="1554480" cy="530352"/>
          </a:xfrm>
          <a:prstGeom prst="rect">
            <a:avLst/>
          </a:prstGeom>
          <a:noFill/>
          <a:ln>
            <a:noFill/>
          </a:ln>
        </p:spPr>
        <p:txBody>
          <a:bodyPr anchorCtr="0" anchor="b" bIns="45700" lIns="91425" spcFirstLastPara="1" rIns="91425" wrap="square" tIns="45700"/>
          <a:lstStyle>
            <a:lvl1pPr lvl="0" algn="ctr">
              <a:spcBef>
                <a:spcPts val="0"/>
              </a:spcBef>
              <a:spcAft>
                <a:spcPts val="0"/>
              </a:spcAft>
              <a:buSzPts val="1400"/>
              <a:buNone/>
              <a:defRPr sz="1300">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1"/>
          <p:cNvSpPr txBox="1"/>
          <p:nvPr>
            <p:ph idx="11" type="ftr"/>
          </p:nvPr>
        </p:nvSpPr>
        <p:spPr>
          <a:xfrm>
            <a:off x="1453553" y="5211060"/>
            <a:ext cx="5907024" cy="22860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1"/>
          <p:cNvSpPr txBox="1"/>
          <p:nvPr>
            <p:ph idx="12" type="sldNum"/>
          </p:nvPr>
        </p:nvSpPr>
        <p:spPr>
          <a:xfrm>
            <a:off x="8604504" y="5211060"/>
            <a:ext cx="2112264" cy="2286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50" name="Shape 50"/>
        <p:cNvGrpSpPr/>
        <p:nvPr/>
      </p:nvGrpSpPr>
      <p:grpSpPr>
        <a:xfrm>
          <a:off x="0" y="0"/>
          <a:ext cx="0" cy="0"/>
          <a:chOff x="0" y="0"/>
          <a:chExt cx="0" cy="0"/>
        </a:xfrm>
      </p:grpSpPr>
      <p:sp>
        <p:nvSpPr>
          <p:cNvPr id="51" name="Google Shape;51;p22"/>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22"/>
          <p:cNvSpPr txBox="1"/>
          <p:nvPr>
            <p:ph idx="1" type="body"/>
          </p:nvPr>
        </p:nvSpPr>
        <p:spPr>
          <a:xfrm>
            <a:off x="1066800" y="2103120"/>
            <a:ext cx="4754880" cy="374904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53" name="Google Shape;53;p22"/>
          <p:cNvSpPr txBox="1"/>
          <p:nvPr>
            <p:ph idx="2" type="body"/>
          </p:nvPr>
        </p:nvSpPr>
        <p:spPr>
          <a:xfrm>
            <a:off x="6370320" y="2103120"/>
            <a:ext cx="4754880" cy="374904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54" name="Google Shape;54;p22"/>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2"/>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2"/>
          <p:cNvSpPr txBox="1"/>
          <p:nvPr>
            <p:ph idx="12" type="sldNum"/>
          </p:nvPr>
        </p:nvSpPr>
        <p:spPr>
          <a:xfrm>
            <a:off x="10469880" y="6307672"/>
            <a:ext cx="1463040" cy="27432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7" name="Shape 57"/>
        <p:cNvGrpSpPr/>
        <p:nvPr/>
      </p:nvGrpSpPr>
      <p:grpSpPr>
        <a:xfrm>
          <a:off x="0" y="0"/>
          <a:ext cx="0" cy="0"/>
          <a:chOff x="0" y="0"/>
          <a:chExt cx="0" cy="0"/>
        </a:xfrm>
      </p:grpSpPr>
      <p:sp>
        <p:nvSpPr>
          <p:cNvPr id="58" name="Google Shape;58;p23"/>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23"/>
          <p:cNvSpPr txBox="1"/>
          <p:nvPr>
            <p:ph idx="1" type="body"/>
          </p:nvPr>
        </p:nvSpPr>
        <p:spPr>
          <a:xfrm>
            <a:off x="1069848" y="2074334"/>
            <a:ext cx="4754880" cy="64008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SzPts val="1900"/>
              <a:buNone/>
              <a:defRPr b="0" sz="1900">
                <a:solidFill>
                  <a:schemeClr val="dk2"/>
                </a:solidFill>
                <a:latin typeface="Century Gothic"/>
                <a:ea typeface="Century Gothic"/>
                <a:cs typeface="Century Gothic"/>
                <a:sym typeface="Century Gothic"/>
              </a:defRPr>
            </a:lvl1pPr>
            <a:lvl2pPr indent="-228600" lvl="1" marL="914400" algn="l">
              <a:lnSpc>
                <a:spcPct val="100000"/>
              </a:lnSpc>
              <a:spcBef>
                <a:spcPts val="500"/>
              </a:spcBef>
              <a:spcAft>
                <a:spcPts val="0"/>
              </a:spcAft>
              <a:buSzPts val="1900"/>
              <a:buNone/>
              <a:defRPr b="1" sz="19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60" name="Google Shape;60;p23"/>
          <p:cNvSpPr txBox="1"/>
          <p:nvPr>
            <p:ph idx="2" type="body"/>
          </p:nvPr>
        </p:nvSpPr>
        <p:spPr>
          <a:xfrm>
            <a:off x="1069848" y="2755898"/>
            <a:ext cx="4754880" cy="3200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61" name="Google Shape;61;p23"/>
          <p:cNvSpPr txBox="1"/>
          <p:nvPr>
            <p:ph idx="3" type="body"/>
          </p:nvPr>
        </p:nvSpPr>
        <p:spPr>
          <a:xfrm>
            <a:off x="6373368" y="2074334"/>
            <a:ext cx="4754880" cy="64008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SzPts val="1900"/>
              <a:buNone/>
              <a:defRPr b="0" sz="1900">
                <a:solidFill>
                  <a:schemeClr val="dk2"/>
                </a:solidFill>
              </a:defRPr>
            </a:lvl1pPr>
            <a:lvl2pPr indent="-228600" lvl="1" marL="914400" algn="l">
              <a:lnSpc>
                <a:spcPct val="100000"/>
              </a:lnSpc>
              <a:spcBef>
                <a:spcPts val="500"/>
              </a:spcBef>
              <a:spcAft>
                <a:spcPts val="0"/>
              </a:spcAft>
              <a:buSzPts val="1900"/>
              <a:buNone/>
              <a:defRPr b="1" sz="19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62" name="Google Shape;62;p23"/>
          <p:cNvSpPr txBox="1"/>
          <p:nvPr>
            <p:ph idx="4" type="body"/>
          </p:nvPr>
        </p:nvSpPr>
        <p:spPr>
          <a:xfrm>
            <a:off x="6373368" y="2756581"/>
            <a:ext cx="4754880" cy="3200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63" name="Google Shape;63;p23"/>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3"/>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3"/>
          <p:cNvSpPr txBox="1"/>
          <p:nvPr>
            <p:ph idx="12" type="sldNum"/>
          </p:nvPr>
        </p:nvSpPr>
        <p:spPr>
          <a:xfrm>
            <a:off x="10469880" y="6307672"/>
            <a:ext cx="1463040" cy="27432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6" name="Shape 66"/>
        <p:cNvGrpSpPr/>
        <p:nvPr/>
      </p:nvGrpSpPr>
      <p:grpSpPr>
        <a:xfrm>
          <a:off x="0" y="0"/>
          <a:ext cx="0" cy="0"/>
          <a:chOff x="0" y="0"/>
          <a:chExt cx="0" cy="0"/>
        </a:xfrm>
      </p:grpSpPr>
      <p:sp>
        <p:nvSpPr>
          <p:cNvPr id="67" name="Google Shape;67;p24"/>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24"/>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4"/>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4"/>
          <p:cNvSpPr txBox="1"/>
          <p:nvPr>
            <p:ph idx="12" type="sldNum"/>
          </p:nvPr>
        </p:nvSpPr>
        <p:spPr>
          <a:xfrm>
            <a:off x="10469880" y="6307672"/>
            <a:ext cx="1463040" cy="27432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1" name="Shape 71"/>
        <p:cNvGrpSpPr/>
        <p:nvPr/>
      </p:nvGrpSpPr>
      <p:grpSpPr>
        <a:xfrm>
          <a:off x="0" y="0"/>
          <a:ext cx="0" cy="0"/>
          <a:chOff x="0" y="0"/>
          <a:chExt cx="0" cy="0"/>
        </a:xfrm>
      </p:grpSpPr>
      <p:sp>
        <p:nvSpPr>
          <p:cNvPr id="72" name="Google Shape;72;p25"/>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5"/>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5"/>
          <p:cNvSpPr txBox="1"/>
          <p:nvPr>
            <p:ph idx="12" type="sldNum"/>
          </p:nvPr>
        </p:nvSpPr>
        <p:spPr>
          <a:xfrm>
            <a:off x="10469880" y="6307672"/>
            <a:ext cx="1463040" cy="27432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75" name="Shape 75"/>
        <p:cNvGrpSpPr/>
        <p:nvPr/>
      </p:nvGrpSpPr>
      <p:grpSpPr>
        <a:xfrm>
          <a:off x="0" y="0"/>
          <a:ext cx="0" cy="0"/>
          <a:chOff x="0" y="0"/>
          <a:chExt cx="0" cy="0"/>
        </a:xfrm>
      </p:grpSpPr>
      <p:sp>
        <p:nvSpPr>
          <p:cNvPr id="76" name="Google Shape;76;p26"/>
          <p:cNvSpPr/>
          <p:nvPr/>
        </p:nvSpPr>
        <p:spPr>
          <a:xfrm>
            <a:off x="245529" y="237744"/>
            <a:ext cx="8531352"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6"/>
          <p:cNvSpPr/>
          <p:nvPr/>
        </p:nvSpPr>
        <p:spPr>
          <a:xfrm>
            <a:off x="9020386" y="237744"/>
            <a:ext cx="2926080" cy="6382512"/>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6"/>
          <p:cNvSpPr txBox="1"/>
          <p:nvPr>
            <p:ph type="title"/>
          </p:nvPr>
        </p:nvSpPr>
        <p:spPr>
          <a:xfrm>
            <a:off x="9296400" y="607392"/>
            <a:ext cx="2430780" cy="16459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2800"/>
              <a:buFont typeface="Century Gothic"/>
              <a:buNone/>
              <a:defRPr b="0" sz="2800" cap="none">
                <a:solidFill>
                  <a:srgbClr val="FFFFFF"/>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26"/>
          <p:cNvSpPr txBox="1"/>
          <p:nvPr>
            <p:ph idx="1" type="body"/>
          </p:nvPr>
        </p:nvSpPr>
        <p:spPr>
          <a:xfrm>
            <a:off x="685800" y="609600"/>
            <a:ext cx="7772400" cy="53340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80" name="Google Shape;80;p26"/>
          <p:cNvSpPr txBox="1"/>
          <p:nvPr>
            <p:ph idx="2" type="body"/>
          </p:nvPr>
        </p:nvSpPr>
        <p:spPr>
          <a:xfrm>
            <a:off x="9296400" y="2286000"/>
            <a:ext cx="2430780" cy="35052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400"/>
              <a:buNone/>
              <a:defRPr sz="1400">
                <a:solidFill>
                  <a:srgbClr val="FFFFFF"/>
                </a:solidFill>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81" name="Google Shape;81;p26"/>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6"/>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6"/>
          <p:cNvSpPr txBox="1"/>
          <p:nvPr>
            <p:ph idx="12" type="sldNum"/>
          </p:nvPr>
        </p:nvSpPr>
        <p:spPr>
          <a:xfrm>
            <a:off x="10393677" y="6223002"/>
            <a:ext cx="1463040" cy="27432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i="0" sz="1000" u="none" cap="none" strike="noStrike">
                <a:solidFill>
                  <a:srgbClr val="FFFFFF"/>
                </a:solidFill>
                <a:latin typeface="Century Gothic"/>
                <a:ea typeface="Century Gothic"/>
                <a:cs typeface="Century Gothic"/>
                <a:sym typeface="Century Gothic"/>
              </a:defRPr>
            </a:lvl1pPr>
            <a:lvl2pPr indent="0" lvl="1" marL="0" algn="r">
              <a:spcBef>
                <a:spcPts val="0"/>
              </a:spcBef>
              <a:buNone/>
              <a:defRPr b="0" i="0" sz="1000" u="none" cap="none" strike="noStrike">
                <a:solidFill>
                  <a:srgbClr val="FFFFFF"/>
                </a:solidFill>
                <a:latin typeface="Century Gothic"/>
                <a:ea typeface="Century Gothic"/>
                <a:cs typeface="Century Gothic"/>
                <a:sym typeface="Century Gothic"/>
              </a:defRPr>
            </a:lvl2pPr>
            <a:lvl3pPr indent="0" lvl="2" marL="0" algn="r">
              <a:spcBef>
                <a:spcPts val="0"/>
              </a:spcBef>
              <a:buNone/>
              <a:defRPr b="0" i="0" sz="1000" u="none" cap="none" strike="noStrike">
                <a:solidFill>
                  <a:srgbClr val="FFFFFF"/>
                </a:solidFill>
                <a:latin typeface="Century Gothic"/>
                <a:ea typeface="Century Gothic"/>
                <a:cs typeface="Century Gothic"/>
                <a:sym typeface="Century Gothic"/>
              </a:defRPr>
            </a:lvl3pPr>
            <a:lvl4pPr indent="0" lvl="3" marL="0" algn="r">
              <a:spcBef>
                <a:spcPts val="0"/>
              </a:spcBef>
              <a:buNone/>
              <a:defRPr b="0" i="0" sz="1000" u="none" cap="none" strike="noStrike">
                <a:solidFill>
                  <a:srgbClr val="FFFFFF"/>
                </a:solidFill>
                <a:latin typeface="Century Gothic"/>
                <a:ea typeface="Century Gothic"/>
                <a:cs typeface="Century Gothic"/>
                <a:sym typeface="Century Gothic"/>
              </a:defRPr>
            </a:lvl4pPr>
            <a:lvl5pPr indent="0" lvl="4" marL="0" algn="r">
              <a:spcBef>
                <a:spcPts val="0"/>
              </a:spcBef>
              <a:buNone/>
              <a:defRPr b="0" i="0" sz="1000" u="none" cap="none" strike="noStrike">
                <a:solidFill>
                  <a:srgbClr val="FFFFFF"/>
                </a:solidFill>
                <a:latin typeface="Century Gothic"/>
                <a:ea typeface="Century Gothic"/>
                <a:cs typeface="Century Gothic"/>
                <a:sym typeface="Century Gothic"/>
              </a:defRPr>
            </a:lvl5pPr>
            <a:lvl6pPr indent="0" lvl="5" marL="0" algn="r">
              <a:spcBef>
                <a:spcPts val="0"/>
              </a:spcBef>
              <a:buNone/>
              <a:defRPr b="0" i="0" sz="1000" u="none" cap="none" strike="noStrike">
                <a:solidFill>
                  <a:srgbClr val="FFFFFF"/>
                </a:solidFill>
                <a:latin typeface="Century Gothic"/>
                <a:ea typeface="Century Gothic"/>
                <a:cs typeface="Century Gothic"/>
                <a:sym typeface="Century Gothic"/>
              </a:defRPr>
            </a:lvl6pPr>
            <a:lvl7pPr indent="0" lvl="6" marL="0" algn="r">
              <a:spcBef>
                <a:spcPts val="0"/>
              </a:spcBef>
              <a:buNone/>
              <a:defRPr b="0" i="0" sz="1000" u="none" cap="none" strike="noStrike">
                <a:solidFill>
                  <a:srgbClr val="FFFFFF"/>
                </a:solidFill>
                <a:latin typeface="Century Gothic"/>
                <a:ea typeface="Century Gothic"/>
                <a:cs typeface="Century Gothic"/>
                <a:sym typeface="Century Gothic"/>
              </a:defRPr>
            </a:lvl7pPr>
            <a:lvl8pPr indent="0" lvl="7" marL="0" algn="r">
              <a:spcBef>
                <a:spcPts val="0"/>
              </a:spcBef>
              <a:buNone/>
              <a:defRPr b="0" i="0" sz="1000" u="none" cap="none" strike="noStrike">
                <a:solidFill>
                  <a:srgbClr val="FFFFFF"/>
                </a:solidFill>
                <a:latin typeface="Century Gothic"/>
                <a:ea typeface="Century Gothic"/>
                <a:cs typeface="Century Gothic"/>
                <a:sym typeface="Century Gothic"/>
              </a:defRPr>
            </a:lvl8pPr>
            <a:lvl9pPr indent="0" lvl="8" marL="0" algn="r">
              <a:spcBef>
                <a:spcPts val="0"/>
              </a:spcBef>
              <a:buNone/>
              <a:defRPr b="0" i="0" sz="1000" u="none" cap="none" strike="noStrike">
                <a:solidFill>
                  <a:srgbClr val="FF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84" name="Google Shape;84;p26"/>
          <p:cNvSpPr/>
          <p:nvPr/>
        </p:nvSpPr>
        <p:spPr>
          <a:xfrm>
            <a:off x="9157546" y="374904"/>
            <a:ext cx="2651760" cy="6108192"/>
          </a:xfrm>
          <a:prstGeom prst="rect">
            <a:avLst/>
          </a:prstGeom>
          <a:noFill/>
          <a:ln cap="sq" cmpd="sng" w="9525">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85" name="Shape 85"/>
        <p:cNvGrpSpPr/>
        <p:nvPr/>
      </p:nvGrpSpPr>
      <p:grpSpPr>
        <a:xfrm>
          <a:off x="0" y="0"/>
          <a:ext cx="0" cy="0"/>
          <a:chOff x="0" y="0"/>
          <a:chExt cx="0" cy="0"/>
        </a:xfrm>
      </p:grpSpPr>
      <p:sp>
        <p:nvSpPr>
          <p:cNvPr id="86" name="Google Shape;86;p27"/>
          <p:cNvSpPr/>
          <p:nvPr/>
        </p:nvSpPr>
        <p:spPr>
          <a:xfrm>
            <a:off x="9020386" y="237744"/>
            <a:ext cx="2926080" cy="6382512"/>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7"/>
          <p:cNvSpPr txBox="1"/>
          <p:nvPr>
            <p:ph type="title"/>
          </p:nvPr>
        </p:nvSpPr>
        <p:spPr>
          <a:xfrm>
            <a:off x="9296400" y="603504"/>
            <a:ext cx="2432304" cy="1645920"/>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rgbClr val="FFFFFF"/>
              </a:buClr>
              <a:buSzPts val="2800"/>
              <a:buFont typeface="Century Gothic"/>
              <a:buNone/>
              <a:defRPr b="0" sz="2800">
                <a:solidFill>
                  <a:srgbClr val="FFFFFF"/>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27"/>
          <p:cNvSpPr/>
          <p:nvPr>
            <p:ph idx="2" type="pic"/>
          </p:nvPr>
        </p:nvSpPr>
        <p:spPr>
          <a:xfrm>
            <a:off x="228599" y="237744"/>
            <a:ext cx="8531352" cy="6382512"/>
          </a:xfrm>
          <a:prstGeom prst="rect">
            <a:avLst/>
          </a:prstGeom>
          <a:solidFill>
            <a:srgbClr val="76CEEF"/>
          </a:solidFill>
          <a:ln>
            <a:noFill/>
          </a:ln>
        </p:spPr>
        <p:txBody>
          <a:bodyPr anchorCtr="0" anchor="t" bIns="45700" lIns="91425" spcFirstLastPara="1" rIns="91425" wrap="square" tIns="45700">
            <a:normAutofit/>
          </a:bodyPr>
          <a:lstStyle>
            <a:lvl1pPr lvl="0" marR="0" rtl="0" algn="l">
              <a:lnSpc>
                <a:spcPct val="100000"/>
              </a:lnSpc>
              <a:spcBef>
                <a:spcPts val="900"/>
              </a:spcBef>
              <a:spcAft>
                <a:spcPts val="0"/>
              </a:spcAft>
              <a:buClr>
                <a:srgbClr val="262626"/>
              </a:buClr>
              <a:buSzPts val="3200"/>
              <a:buFont typeface="Garamond"/>
              <a:buNone/>
              <a:defRPr b="0" i="0" sz="32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500"/>
              </a:spcBef>
              <a:spcAft>
                <a:spcPts val="0"/>
              </a:spcAft>
              <a:buClr>
                <a:srgbClr val="262626"/>
              </a:buClr>
              <a:buSzPts val="2800"/>
              <a:buFont typeface="Garamond"/>
              <a:buNone/>
              <a:defRPr b="0" i="0" sz="2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500"/>
              </a:spcBef>
              <a:spcAft>
                <a:spcPts val="0"/>
              </a:spcAft>
              <a:buClr>
                <a:srgbClr val="262626"/>
              </a:buClr>
              <a:buSzPts val="2400"/>
              <a:buFont typeface="Garamond"/>
              <a:buNone/>
              <a:defRPr b="0" i="0" sz="24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Century Gothic"/>
                <a:ea typeface="Century Gothic"/>
                <a:cs typeface="Century Gothic"/>
                <a:sym typeface="Century Gothic"/>
              </a:defRPr>
            </a:lvl9pPr>
          </a:lstStyle>
          <a:p/>
        </p:txBody>
      </p:sp>
      <p:sp>
        <p:nvSpPr>
          <p:cNvPr id="89" name="Google Shape;89;p27"/>
          <p:cNvSpPr txBox="1"/>
          <p:nvPr>
            <p:ph idx="1" type="body"/>
          </p:nvPr>
        </p:nvSpPr>
        <p:spPr>
          <a:xfrm>
            <a:off x="9296400" y="2286000"/>
            <a:ext cx="2432304" cy="3502152"/>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400"/>
              <a:buNone/>
              <a:defRPr sz="1400">
                <a:solidFill>
                  <a:srgbClr val="FFFFFF"/>
                </a:solidFill>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90" name="Google Shape;90;p27"/>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7"/>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lstStyle>
            <a:lvl1pPr lvl="0" algn="r">
              <a:spcBef>
                <a:spcPts val="0"/>
              </a:spcBef>
              <a:spcAft>
                <a:spcPts val="0"/>
              </a:spcAft>
              <a:buSzPts val="1400"/>
              <a:buNone/>
              <a:defRPr sz="1000">
                <a:solidFill>
                  <a:srgbClr val="FFFFFF"/>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7"/>
          <p:cNvSpPr txBox="1"/>
          <p:nvPr>
            <p:ph idx="12" type="sldNum"/>
          </p:nvPr>
        </p:nvSpPr>
        <p:spPr>
          <a:xfrm>
            <a:off x="10396728" y="6227064"/>
            <a:ext cx="1463040" cy="27432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i="0" sz="1000" u="none" cap="none" strike="noStrike">
                <a:solidFill>
                  <a:srgbClr val="FFFFFF"/>
                </a:solidFill>
                <a:latin typeface="Century Gothic"/>
                <a:ea typeface="Century Gothic"/>
                <a:cs typeface="Century Gothic"/>
                <a:sym typeface="Century Gothic"/>
              </a:defRPr>
            </a:lvl1pPr>
            <a:lvl2pPr indent="0" lvl="1" marL="0" algn="r">
              <a:spcBef>
                <a:spcPts val="0"/>
              </a:spcBef>
              <a:buNone/>
              <a:defRPr b="0" i="0" sz="1000" u="none" cap="none" strike="noStrike">
                <a:solidFill>
                  <a:srgbClr val="FFFFFF"/>
                </a:solidFill>
                <a:latin typeface="Century Gothic"/>
                <a:ea typeface="Century Gothic"/>
                <a:cs typeface="Century Gothic"/>
                <a:sym typeface="Century Gothic"/>
              </a:defRPr>
            </a:lvl2pPr>
            <a:lvl3pPr indent="0" lvl="2" marL="0" algn="r">
              <a:spcBef>
                <a:spcPts val="0"/>
              </a:spcBef>
              <a:buNone/>
              <a:defRPr b="0" i="0" sz="1000" u="none" cap="none" strike="noStrike">
                <a:solidFill>
                  <a:srgbClr val="FFFFFF"/>
                </a:solidFill>
                <a:latin typeface="Century Gothic"/>
                <a:ea typeface="Century Gothic"/>
                <a:cs typeface="Century Gothic"/>
                <a:sym typeface="Century Gothic"/>
              </a:defRPr>
            </a:lvl3pPr>
            <a:lvl4pPr indent="0" lvl="3" marL="0" algn="r">
              <a:spcBef>
                <a:spcPts val="0"/>
              </a:spcBef>
              <a:buNone/>
              <a:defRPr b="0" i="0" sz="1000" u="none" cap="none" strike="noStrike">
                <a:solidFill>
                  <a:srgbClr val="FFFFFF"/>
                </a:solidFill>
                <a:latin typeface="Century Gothic"/>
                <a:ea typeface="Century Gothic"/>
                <a:cs typeface="Century Gothic"/>
                <a:sym typeface="Century Gothic"/>
              </a:defRPr>
            </a:lvl4pPr>
            <a:lvl5pPr indent="0" lvl="4" marL="0" algn="r">
              <a:spcBef>
                <a:spcPts val="0"/>
              </a:spcBef>
              <a:buNone/>
              <a:defRPr b="0" i="0" sz="1000" u="none" cap="none" strike="noStrike">
                <a:solidFill>
                  <a:srgbClr val="FFFFFF"/>
                </a:solidFill>
                <a:latin typeface="Century Gothic"/>
                <a:ea typeface="Century Gothic"/>
                <a:cs typeface="Century Gothic"/>
                <a:sym typeface="Century Gothic"/>
              </a:defRPr>
            </a:lvl5pPr>
            <a:lvl6pPr indent="0" lvl="5" marL="0" algn="r">
              <a:spcBef>
                <a:spcPts val="0"/>
              </a:spcBef>
              <a:buNone/>
              <a:defRPr b="0" i="0" sz="1000" u="none" cap="none" strike="noStrike">
                <a:solidFill>
                  <a:srgbClr val="FFFFFF"/>
                </a:solidFill>
                <a:latin typeface="Century Gothic"/>
                <a:ea typeface="Century Gothic"/>
                <a:cs typeface="Century Gothic"/>
                <a:sym typeface="Century Gothic"/>
              </a:defRPr>
            </a:lvl6pPr>
            <a:lvl7pPr indent="0" lvl="6" marL="0" algn="r">
              <a:spcBef>
                <a:spcPts val="0"/>
              </a:spcBef>
              <a:buNone/>
              <a:defRPr b="0" i="0" sz="1000" u="none" cap="none" strike="noStrike">
                <a:solidFill>
                  <a:srgbClr val="FFFFFF"/>
                </a:solidFill>
                <a:latin typeface="Century Gothic"/>
                <a:ea typeface="Century Gothic"/>
                <a:cs typeface="Century Gothic"/>
                <a:sym typeface="Century Gothic"/>
              </a:defRPr>
            </a:lvl7pPr>
            <a:lvl8pPr indent="0" lvl="7" marL="0" algn="r">
              <a:spcBef>
                <a:spcPts val="0"/>
              </a:spcBef>
              <a:buNone/>
              <a:defRPr b="0" i="0" sz="1000" u="none" cap="none" strike="noStrike">
                <a:solidFill>
                  <a:srgbClr val="FFFFFF"/>
                </a:solidFill>
                <a:latin typeface="Century Gothic"/>
                <a:ea typeface="Century Gothic"/>
                <a:cs typeface="Century Gothic"/>
                <a:sym typeface="Century Gothic"/>
              </a:defRPr>
            </a:lvl8pPr>
            <a:lvl9pPr indent="0" lvl="8" marL="0" algn="r">
              <a:spcBef>
                <a:spcPts val="0"/>
              </a:spcBef>
              <a:buNone/>
              <a:defRPr b="0" i="0" sz="1000" u="none" cap="none" strike="noStrike">
                <a:solidFill>
                  <a:srgbClr val="FF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93" name="Google Shape;93;p27"/>
          <p:cNvSpPr/>
          <p:nvPr/>
        </p:nvSpPr>
        <p:spPr>
          <a:xfrm>
            <a:off x="9157546" y="374904"/>
            <a:ext cx="2651760" cy="6108192"/>
          </a:xfrm>
          <a:prstGeom prst="rect">
            <a:avLst/>
          </a:prstGeom>
          <a:noFill/>
          <a:ln cap="sq" cmpd="sng" w="9525">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8"/>
          <p:cNvSpPr/>
          <p:nvPr/>
        </p:nvSpPr>
        <p:spPr>
          <a:xfrm>
            <a:off x="234696" y="237744"/>
            <a:ext cx="11722608"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8"/>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62626"/>
              </a:buClr>
              <a:buSzPts val="4800"/>
              <a:buFont typeface="Century Gothic"/>
              <a:buNone/>
              <a:defRPr b="0" i="0" sz="4800" u="none" cap="none" strike="noStrike">
                <a:solidFill>
                  <a:srgbClr val="262626"/>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8"/>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900"/>
              </a:spcBef>
              <a:spcAft>
                <a:spcPts val="0"/>
              </a:spcAft>
              <a:buClr>
                <a:srgbClr val="262626"/>
              </a:buClr>
              <a:buSzPts val="1800"/>
              <a:buFont typeface="Garamond"/>
              <a:buChar char="◦"/>
              <a:defRPr b="0" i="0" sz="1800" u="none" cap="none" strike="noStrike">
                <a:solidFill>
                  <a:schemeClr val="dk1"/>
                </a:solidFill>
                <a:latin typeface="Century Gothic"/>
                <a:ea typeface="Century Gothic"/>
                <a:cs typeface="Century Gothic"/>
                <a:sym typeface="Century Gothic"/>
              </a:defRPr>
            </a:lvl1pPr>
            <a:lvl2pPr indent="-330200" lvl="1" marL="914400" marR="0" rtl="0" algn="l">
              <a:lnSpc>
                <a:spcPct val="100000"/>
              </a:lnSpc>
              <a:spcBef>
                <a:spcPts val="500"/>
              </a:spcBef>
              <a:spcAft>
                <a:spcPts val="0"/>
              </a:spcAft>
              <a:buClr>
                <a:srgbClr val="262626"/>
              </a:buClr>
              <a:buSzPts val="1600"/>
              <a:buFont typeface="Garamond"/>
              <a:buChar char="◦"/>
              <a:defRPr b="0" i="0" sz="1600" u="none" cap="none" strike="noStrike">
                <a:solidFill>
                  <a:schemeClr val="dk1"/>
                </a:solidFill>
                <a:latin typeface="Century Gothic"/>
                <a:ea typeface="Century Gothic"/>
                <a:cs typeface="Century Gothic"/>
                <a:sym typeface="Century Gothic"/>
              </a:defRPr>
            </a:lvl2pPr>
            <a:lvl3pPr indent="-317500" lvl="2" marL="1371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entury Gothic"/>
                <a:ea typeface="Century Gothic"/>
                <a:cs typeface="Century Gothic"/>
                <a:sym typeface="Century Gothic"/>
              </a:defRPr>
            </a:lvl3pPr>
            <a:lvl4pPr indent="-317500" lvl="3" marL="1828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entury Gothic"/>
                <a:ea typeface="Century Gothic"/>
                <a:cs typeface="Century Gothic"/>
                <a:sym typeface="Century Gothic"/>
              </a:defRPr>
            </a:lvl4pPr>
            <a:lvl5pPr indent="-317500" lvl="4" marL="22860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entury Gothic"/>
                <a:ea typeface="Century Gothic"/>
                <a:cs typeface="Century Gothic"/>
                <a:sym typeface="Century Gothic"/>
              </a:defRPr>
            </a:lvl5pPr>
            <a:lvl6pPr indent="-317500" lvl="5" marL="27432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entury Gothic"/>
                <a:ea typeface="Century Gothic"/>
                <a:cs typeface="Century Gothic"/>
                <a:sym typeface="Century Gothic"/>
              </a:defRPr>
            </a:lvl9pPr>
          </a:lstStyle>
          <a:p/>
        </p:txBody>
      </p:sp>
      <p:sp>
        <p:nvSpPr>
          <p:cNvPr id="13" name="Google Shape;13;p18"/>
          <p:cNvSpPr txBox="1"/>
          <p:nvPr>
            <p:ph idx="10" type="dt"/>
          </p:nvPr>
        </p:nvSpPr>
        <p:spPr>
          <a:xfrm>
            <a:off x="274320" y="6307672"/>
            <a:ext cx="2743200" cy="27432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000" u="none" cap="none" strike="noStrike">
                <a:solidFill>
                  <a:srgbClr val="3F3F3F"/>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4" name="Google Shape;14;p18"/>
          <p:cNvSpPr txBox="1"/>
          <p:nvPr>
            <p:ph idx="11" type="ftr"/>
          </p:nvPr>
        </p:nvSpPr>
        <p:spPr>
          <a:xfrm>
            <a:off x="3489960" y="6307672"/>
            <a:ext cx="5212080" cy="274320"/>
          </a:xfrm>
          <a:prstGeom prst="rect">
            <a:avLst/>
          </a:prstGeom>
          <a:noFill/>
          <a:ln>
            <a:noFill/>
          </a:ln>
        </p:spPr>
        <p:txBody>
          <a:bodyPr anchorCtr="0" anchor="b" bIns="45700" lIns="91425" spcFirstLastPara="1" rIns="91425" wrap="square" tIns="45700"/>
          <a:lstStyle>
            <a:lvl1pPr lvl="0" marR="0" rtl="0" algn="ctr">
              <a:spcBef>
                <a:spcPts val="0"/>
              </a:spcBef>
              <a:spcAft>
                <a:spcPts val="0"/>
              </a:spcAft>
              <a:buSzPts val="1400"/>
              <a:buNone/>
              <a:defRPr b="0" i="0" sz="1000" u="none" cap="none" strike="noStrike">
                <a:solidFill>
                  <a:srgbClr val="3F3F3F"/>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5" name="Google Shape;15;p18"/>
          <p:cNvSpPr txBox="1"/>
          <p:nvPr>
            <p:ph idx="12" type="sldNum"/>
          </p:nvPr>
        </p:nvSpPr>
        <p:spPr>
          <a:xfrm>
            <a:off x="10469880" y="6307672"/>
            <a:ext cx="1463040" cy="27432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1000" u="none" cap="none" strike="noStrike">
                <a:solidFill>
                  <a:srgbClr val="3F3F3F"/>
                </a:solidFill>
                <a:latin typeface="Century Gothic"/>
                <a:ea typeface="Century Gothic"/>
                <a:cs typeface="Century Gothic"/>
                <a:sym typeface="Century Gothic"/>
              </a:defRPr>
            </a:lvl1pPr>
            <a:lvl2pPr indent="0" lvl="1" marL="0" marR="0" rtl="0" algn="r">
              <a:spcBef>
                <a:spcPts val="0"/>
              </a:spcBef>
              <a:buNone/>
              <a:defRPr b="0" i="0" sz="1000" u="none" cap="none" strike="noStrike">
                <a:solidFill>
                  <a:srgbClr val="3F3F3F"/>
                </a:solidFill>
                <a:latin typeface="Century Gothic"/>
                <a:ea typeface="Century Gothic"/>
                <a:cs typeface="Century Gothic"/>
                <a:sym typeface="Century Gothic"/>
              </a:defRPr>
            </a:lvl2pPr>
            <a:lvl3pPr indent="0" lvl="2" marL="0" marR="0" rtl="0" algn="r">
              <a:spcBef>
                <a:spcPts val="0"/>
              </a:spcBef>
              <a:buNone/>
              <a:defRPr b="0" i="0" sz="1000" u="none" cap="none" strike="noStrike">
                <a:solidFill>
                  <a:srgbClr val="3F3F3F"/>
                </a:solidFill>
                <a:latin typeface="Century Gothic"/>
                <a:ea typeface="Century Gothic"/>
                <a:cs typeface="Century Gothic"/>
                <a:sym typeface="Century Gothic"/>
              </a:defRPr>
            </a:lvl3pPr>
            <a:lvl4pPr indent="0" lvl="3" marL="0" marR="0" rtl="0" algn="r">
              <a:spcBef>
                <a:spcPts val="0"/>
              </a:spcBef>
              <a:buNone/>
              <a:defRPr b="0" i="0" sz="1000" u="none" cap="none" strike="noStrike">
                <a:solidFill>
                  <a:srgbClr val="3F3F3F"/>
                </a:solidFill>
                <a:latin typeface="Century Gothic"/>
                <a:ea typeface="Century Gothic"/>
                <a:cs typeface="Century Gothic"/>
                <a:sym typeface="Century Gothic"/>
              </a:defRPr>
            </a:lvl4pPr>
            <a:lvl5pPr indent="0" lvl="4" marL="0" marR="0" rtl="0" algn="r">
              <a:spcBef>
                <a:spcPts val="0"/>
              </a:spcBef>
              <a:buNone/>
              <a:defRPr b="0" i="0" sz="1000" u="none" cap="none" strike="noStrike">
                <a:solidFill>
                  <a:srgbClr val="3F3F3F"/>
                </a:solidFill>
                <a:latin typeface="Century Gothic"/>
                <a:ea typeface="Century Gothic"/>
                <a:cs typeface="Century Gothic"/>
                <a:sym typeface="Century Gothic"/>
              </a:defRPr>
            </a:lvl5pPr>
            <a:lvl6pPr indent="0" lvl="5" marL="0" marR="0" rtl="0" algn="r">
              <a:spcBef>
                <a:spcPts val="0"/>
              </a:spcBef>
              <a:buNone/>
              <a:defRPr b="0" i="0" sz="1000" u="none" cap="none" strike="noStrike">
                <a:solidFill>
                  <a:srgbClr val="3F3F3F"/>
                </a:solidFill>
                <a:latin typeface="Century Gothic"/>
                <a:ea typeface="Century Gothic"/>
                <a:cs typeface="Century Gothic"/>
                <a:sym typeface="Century Gothic"/>
              </a:defRPr>
            </a:lvl6pPr>
            <a:lvl7pPr indent="0" lvl="6" marL="0" marR="0" rtl="0" algn="r">
              <a:spcBef>
                <a:spcPts val="0"/>
              </a:spcBef>
              <a:buNone/>
              <a:defRPr b="0" i="0" sz="1000" u="none" cap="none" strike="noStrike">
                <a:solidFill>
                  <a:srgbClr val="3F3F3F"/>
                </a:solidFill>
                <a:latin typeface="Century Gothic"/>
                <a:ea typeface="Century Gothic"/>
                <a:cs typeface="Century Gothic"/>
                <a:sym typeface="Century Gothic"/>
              </a:defRPr>
            </a:lvl7pPr>
            <a:lvl8pPr indent="0" lvl="7" marL="0" marR="0" rtl="0" algn="r">
              <a:spcBef>
                <a:spcPts val="0"/>
              </a:spcBef>
              <a:buNone/>
              <a:defRPr b="0" i="0" sz="1000" u="none" cap="none" strike="noStrike">
                <a:solidFill>
                  <a:srgbClr val="3F3F3F"/>
                </a:solidFill>
                <a:latin typeface="Century Gothic"/>
                <a:ea typeface="Century Gothic"/>
                <a:cs typeface="Century Gothic"/>
                <a:sym typeface="Century Gothic"/>
              </a:defRPr>
            </a:lvl8pPr>
            <a:lvl9pPr indent="0" lvl="8" marL="0" marR="0" rtl="0" algn="r">
              <a:spcBef>
                <a:spcPts val="0"/>
              </a:spcBef>
              <a:buNone/>
              <a:defRPr b="0" i="0" sz="1000" u="none" cap="none" strike="noStrike">
                <a:solidFill>
                  <a:srgbClr val="3F3F3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18.png"/><Relationship Id="rId5"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18.png"/><Relationship Id="rId5"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1"/>
          <p:cNvSpPr txBox="1"/>
          <p:nvPr>
            <p:ph idx="1" type="subTitle"/>
          </p:nvPr>
        </p:nvSpPr>
        <p:spPr>
          <a:xfrm>
            <a:off x="3368861" y="4453462"/>
            <a:ext cx="9070848" cy="457201"/>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4000"/>
              <a:buNone/>
            </a:pPr>
            <a:r>
              <a:rPr lang="en-US" sz="4000">
                <a:latin typeface="Book Antiqua"/>
                <a:ea typeface="Book Antiqua"/>
                <a:cs typeface="Book Antiqua"/>
                <a:sym typeface="Book Antiqua"/>
              </a:rPr>
              <a:t>Communication Skills</a:t>
            </a:r>
            <a:endParaRPr sz="4000">
              <a:latin typeface="Book Antiqua"/>
              <a:ea typeface="Book Antiqua"/>
              <a:cs typeface="Book Antiqua"/>
              <a:sym typeface="Book Antiqua"/>
            </a:endParaRPr>
          </a:p>
        </p:txBody>
      </p:sp>
      <p:pic>
        <p:nvPicPr>
          <p:cNvPr descr="Free photo Boy Cute Label Clipart Girls Kids Cartoon - Max Pixel" id="111" name="Google Shape;111;p1"/>
          <p:cNvPicPr preferRelativeResize="0"/>
          <p:nvPr/>
        </p:nvPicPr>
        <p:blipFill rotWithShape="1">
          <a:blip r:embed="rId3">
            <a:alphaModFix/>
          </a:blip>
          <a:srcRect b="0" l="0" r="0" t="0"/>
          <a:stretch/>
        </p:blipFill>
        <p:spPr>
          <a:xfrm>
            <a:off x="1562100" y="1525738"/>
            <a:ext cx="3613523" cy="3613525"/>
          </a:xfrm>
          <a:prstGeom prst="rect">
            <a:avLst/>
          </a:prstGeom>
          <a:noFill/>
          <a:ln>
            <a:noFill/>
          </a:ln>
        </p:spPr>
      </p:pic>
      <p:sp>
        <p:nvSpPr>
          <p:cNvPr id="112" name="Google Shape;112;p1"/>
          <p:cNvSpPr/>
          <p:nvPr/>
        </p:nvSpPr>
        <p:spPr>
          <a:xfrm>
            <a:off x="2190319" y="3290506"/>
            <a:ext cx="2424547" cy="617457"/>
          </a:xfrm>
          <a:prstGeom prst="rect">
            <a:avLst/>
          </a:prstGeom>
        </p:spPr>
        <p:txBody>
          <a:bodyPr>
            <a:prstTxWarp prst="textPlain"/>
          </a:bodyPr>
          <a:lstStyle/>
          <a:p>
            <a:pPr lvl="0" algn="ctr"/>
            <a:r>
              <a:rPr b="0" i="0">
                <a:ln cap="flat" cmpd="sng" w="9525">
                  <a:solidFill>
                    <a:srgbClr val="000000"/>
                  </a:solidFill>
                  <a:prstDash val="solid"/>
                  <a:round/>
                  <a:headEnd len="sm" w="sm" type="none"/>
                  <a:tailEnd len="sm" w="sm" type="none"/>
                </a:ln>
                <a:solidFill>
                  <a:srgbClr val="FF00FF"/>
                </a:solidFill>
                <a:latin typeface="Book Antiqua"/>
              </a:rPr>
              <a:t>Second Chances</a:t>
            </a:r>
          </a:p>
        </p:txBody>
      </p:sp>
      <p:sp>
        <p:nvSpPr>
          <p:cNvPr id="113" name="Google Shape;113;p1"/>
          <p:cNvSpPr/>
          <p:nvPr/>
        </p:nvSpPr>
        <p:spPr>
          <a:xfrm>
            <a:off x="4729166" y="2442181"/>
            <a:ext cx="6018082"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0" lang="en-US" sz="8000" u="none" cap="none" strike="noStrike">
                <a:solidFill>
                  <a:srgbClr val="FF00FF"/>
                </a:solidFill>
                <a:latin typeface="Bree Serif"/>
                <a:ea typeface="Bree Serif"/>
                <a:cs typeface="Bree Serif"/>
                <a:sym typeface="Bree Serif"/>
              </a:rPr>
              <a:t>The Do Over</a:t>
            </a:r>
            <a:endParaRPr i="0" sz="8000" u="none" cap="none" strike="noStrike">
              <a:solidFill>
                <a:srgbClr val="FF00FF"/>
              </a:solidFill>
              <a:latin typeface="Bree Serif"/>
              <a:ea typeface="Bree Serif"/>
              <a:cs typeface="Bree Serif"/>
              <a:sym typeface="Bree Serif"/>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graphicFrame>
        <p:nvGraphicFramePr>
          <p:cNvPr id="164" name="Google Shape;164;p10"/>
          <p:cNvGraphicFramePr/>
          <p:nvPr/>
        </p:nvGraphicFramePr>
        <p:xfrm>
          <a:off x="1473797" y="1957893"/>
          <a:ext cx="3000000" cy="3000000"/>
        </p:xfrm>
        <a:graphic>
          <a:graphicData uri="http://schemas.openxmlformats.org/drawingml/2006/table">
            <a:tbl>
              <a:tblPr>
                <a:noFill/>
                <a:tableStyleId>{F147D469-35DA-41D4-826E-B808D6BD6548}</a:tableStyleId>
              </a:tblPr>
              <a:tblGrid>
                <a:gridCol w="2972700"/>
                <a:gridCol w="2972700"/>
                <a:gridCol w="2972700"/>
              </a:tblGrid>
              <a:tr h="3270325">
                <a:tc>
                  <a:txBody>
                    <a:bodyPr>
                      <a:noAutofit/>
                    </a:bodyPr>
                    <a:lstStyle/>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ctr">
                        <a:lnSpc>
                          <a:spcPct val="115000"/>
                        </a:lnSpc>
                        <a:spcBef>
                          <a:spcPts val="0"/>
                        </a:spcBef>
                        <a:spcAft>
                          <a:spcPts val="0"/>
                        </a:spcAft>
                        <a:buClr>
                          <a:srgbClr val="CC0000"/>
                        </a:buClr>
                        <a:buSzPts val="2400"/>
                        <a:buFont typeface="Book Antiqua"/>
                        <a:buNone/>
                      </a:pPr>
                      <a:r>
                        <a:rPr lang="en-US" sz="2400" u="none" cap="none" strike="noStrike">
                          <a:solidFill>
                            <a:srgbClr val="CC0000"/>
                          </a:solidFill>
                          <a:latin typeface="Book Antiqua"/>
                          <a:ea typeface="Book Antiqua"/>
                          <a:cs typeface="Book Antiqua"/>
                          <a:sym typeface="Book Antiqua"/>
                        </a:rPr>
                        <a:t>Turning negative into positive</a:t>
                      </a:r>
                      <a:endParaRPr sz="2400" u="none" cap="none" strike="noStrike">
                        <a:latin typeface="Book Antiqua"/>
                        <a:ea typeface="Book Antiqua"/>
                        <a:cs typeface="Book Antiqua"/>
                        <a:sym typeface="Book Antiqua"/>
                      </a:endParaRPr>
                    </a:p>
                  </a:txBody>
                  <a:tcPr marT="91425" marB="91425" marR="91425" marL="91425">
                    <a:lnL cap="flat" cmpd="sng" w="76200">
                      <a:solidFill>
                        <a:srgbClr val="000000"/>
                      </a:solidFill>
                      <a:prstDash val="solid"/>
                      <a:round/>
                      <a:headEnd len="sm" w="sm" type="none"/>
                      <a:tailEnd len="sm" w="sm" type="none"/>
                    </a:lnL>
                    <a:lnR cap="flat" cmpd="sng" w="76200">
                      <a:solidFill>
                        <a:srgbClr val="000000"/>
                      </a:solidFill>
                      <a:prstDash val="solid"/>
                      <a:round/>
                      <a:headEnd len="sm" w="sm" type="none"/>
                      <a:tailEnd len="sm" w="sm" type="none"/>
                    </a:lnR>
                    <a:lnT cap="flat" cmpd="sng" w="76200">
                      <a:solidFill>
                        <a:srgbClr val="000000"/>
                      </a:solidFill>
                      <a:prstDash val="solid"/>
                      <a:round/>
                      <a:headEnd len="sm" w="sm" type="none"/>
                      <a:tailEnd len="sm" w="sm" type="none"/>
                    </a:lnT>
                    <a:lnB cap="flat" cmpd="sng" w="76200">
                      <a:solidFill>
                        <a:srgbClr val="000000"/>
                      </a:solidFill>
                      <a:prstDash val="solid"/>
                      <a:round/>
                      <a:headEnd len="sm" w="sm" type="none"/>
                      <a:tailEnd len="sm" w="sm" type="none"/>
                    </a:lnB>
                  </a:tcPr>
                </a:tc>
                <a:tc>
                  <a:txBody>
                    <a:bodyPr>
                      <a:noAutofit/>
                    </a:bodyPr>
                    <a:lstStyle/>
                    <a:p>
                      <a:pPr indent="-381000" lvl="0" marL="914400" marR="0" rtl="0" algn="l">
                        <a:lnSpc>
                          <a:spcPct val="115000"/>
                        </a:lnSpc>
                        <a:spcBef>
                          <a:spcPts val="0"/>
                        </a:spcBef>
                        <a:spcAft>
                          <a:spcPts val="0"/>
                        </a:spcAft>
                        <a:buClr>
                          <a:schemeClr val="dk1"/>
                        </a:buClr>
                        <a:buSzPts val="2400"/>
                        <a:buFont typeface="Comfortaa"/>
                        <a:buChar char="❏"/>
                      </a:pPr>
                      <a:r>
                        <a:rPr lang="en-US" sz="2400" u="none" cap="none" strike="noStrike">
                          <a:solidFill>
                            <a:schemeClr val="dk1"/>
                          </a:solidFill>
                          <a:latin typeface="Book Antiqua"/>
                          <a:ea typeface="Book Antiqua"/>
                          <a:cs typeface="Book Antiqua"/>
                          <a:sym typeface="Book Antiqua"/>
                        </a:rPr>
                        <a:t>Successfully reframes a negative feeling into a positive</a:t>
                      </a:r>
                      <a:endParaRPr sz="2400" u="none" cap="none" strike="noStrike">
                        <a:latin typeface="Book Antiqua"/>
                        <a:ea typeface="Book Antiqua"/>
                        <a:cs typeface="Book Antiqua"/>
                        <a:sym typeface="Book Antiqua"/>
                      </a:endParaRPr>
                    </a:p>
                  </a:txBody>
                  <a:tcPr marT="91425" marB="91425" marR="91425" marL="91425">
                    <a:lnL cap="flat" cmpd="sng" w="76200">
                      <a:solidFill>
                        <a:srgbClr val="000000"/>
                      </a:solidFill>
                      <a:prstDash val="solid"/>
                      <a:round/>
                      <a:headEnd len="sm" w="sm" type="none"/>
                      <a:tailEnd len="sm" w="sm" type="none"/>
                    </a:lnL>
                    <a:lnR cap="flat" cmpd="sng" w="76200">
                      <a:solidFill>
                        <a:srgbClr val="000000"/>
                      </a:solidFill>
                      <a:prstDash val="solid"/>
                      <a:round/>
                      <a:headEnd len="sm" w="sm" type="none"/>
                      <a:tailEnd len="sm" w="sm" type="none"/>
                    </a:lnR>
                    <a:lnT cap="flat" cmpd="sng" w="76200">
                      <a:solidFill>
                        <a:srgbClr val="000000"/>
                      </a:solidFill>
                      <a:prstDash val="solid"/>
                      <a:round/>
                      <a:headEnd len="sm" w="sm" type="none"/>
                      <a:tailEnd len="sm" w="sm" type="none"/>
                    </a:lnT>
                    <a:lnB cap="flat" cmpd="sng" w="76200">
                      <a:solidFill>
                        <a:srgbClr val="000000"/>
                      </a:solidFill>
                      <a:prstDash val="solid"/>
                      <a:round/>
                      <a:headEnd len="sm" w="sm" type="none"/>
                      <a:tailEnd len="sm" w="sm" type="none"/>
                    </a:lnB>
                  </a:tcPr>
                </a:tc>
                <a:tc>
                  <a:txBody>
                    <a:bodyPr>
                      <a:noAutofit/>
                    </a:bodyPr>
                    <a:lstStyle/>
                    <a:p>
                      <a:pPr indent="-381000" lvl="0" marL="457200" marR="0" rtl="0" algn="l">
                        <a:lnSpc>
                          <a:spcPct val="115000"/>
                        </a:lnSpc>
                        <a:spcBef>
                          <a:spcPts val="0"/>
                        </a:spcBef>
                        <a:spcAft>
                          <a:spcPts val="0"/>
                        </a:spcAft>
                        <a:buClr>
                          <a:schemeClr val="dk1"/>
                        </a:buClr>
                        <a:buSzPts val="2400"/>
                        <a:buFont typeface="Comfortaa"/>
                        <a:buChar char="❏"/>
                      </a:pPr>
                      <a:r>
                        <a:rPr lang="en-US" sz="2400" u="none" cap="none" strike="noStrike">
                          <a:solidFill>
                            <a:schemeClr val="dk1"/>
                          </a:solidFill>
                          <a:latin typeface="Book Antiqua"/>
                          <a:ea typeface="Book Antiqua"/>
                          <a:cs typeface="Book Antiqua"/>
                          <a:sym typeface="Book Antiqua"/>
                        </a:rPr>
                        <a:t>Doesn’t reframe a negative situation or feeling into a positive</a:t>
                      </a:r>
                      <a:endParaRPr sz="2400" u="none" cap="none" strike="noStrike">
                        <a:latin typeface="Book Antiqua"/>
                        <a:ea typeface="Book Antiqua"/>
                        <a:cs typeface="Book Antiqua"/>
                        <a:sym typeface="Book Antiqua"/>
                      </a:endParaRPr>
                    </a:p>
                  </a:txBody>
                  <a:tcPr marT="91425" marB="91425" marR="91425" marL="91425">
                    <a:lnL cap="flat" cmpd="sng" w="76200">
                      <a:solidFill>
                        <a:srgbClr val="000000"/>
                      </a:solidFill>
                      <a:prstDash val="solid"/>
                      <a:round/>
                      <a:headEnd len="sm" w="sm" type="none"/>
                      <a:tailEnd len="sm" w="sm" type="none"/>
                    </a:lnL>
                    <a:lnR cap="flat" cmpd="sng" w="76200">
                      <a:solidFill>
                        <a:srgbClr val="000000"/>
                      </a:solidFill>
                      <a:prstDash val="solid"/>
                      <a:round/>
                      <a:headEnd len="sm" w="sm" type="none"/>
                      <a:tailEnd len="sm" w="sm" type="none"/>
                    </a:lnR>
                    <a:lnT cap="flat" cmpd="sng" w="76200">
                      <a:solidFill>
                        <a:srgbClr val="000000"/>
                      </a:solidFill>
                      <a:prstDash val="solid"/>
                      <a:round/>
                      <a:headEnd len="sm" w="sm" type="none"/>
                      <a:tailEnd len="sm" w="sm" type="none"/>
                    </a:lnT>
                    <a:lnB cap="flat" cmpd="sng" w="76200">
                      <a:solidFill>
                        <a:srgbClr val="000000"/>
                      </a:solidFill>
                      <a:prstDash val="solid"/>
                      <a:round/>
                      <a:headEnd len="sm" w="sm" type="none"/>
                      <a:tailEnd len="sm" w="sm" type="none"/>
                    </a:lnB>
                  </a:tcPr>
                </a:tc>
              </a:tr>
            </a:tbl>
          </a:graphicData>
        </a:graphic>
      </p:graphicFrame>
      <p:pic>
        <p:nvPicPr>
          <p:cNvPr id="165" name="Google Shape;165;p10"/>
          <p:cNvPicPr preferRelativeResize="0"/>
          <p:nvPr/>
        </p:nvPicPr>
        <p:blipFill rotWithShape="1">
          <a:blip r:embed="rId3">
            <a:alphaModFix/>
          </a:blip>
          <a:srcRect b="42547" l="0" r="0" t="0"/>
          <a:stretch/>
        </p:blipFill>
        <p:spPr>
          <a:xfrm>
            <a:off x="1624404" y="2140771"/>
            <a:ext cx="2704713" cy="15676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graphicFrame>
        <p:nvGraphicFramePr>
          <p:cNvPr id="170" name="Google Shape;170;p11"/>
          <p:cNvGraphicFramePr/>
          <p:nvPr/>
        </p:nvGraphicFramePr>
        <p:xfrm>
          <a:off x="1473797" y="1957893"/>
          <a:ext cx="3000000" cy="3000000"/>
        </p:xfrm>
        <a:graphic>
          <a:graphicData uri="http://schemas.openxmlformats.org/drawingml/2006/table">
            <a:tbl>
              <a:tblPr>
                <a:noFill/>
                <a:tableStyleId>{F147D469-35DA-41D4-826E-B808D6BD6548}</a:tableStyleId>
              </a:tblPr>
              <a:tblGrid>
                <a:gridCol w="2972700"/>
                <a:gridCol w="2972700"/>
                <a:gridCol w="2972700"/>
              </a:tblGrid>
              <a:tr h="3270325">
                <a:tc>
                  <a:txBody>
                    <a:bodyPr>
                      <a:noAutofit/>
                    </a:bodyPr>
                    <a:lstStyle/>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ctr">
                        <a:lnSpc>
                          <a:spcPct val="115000"/>
                        </a:lnSpc>
                        <a:spcBef>
                          <a:spcPts val="0"/>
                        </a:spcBef>
                        <a:spcAft>
                          <a:spcPts val="0"/>
                        </a:spcAft>
                        <a:buClr>
                          <a:srgbClr val="CC0000"/>
                        </a:buClr>
                        <a:buSzPts val="2400"/>
                        <a:buFont typeface="Book Antiqua"/>
                        <a:buNone/>
                      </a:pPr>
                      <a:r>
                        <a:rPr lang="en-US" sz="2400" u="none" cap="none" strike="noStrike">
                          <a:solidFill>
                            <a:srgbClr val="CC0000"/>
                          </a:solidFill>
                          <a:latin typeface="Book Antiqua"/>
                          <a:ea typeface="Book Antiqua"/>
                          <a:cs typeface="Book Antiqua"/>
                          <a:sym typeface="Book Antiqua"/>
                        </a:rPr>
                        <a:t>Eye Contact</a:t>
                      </a:r>
                      <a:endParaRPr sz="2400" u="none" cap="none" strike="noStrike">
                        <a:latin typeface="Book Antiqua"/>
                        <a:ea typeface="Book Antiqua"/>
                        <a:cs typeface="Book Antiqua"/>
                        <a:sym typeface="Book Antiqua"/>
                      </a:endParaRPr>
                    </a:p>
                  </a:txBody>
                  <a:tcPr marT="91425" marB="91425" marR="91425" marL="91425">
                    <a:lnL cap="flat" cmpd="sng" w="76200">
                      <a:solidFill>
                        <a:srgbClr val="000000"/>
                      </a:solidFill>
                      <a:prstDash val="solid"/>
                      <a:round/>
                      <a:headEnd len="sm" w="sm" type="none"/>
                      <a:tailEnd len="sm" w="sm" type="none"/>
                    </a:lnL>
                    <a:lnR cap="flat" cmpd="sng" w="76200">
                      <a:solidFill>
                        <a:srgbClr val="000000"/>
                      </a:solidFill>
                      <a:prstDash val="solid"/>
                      <a:round/>
                      <a:headEnd len="sm" w="sm" type="none"/>
                      <a:tailEnd len="sm" w="sm" type="none"/>
                    </a:lnR>
                    <a:lnT cap="flat" cmpd="sng" w="76200">
                      <a:solidFill>
                        <a:srgbClr val="000000"/>
                      </a:solidFill>
                      <a:prstDash val="solid"/>
                      <a:round/>
                      <a:headEnd len="sm" w="sm" type="none"/>
                      <a:tailEnd len="sm" w="sm" type="none"/>
                    </a:lnT>
                    <a:lnB cap="flat" cmpd="sng" w="76200">
                      <a:solidFill>
                        <a:srgbClr val="000000"/>
                      </a:solidFill>
                      <a:prstDash val="solid"/>
                      <a:round/>
                      <a:headEnd len="sm" w="sm" type="none"/>
                      <a:tailEnd len="sm" w="sm" type="none"/>
                    </a:lnB>
                  </a:tcPr>
                </a:tc>
                <a:tc>
                  <a:txBody>
                    <a:bodyPr>
                      <a:noAutofit/>
                    </a:bodyPr>
                    <a:lstStyle/>
                    <a:p>
                      <a:pPr indent="-381000" lvl="0" marL="914400" marR="0" rtl="0" algn="l">
                        <a:lnSpc>
                          <a:spcPct val="115000"/>
                        </a:lnSpc>
                        <a:spcBef>
                          <a:spcPts val="0"/>
                        </a:spcBef>
                        <a:spcAft>
                          <a:spcPts val="0"/>
                        </a:spcAft>
                        <a:buClr>
                          <a:schemeClr val="dk1"/>
                        </a:buClr>
                        <a:buSzPts val="2400"/>
                        <a:buFont typeface="Comfortaa"/>
                        <a:buChar char="❏"/>
                      </a:pPr>
                      <a:r>
                        <a:rPr lang="en-US" sz="2400" u="none" cap="none" strike="noStrike">
                          <a:solidFill>
                            <a:schemeClr val="dk1"/>
                          </a:solidFill>
                          <a:latin typeface="Book Antiqua"/>
                          <a:ea typeface="Book Antiqua"/>
                          <a:cs typeface="Book Antiqua"/>
                          <a:sym typeface="Book Antiqua"/>
                        </a:rPr>
                        <a:t>Attention on speaker</a:t>
                      </a:r>
                      <a:endParaRPr sz="2400" u="none" cap="none" strike="noStrike">
                        <a:latin typeface="Book Antiqua"/>
                        <a:ea typeface="Book Antiqua"/>
                        <a:cs typeface="Book Antiqua"/>
                        <a:sym typeface="Book Antiqua"/>
                      </a:endParaRPr>
                    </a:p>
                  </a:txBody>
                  <a:tcPr marT="91425" marB="91425" marR="91425" marL="91425">
                    <a:lnL cap="flat" cmpd="sng" w="76200">
                      <a:solidFill>
                        <a:srgbClr val="000000"/>
                      </a:solidFill>
                      <a:prstDash val="solid"/>
                      <a:round/>
                      <a:headEnd len="sm" w="sm" type="none"/>
                      <a:tailEnd len="sm" w="sm" type="none"/>
                    </a:lnL>
                    <a:lnR cap="flat" cmpd="sng" w="76200">
                      <a:solidFill>
                        <a:srgbClr val="000000"/>
                      </a:solidFill>
                      <a:prstDash val="solid"/>
                      <a:round/>
                      <a:headEnd len="sm" w="sm" type="none"/>
                      <a:tailEnd len="sm" w="sm" type="none"/>
                    </a:lnR>
                    <a:lnT cap="flat" cmpd="sng" w="76200">
                      <a:solidFill>
                        <a:srgbClr val="000000"/>
                      </a:solidFill>
                      <a:prstDash val="solid"/>
                      <a:round/>
                      <a:headEnd len="sm" w="sm" type="none"/>
                      <a:tailEnd len="sm" w="sm" type="none"/>
                    </a:lnT>
                    <a:lnB cap="flat" cmpd="sng" w="76200">
                      <a:solidFill>
                        <a:srgbClr val="000000"/>
                      </a:solidFill>
                      <a:prstDash val="solid"/>
                      <a:round/>
                      <a:headEnd len="sm" w="sm" type="none"/>
                      <a:tailEnd len="sm" w="sm" type="none"/>
                    </a:lnB>
                  </a:tcPr>
                </a:tc>
                <a:tc>
                  <a:txBody>
                    <a:bodyPr>
                      <a:noAutofit/>
                    </a:bodyPr>
                    <a:lstStyle/>
                    <a:p>
                      <a:pPr indent="-381000" lvl="0" marL="457200" marR="0" rtl="0" algn="l">
                        <a:lnSpc>
                          <a:spcPct val="115000"/>
                        </a:lnSpc>
                        <a:spcBef>
                          <a:spcPts val="0"/>
                        </a:spcBef>
                        <a:spcAft>
                          <a:spcPts val="0"/>
                        </a:spcAft>
                        <a:buClr>
                          <a:schemeClr val="dk1"/>
                        </a:buClr>
                        <a:buSzPts val="2400"/>
                        <a:buFont typeface="Comfortaa"/>
                        <a:buChar char="❏"/>
                      </a:pPr>
                      <a:r>
                        <a:rPr lang="en-US" sz="2400" u="none" cap="none" strike="noStrike">
                          <a:solidFill>
                            <a:schemeClr val="dk1"/>
                          </a:solidFill>
                          <a:latin typeface="Book Antiqua"/>
                          <a:ea typeface="Book Antiqua"/>
                          <a:cs typeface="Book Antiqua"/>
                          <a:sym typeface="Book Antiqua"/>
                        </a:rPr>
                        <a:t>Attention not on speaker</a:t>
                      </a:r>
                      <a:endParaRPr sz="2400" u="none" cap="none" strike="noStrike">
                        <a:latin typeface="Book Antiqua"/>
                        <a:ea typeface="Book Antiqua"/>
                        <a:cs typeface="Book Antiqua"/>
                        <a:sym typeface="Book Antiqua"/>
                      </a:endParaRPr>
                    </a:p>
                  </a:txBody>
                  <a:tcPr marT="91425" marB="91425" marR="91425" marL="91425">
                    <a:lnL cap="flat" cmpd="sng" w="76200">
                      <a:solidFill>
                        <a:srgbClr val="000000"/>
                      </a:solidFill>
                      <a:prstDash val="solid"/>
                      <a:round/>
                      <a:headEnd len="sm" w="sm" type="none"/>
                      <a:tailEnd len="sm" w="sm" type="none"/>
                    </a:lnL>
                    <a:lnR cap="flat" cmpd="sng" w="76200">
                      <a:solidFill>
                        <a:srgbClr val="000000"/>
                      </a:solidFill>
                      <a:prstDash val="solid"/>
                      <a:round/>
                      <a:headEnd len="sm" w="sm" type="none"/>
                      <a:tailEnd len="sm" w="sm" type="none"/>
                    </a:lnR>
                    <a:lnT cap="flat" cmpd="sng" w="76200">
                      <a:solidFill>
                        <a:srgbClr val="000000"/>
                      </a:solidFill>
                      <a:prstDash val="solid"/>
                      <a:round/>
                      <a:headEnd len="sm" w="sm" type="none"/>
                      <a:tailEnd len="sm" w="sm" type="none"/>
                    </a:lnT>
                    <a:lnB cap="flat" cmpd="sng" w="76200">
                      <a:solidFill>
                        <a:srgbClr val="000000"/>
                      </a:solidFill>
                      <a:prstDash val="solid"/>
                      <a:round/>
                      <a:headEnd len="sm" w="sm" type="none"/>
                      <a:tailEnd len="sm" w="sm" type="none"/>
                    </a:lnB>
                  </a:tcPr>
                </a:tc>
              </a:tr>
            </a:tbl>
          </a:graphicData>
        </a:graphic>
      </p:graphicFrame>
      <p:pic>
        <p:nvPicPr>
          <p:cNvPr id="171" name="Google Shape;171;p11"/>
          <p:cNvPicPr preferRelativeResize="0"/>
          <p:nvPr/>
        </p:nvPicPr>
        <p:blipFill rotWithShape="1">
          <a:blip r:embed="rId3">
            <a:alphaModFix/>
          </a:blip>
          <a:srcRect b="14668" l="0" r="0" t="0"/>
          <a:stretch/>
        </p:blipFill>
        <p:spPr>
          <a:xfrm>
            <a:off x="1425775" y="2171600"/>
            <a:ext cx="2734462" cy="1536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graphicFrame>
        <p:nvGraphicFramePr>
          <p:cNvPr id="176" name="Google Shape;176;p12"/>
          <p:cNvGraphicFramePr/>
          <p:nvPr/>
        </p:nvGraphicFramePr>
        <p:xfrm>
          <a:off x="1473797" y="1957893"/>
          <a:ext cx="3000000" cy="3000000"/>
        </p:xfrm>
        <a:graphic>
          <a:graphicData uri="http://schemas.openxmlformats.org/drawingml/2006/table">
            <a:tbl>
              <a:tblPr>
                <a:noFill/>
                <a:tableStyleId>{F147D469-35DA-41D4-826E-B808D6BD6548}</a:tableStyleId>
              </a:tblPr>
              <a:tblGrid>
                <a:gridCol w="2972700"/>
                <a:gridCol w="2972700"/>
                <a:gridCol w="2972700"/>
              </a:tblGrid>
              <a:tr h="3270325">
                <a:tc>
                  <a:txBody>
                    <a:bodyPr>
                      <a:noAutofit/>
                    </a:bodyPr>
                    <a:lstStyle/>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ctr">
                        <a:lnSpc>
                          <a:spcPct val="115000"/>
                        </a:lnSpc>
                        <a:spcBef>
                          <a:spcPts val="0"/>
                        </a:spcBef>
                        <a:spcAft>
                          <a:spcPts val="0"/>
                        </a:spcAft>
                        <a:buClr>
                          <a:srgbClr val="CC0000"/>
                        </a:buClr>
                        <a:buSzPts val="2400"/>
                        <a:buFont typeface="Book Antiqua"/>
                        <a:buNone/>
                      </a:pPr>
                      <a:r>
                        <a:rPr lang="en-US" sz="2400" u="none" cap="none" strike="noStrike">
                          <a:solidFill>
                            <a:srgbClr val="CC0000"/>
                          </a:solidFill>
                          <a:latin typeface="Book Antiqua"/>
                          <a:ea typeface="Book Antiqua"/>
                          <a:cs typeface="Book Antiqua"/>
                          <a:sym typeface="Book Antiqua"/>
                        </a:rPr>
                        <a:t>Body Language</a:t>
                      </a:r>
                      <a:endParaRPr sz="2400" u="none" cap="none" strike="noStrike">
                        <a:latin typeface="Book Antiqua"/>
                        <a:ea typeface="Book Antiqua"/>
                        <a:cs typeface="Book Antiqua"/>
                        <a:sym typeface="Book Antiqua"/>
                      </a:endParaRPr>
                    </a:p>
                  </a:txBody>
                  <a:tcPr marT="91425" marB="91425" marR="91425" marL="91425">
                    <a:lnL cap="flat" cmpd="sng" w="76200">
                      <a:solidFill>
                        <a:srgbClr val="000000"/>
                      </a:solidFill>
                      <a:prstDash val="solid"/>
                      <a:round/>
                      <a:headEnd len="sm" w="sm" type="none"/>
                      <a:tailEnd len="sm" w="sm" type="none"/>
                    </a:lnL>
                    <a:lnR cap="flat" cmpd="sng" w="76200">
                      <a:solidFill>
                        <a:srgbClr val="000000"/>
                      </a:solidFill>
                      <a:prstDash val="solid"/>
                      <a:round/>
                      <a:headEnd len="sm" w="sm" type="none"/>
                      <a:tailEnd len="sm" w="sm" type="none"/>
                    </a:lnR>
                    <a:lnT cap="flat" cmpd="sng" w="76200">
                      <a:solidFill>
                        <a:srgbClr val="000000"/>
                      </a:solidFill>
                      <a:prstDash val="solid"/>
                      <a:round/>
                      <a:headEnd len="sm" w="sm" type="none"/>
                      <a:tailEnd len="sm" w="sm" type="none"/>
                    </a:lnT>
                    <a:lnB cap="flat" cmpd="sng" w="76200">
                      <a:solidFill>
                        <a:srgbClr val="000000"/>
                      </a:solidFill>
                      <a:prstDash val="solid"/>
                      <a:round/>
                      <a:headEnd len="sm" w="sm" type="none"/>
                      <a:tailEnd len="sm" w="sm" type="none"/>
                    </a:lnB>
                  </a:tcPr>
                </a:tc>
                <a:tc>
                  <a:txBody>
                    <a:bodyPr>
                      <a:noAutofit/>
                    </a:bodyPr>
                    <a:lstStyle/>
                    <a:p>
                      <a:pPr indent="-381000" lvl="0" marL="914400" marR="0" rtl="0" algn="l">
                        <a:lnSpc>
                          <a:spcPct val="115000"/>
                        </a:lnSpc>
                        <a:spcBef>
                          <a:spcPts val="0"/>
                        </a:spcBef>
                        <a:spcAft>
                          <a:spcPts val="0"/>
                        </a:spcAft>
                        <a:buClr>
                          <a:schemeClr val="dk1"/>
                        </a:buClr>
                        <a:buSzPts val="2400"/>
                        <a:buFont typeface="Comfortaa"/>
                        <a:buChar char="❏"/>
                      </a:pPr>
                      <a:r>
                        <a:rPr lang="en-US" sz="2400" u="none" cap="none" strike="noStrike">
                          <a:solidFill>
                            <a:schemeClr val="dk1"/>
                          </a:solidFill>
                          <a:latin typeface="Book Antiqua"/>
                          <a:ea typeface="Book Antiqua"/>
                          <a:cs typeface="Book Antiqua"/>
                          <a:sym typeface="Book Antiqua"/>
                        </a:rPr>
                        <a:t>Confident posture</a:t>
                      </a:r>
                      <a:endParaRPr sz="2400" u="none" cap="none" strike="noStrike">
                        <a:solidFill>
                          <a:schemeClr val="dk1"/>
                        </a:solidFill>
                        <a:latin typeface="Book Antiqua"/>
                        <a:ea typeface="Book Antiqua"/>
                        <a:cs typeface="Book Antiqua"/>
                        <a:sym typeface="Book Antiqua"/>
                      </a:endParaRPr>
                    </a:p>
                    <a:p>
                      <a:pPr indent="-381000" lvl="0" marL="914400" marR="0" rtl="0" algn="l">
                        <a:lnSpc>
                          <a:spcPct val="115000"/>
                        </a:lnSpc>
                        <a:spcBef>
                          <a:spcPts val="0"/>
                        </a:spcBef>
                        <a:spcAft>
                          <a:spcPts val="0"/>
                        </a:spcAft>
                        <a:buClr>
                          <a:schemeClr val="dk1"/>
                        </a:buClr>
                        <a:buSzPts val="2400"/>
                        <a:buFont typeface="Comfortaa"/>
                        <a:buChar char="❏"/>
                      </a:pPr>
                      <a:r>
                        <a:rPr lang="en-US" sz="2400" u="none" cap="none" strike="noStrike">
                          <a:solidFill>
                            <a:schemeClr val="dk1"/>
                          </a:solidFill>
                          <a:latin typeface="Book Antiqua"/>
                          <a:ea typeface="Book Antiqua"/>
                          <a:cs typeface="Book Antiqua"/>
                          <a:sym typeface="Book Antiqua"/>
                        </a:rPr>
                        <a:t>Comfortable distance</a:t>
                      </a:r>
                      <a:endParaRPr sz="2400" u="none" cap="none" strike="noStrike">
                        <a:solidFill>
                          <a:schemeClr val="dk1"/>
                        </a:solidFill>
                        <a:latin typeface="Book Antiqua"/>
                        <a:ea typeface="Book Antiqua"/>
                        <a:cs typeface="Book Antiqua"/>
                        <a:sym typeface="Book Antiqua"/>
                      </a:endParaRPr>
                    </a:p>
                    <a:p>
                      <a:pPr indent="-381000" lvl="0" marL="914400" marR="0" rtl="0" algn="l">
                        <a:lnSpc>
                          <a:spcPct val="115000"/>
                        </a:lnSpc>
                        <a:spcBef>
                          <a:spcPts val="0"/>
                        </a:spcBef>
                        <a:spcAft>
                          <a:spcPts val="0"/>
                        </a:spcAft>
                        <a:buClr>
                          <a:schemeClr val="dk1"/>
                        </a:buClr>
                        <a:buSzPts val="2400"/>
                        <a:buFont typeface="Comfortaa"/>
                        <a:buChar char="❏"/>
                      </a:pPr>
                      <a:r>
                        <a:rPr lang="en-US" sz="2400" u="none" cap="none" strike="noStrike">
                          <a:solidFill>
                            <a:schemeClr val="dk1"/>
                          </a:solidFill>
                          <a:latin typeface="Book Antiqua"/>
                          <a:ea typeface="Book Antiqua"/>
                          <a:cs typeface="Book Antiqua"/>
                          <a:sym typeface="Book Antiqua"/>
                        </a:rPr>
                        <a:t>Open hands</a:t>
                      </a:r>
                      <a:endParaRPr sz="2400" u="none" cap="none" strike="noStrike">
                        <a:solidFill>
                          <a:schemeClr val="dk1"/>
                        </a:solidFill>
                        <a:latin typeface="Book Antiqua"/>
                        <a:ea typeface="Book Antiqua"/>
                        <a:cs typeface="Book Antiqua"/>
                        <a:sym typeface="Book Antiqua"/>
                      </a:endParaRPr>
                    </a:p>
                    <a:p>
                      <a:pPr indent="-381000" lvl="0" marL="914400" marR="0" rtl="0" algn="l">
                        <a:lnSpc>
                          <a:spcPct val="115000"/>
                        </a:lnSpc>
                        <a:spcBef>
                          <a:spcPts val="0"/>
                        </a:spcBef>
                        <a:spcAft>
                          <a:spcPts val="0"/>
                        </a:spcAft>
                        <a:buClr>
                          <a:schemeClr val="dk1"/>
                        </a:buClr>
                        <a:buSzPts val="2400"/>
                        <a:buFont typeface="Comfortaa"/>
                        <a:buChar char="❏"/>
                      </a:pPr>
                      <a:r>
                        <a:rPr lang="en-US" sz="2400" u="none" cap="none" strike="noStrike">
                          <a:solidFill>
                            <a:schemeClr val="dk1"/>
                          </a:solidFill>
                          <a:latin typeface="Book Antiqua"/>
                          <a:ea typeface="Book Antiqua"/>
                          <a:cs typeface="Book Antiqua"/>
                          <a:sym typeface="Book Antiqua"/>
                        </a:rPr>
                        <a:t>Inviting facial expressions</a:t>
                      </a:r>
                      <a:endParaRPr sz="2400" u="none" cap="none" strike="noStrike">
                        <a:latin typeface="Book Antiqua"/>
                        <a:ea typeface="Book Antiqua"/>
                        <a:cs typeface="Book Antiqua"/>
                        <a:sym typeface="Book Antiqua"/>
                      </a:endParaRPr>
                    </a:p>
                  </a:txBody>
                  <a:tcPr marT="91425" marB="91425" marR="91425" marL="91425">
                    <a:lnL cap="flat" cmpd="sng" w="76200">
                      <a:solidFill>
                        <a:srgbClr val="000000"/>
                      </a:solidFill>
                      <a:prstDash val="solid"/>
                      <a:round/>
                      <a:headEnd len="sm" w="sm" type="none"/>
                      <a:tailEnd len="sm" w="sm" type="none"/>
                    </a:lnL>
                    <a:lnR cap="flat" cmpd="sng" w="76200">
                      <a:solidFill>
                        <a:srgbClr val="000000"/>
                      </a:solidFill>
                      <a:prstDash val="solid"/>
                      <a:round/>
                      <a:headEnd len="sm" w="sm" type="none"/>
                      <a:tailEnd len="sm" w="sm" type="none"/>
                    </a:lnR>
                    <a:lnT cap="flat" cmpd="sng" w="76200">
                      <a:solidFill>
                        <a:srgbClr val="000000"/>
                      </a:solidFill>
                      <a:prstDash val="solid"/>
                      <a:round/>
                      <a:headEnd len="sm" w="sm" type="none"/>
                      <a:tailEnd len="sm" w="sm" type="none"/>
                    </a:lnT>
                    <a:lnB cap="flat" cmpd="sng" w="76200">
                      <a:solidFill>
                        <a:srgbClr val="000000"/>
                      </a:solidFill>
                      <a:prstDash val="solid"/>
                      <a:round/>
                      <a:headEnd len="sm" w="sm" type="none"/>
                      <a:tailEnd len="sm" w="sm" type="none"/>
                    </a:lnB>
                  </a:tcPr>
                </a:tc>
                <a:tc>
                  <a:txBody>
                    <a:bodyPr>
                      <a:noAutofit/>
                    </a:bodyPr>
                    <a:lstStyle/>
                    <a:p>
                      <a:pPr indent="-381000" lvl="0" marL="457200" marR="0" rtl="0" algn="l">
                        <a:lnSpc>
                          <a:spcPct val="115000"/>
                        </a:lnSpc>
                        <a:spcBef>
                          <a:spcPts val="0"/>
                        </a:spcBef>
                        <a:spcAft>
                          <a:spcPts val="0"/>
                        </a:spcAft>
                        <a:buClr>
                          <a:schemeClr val="dk1"/>
                        </a:buClr>
                        <a:buSzPts val="2400"/>
                        <a:buFont typeface="Comfortaa"/>
                        <a:buChar char="❏"/>
                      </a:pPr>
                      <a:r>
                        <a:rPr lang="en-US" sz="2400" u="none" cap="none" strike="noStrike">
                          <a:solidFill>
                            <a:schemeClr val="dk1"/>
                          </a:solidFill>
                          <a:latin typeface="Book Antiqua"/>
                          <a:ea typeface="Book Antiqua"/>
                          <a:cs typeface="Book Antiqua"/>
                          <a:sym typeface="Book Antiqua"/>
                        </a:rPr>
                        <a:t>Slouching posture</a:t>
                      </a:r>
                      <a:endParaRPr sz="2400" u="none" cap="none" strike="noStrike">
                        <a:solidFill>
                          <a:schemeClr val="dk1"/>
                        </a:solidFill>
                        <a:latin typeface="Book Antiqua"/>
                        <a:ea typeface="Book Antiqua"/>
                        <a:cs typeface="Book Antiqua"/>
                        <a:sym typeface="Book Antiqua"/>
                      </a:endParaRPr>
                    </a:p>
                    <a:p>
                      <a:pPr indent="-381000" lvl="0" marL="457200" marR="0" rtl="0" algn="l">
                        <a:lnSpc>
                          <a:spcPct val="115000"/>
                        </a:lnSpc>
                        <a:spcBef>
                          <a:spcPts val="0"/>
                        </a:spcBef>
                        <a:spcAft>
                          <a:spcPts val="0"/>
                        </a:spcAft>
                        <a:buClr>
                          <a:schemeClr val="dk1"/>
                        </a:buClr>
                        <a:buSzPts val="2400"/>
                        <a:buFont typeface="Comfortaa"/>
                        <a:buChar char="❏"/>
                      </a:pPr>
                      <a:r>
                        <a:rPr lang="en-US" sz="2400" u="none" cap="none" strike="noStrike">
                          <a:solidFill>
                            <a:schemeClr val="dk1"/>
                          </a:solidFill>
                          <a:latin typeface="Book Antiqua"/>
                          <a:ea typeface="Book Antiqua"/>
                          <a:cs typeface="Book Antiqua"/>
                          <a:sym typeface="Book Antiqua"/>
                        </a:rPr>
                        <a:t>Too close--Too far</a:t>
                      </a:r>
                      <a:endParaRPr sz="2400" u="none" cap="none" strike="noStrike">
                        <a:solidFill>
                          <a:schemeClr val="dk1"/>
                        </a:solidFill>
                        <a:latin typeface="Book Antiqua"/>
                        <a:ea typeface="Book Antiqua"/>
                        <a:cs typeface="Book Antiqua"/>
                        <a:sym typeface="Book Antiqua"/>
                      </a:endParaRPr>
                    </a:p>
                    <a:p>
                      <a:pPr indent="-381000" lvl="0" marL="457200" marR="0" rtl="0" algn="l">
                        <a:lnSpc>
                          <a:spcPct val="115000"/>
                        </a:lnSpc>
                        <a:spcBef>
                          <a:spcPts val="0"/>
                        </a:spcBef>
                        <a:spcAft>
                          <a:spcPts val="0"/>
                        </a:spcAft>
                        <a:buClr>
                          <a:schemeClr val="dk1"/>
                        </a:buClr>
                        <a:buSzPts val="2400"/>
                        <a:buFont typeface="Comfortaa"/>
                        <a:buChar char="❏"/>
                      </a:pPr>
                      <a:r>
                        <a:rPr lang="en-US" sz="2400" u="none" cap="none" strike="noStrike">
                          <a:solidFill>
                            <a:schemeClr val="dk1"/>
                          </a:solidFill>
                          <a:latin typeface="Book Antiqua"/>
                          <a:ea typeface="Book Antiqua"/>
                          <a:cs typeface="Book Antiqua"/>
                          <a:sym typeface="Book Antiqua"/>
                        </a:rPr>
                        <a:t>Blocking hands</a:t>
                      </a:r>
                      <a:endParaRPr sz="2400" u="none" cap="none" strike="noStrike">
                        <a:solidFill>
                          <a:schemeClr val="dk1"/>
                        </a:solidFill>
                        <a:latin typeface="Book Antiqua"/>
                        <a:ea typeface="Book Antiqua"/>
                        <a:cs typeface="Book Antiqua"/>
                        <a:sym typeface="Book Antiqua"/>
                      </a:endParaRPr>
                    </a:p>
                    <a:p>
                      <a:pPr indent="-381000" lvl="0" marL="457200" marR="0" rtl="0" algn="l">
                        <a:lnSpc>
                          <a:spcPct val="115000"/>
                        </a:lnSpc>
                        <a:spcBef>
                          <a:spcPts val="0"/>
                        </a:spcBef>
                        <a:spcAft>
                          <a:spcPts val="0"/>
                        </a:spcAft>
                        <a:buClr>
                          <a:schemeClr val="dk1"/>
                        </a:buClr>
                        <a:buSzPts val="2400"/>
                        <a:buFont typeface="Comfortaa"/>
                        <a:buChar char="❏"/>
                      </a:pPr>
                      <a:r>
                        <a:rPr lang="en-US" sz="2400" u="none" cap="none" strike="noStrike">
                          <a:solidFill>
                            <a:schemeClr val="dk1"/>
                          </a:solidFill>
                          <a:latin typeface="Book Antiqua"/>
                          <a:ea typeface="Book Antiqua"/>
                          <a:cs typeface="Book Antiqua"/>
                          <a:sym typeface="Book Antiqua"/>
                        </a:rPr>
                        <a:t>Negative facial expressions</a:t>
                      </a:r>
                      <a:endParaRPr sz="2400" u="none" cap="none" strike="noStrike">
                        <a:latin typeface="Book Antiqua"/>
                        <a:ea typeface="Book Antiqua"/>
                        <a:cs typeface="Book Antiqua"/>
                        <a:sym typeface="Book Antiqua"/>
                      </a:endParaRPr>
                    </a:p>
                  </a:txBody>
                  <a:tcPr marT="91425" marB="91425" marR="91425" marL="91425">
                    <a:lnL cap="flat" cmpd="sng" w="76200">
                      <a:solidFill>
                        <a:srgbClr val="000000"/>
                      </a:solidFill>
                      <a:prstDash val="solid"/>
                      <a:round/>
                      <a:headEnd len="sm" w="sm" type="none"/>
                      <a:tailEnd len="sm" w="sm" type="none"/>
                    </a:lnL>
                    <a:lnR cap="flat" cmpd="sng" w="76200">
                      <a:solidFill>
                        <a:srgbClr val="000000"/>
                      </a:solidFill>
                      <a:prstDash val="solid"/>
                      <a:round/>
                      <a:headEnd len="sm" w="sm" type="none"/>
                      <a:tailEnd len="sm" w="sm" type="none"/>
                    </a:lnR>
                    <a:lnT cap="flat" cmpd="sng" w="76200">
                      <a:solidFill>
                        <a:srgbClr val="000000"/>
                      </a:solidFill>
                      <a:prstDash val="solid"/>
                      <a:round/>
                      <a:headEnd len="sm" w="sm" type="none"/>
                      <a:tailEnd len="sm" w="sm" type="none"/>
                    </a:lnT>
                    <a:lnB cap="flat" cmpd="sng" w="76200">
                      <a:solidFill>
                        <a:srgbClr val="000000"/>
                      </a:solidFill>
                      <a:prstDash val="solid"/>
                      <a:round/>
                      <a:headEnd len="sm" w="sm" type="none"/>
                      <a:tailEnd len="sm" w="sm" type="none"/>
                    </a:lnB>
                  </a:tcPr>
                </a:tc>
              </a:tr>
            </a:tbl>
          </a:graphicData>
        </a:graphic>
      </p:graphicFrame>
      <p:pic>
        <p:nvPicPr>
          <p:cNvPr id="177" name="Google Shape;177;p12"/>
          <p:cNvPicPr preferRelativeResize="0"/>
          <p:nvPr/>
        </p:nvPicPr>
        <p:blipFill rotWithShape="1">
          <a:blip r:embed="rId3">
            <a:alphaModFix/>
          </a:blip>
          <a:srcRect b="6270" l="0" r="0" t="0"/>
          <a:stretch/>
        </p:blipFill>
        <p:spPr>
          <a:xfrm>
            <a:off x="1680450" y="2080625"/>
            <a:ext cx="2394850" cy="167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graphicFrame>
        <p:nvGraphicFramePr>
          <p:cNvPr id="182" name="Google Shape;182;p13"/>
          <p:cNvGraphicFramePr/>
          <p:nvPr/>
        </p:nvGraphicFramePr>
        <p:xfrm>
          <a:off x="1473797" y="1957893"/>
          <a:ext cx="3000000" cy="3000000"/>
        </p:xfrm>
        <a:graphic>
          <a:graphicData uri="http://schemas.openxmlformats.org/drawingml/2006/table">
            <a:tbl>
              <a:tblPr>
                <a:noFill/>
                <a:tableStyleId>{F147D469-35DA-41D4-826E-B808D6BD6548}</a:tableStyleId>
              </a:tblPr>
              <a:tblGrid>
                <a:gridCol w="2972700"/>
                <a:gridCol w="2972700"/>
                <a:gridCol w="2972700"/>
              </a:tblGrid>
              <a:tr h="3270325">
                <a:tc>
                  <a:txBody>
                    <a:bodyPr>
                      <a:noAutofit/>
                    </a:bodyPr>
                    <a:lstStyle/>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ctr">
                        <a:lnSpc>
                          <a:spcPct val="115000"/>
                        </a:lnSpc>
                        <a:spcBef>
                          <a:spcPts val="0"/>
                        </a:spcBef>
                        <a:spcAft>
                          <a:spcPts val="0"/>
                        </a:spcAft>
                        <a:buClr>
                          <a:srgbClr val="CC0000"/>
                        </a:buClr>
                        <a:buSzPts val="2400"/>
                        <a:buFont typeface="Book Antiqua"/>
                        <a:buNone/>
                      </a:pPr>
                      <a:r>
                        <a:rPr lang="en-US" sz="2400" u="none" cap="none" strike="noStrike">
                          <a:solidFill>
                            <a:srgbClr val="CC0000"/>
                          </a:solidFill>
                          <a:latin typeface="Book Antiqua"/>
                          <a:ea typeface="Book Antiqua"/>
                          <a:cs typeface="Book Antiqua"/>
                          <a:sym typeface="Book Antiqua"/>
                        </a:rPr>
                        <a:t>Assertiveness</a:t>
                      </a:r>
                      <a:endParaRPr sz="2400" u="none" cap="none" strike="noStrike">
                        <a:latin typeface="Book Antiqua"/>
                        <a:ea typeface="Book Antiqua"/>
                        <a:cs typeface="Book Antiqua"/>
                        <a:sym typeface="Book Antiqua"/>
                      </a:endParaRPr>
                    </a:p>
                  </a:txBody>
                  <a:tcPr marT="91425" marB="91425" marR="91425" marL="91425">
                    <a:lnL cap="flat" cmpd="sng" w="76200">
                      <a:solidFill>
                        <a:srgbClr val="000000"/>
                      </a:solidFill>
                      <a:prstDash val="solid"/>
                      <a:round/>
                      <a:headEnd len="sm" w="sm" type="none"/>
                      <a:tailEnd len="sm" w="sm" type="none"/>
                    </a:lnL>
                    <a:lnR cap="flat" cmpd="sng" w="76200">
                      <a:solidFill>
                        <a:srgbClr val="000000"/>
                      </a:solidFill>
                      <a:prstDash val="solid"/>
                      <a:round/>
                      <a:headEnd len="sm" w="sm" type="none"/>
                      <a:tailEnd len="sm" w="sm" type="none"/>
                    </a:lnR>
                    <a:lnT cap="flat" cmpd="sng" w="76200">
                      <a:solidFill>
                        <a:srgbClr val="000000"/>
                      </a:solidFill>
                      <a:prstDash val="solid"/>
                      <a:round/>
                      <a:headEnd len="sm" w="sm" type="none"/>
                      <a:tailEnd len="sm" w="sm" type="none"/>
                    </a:lnT>
                    <a:lnB cap="flat" cmpd="sng" w="76200">
                      <a:solidFill>
                        <a:srgbClr val="000000"/>
                      </a:solidFill>
                      <a:prstDash val="solid"/>
                      <a:round/>
                      <a:headEnd len="sm" w="sm" type="none"/>
                      <a:tailEnd len="sm" w="sm" type="none"/>
                    </a:lnB>
                  </a:tcPr>
                </a:tc>
                <a:tc>
                  <a:txBody>
                    <a:bodyPr>
                      <a:noAutofit/>
                    </a:bodyPr>
                    <a:lstStyle/>
                    <a:p>
                      <a:pPr indent="-381000" lvl="0" marL="914400" marR="0" rtl="0" algn="l">
                        <a:lnSpc>
                          <a:spcPct val="115000"/>
                        </a:lnSpc>
                        <a:spcBef>
                          <a:spcPts val="0"/>
                        </a:spcBef>
                        <a:spcAft>
                          <a:spcPts val="0"/>
                        </a:spcAft>
                        <a:buClr>
                          <a:schemeClr val="dk1"/>
                        </a:buClr>
                        <a:buSzPts val="2400"/>
                        <a:buFont typeface="Comfortaa"/>
                        <a:buChar char="❏"/>
                      </a:pPr>
                      <a:r>
                        <a:rPr lang="en-US" sz="2400" u="none" cap="none" strike="noStrike">
                          <a:solidFill>
                            <a:schemeClr val="dk1"/>
                          </a:solidFill>
                          <a:latin typeface="Book Antiqua"/>
                          <a:ea typeface="Book Antiqua"/>
                          <a:cs typeface="Book Antiqua"/>
                          <a:sym typeface="Book Antiqua"/>
                        </a:rPr>
                        <a:t>Assertive</a:t>
                      </a:r>
                      <a:endParaRPr sz="2400" u="none" cap="none" strike="noStrike">
                        <a:latin typeface="Book Antiqua"/>
                        <a:ea typeface="Book Antiqua"/>
                        <a:cs typeface="Book Antiqua"/>
                        <a:sym typeface="Book Antiqua"/>
                      </a:endParaRPr>
                    </a:p>
                  </a:txBody>
                  <a:tcPr marT="91425" marB="91425" marR="91425" marL="91425">
                    <a:lnL cap="flat" cmpd="sng" w="76200">
                      <a:solidFill>
                        <a:srgbClr val="000000"/>
                      </a:solidFill>
                      <a:prstDash val="solid"/>
                      <a:round/>
                      <a:headEnd len="sm" w="sm" type="none"/>
                      <a:tailEnd len="sm" w="sm" type="none"/>
                    </a:lnL>
                    <a:lnR cap="flat" cmpd="sng" w="76200">
                      <a:solidFill>
                        <a:srgbClr val="000000"/>
                      </a:solidFill>
                      <a:prstDash val="solid"/>
                      <a:round/>
                      <a:headEnd len="sm" w="sm" type="none"/>
                      <a:tailEnd len="sm" w="sm" type="none"/>
                    </a:lnR>
                    <a:lnT cap="flat" cmpd="sng" w="76200">
                      <a:solidFill>
                        <a:srgbClr val="000000"/>
                      </a:solidFill>
                      <a:prstDash val="solid"/>
                      <a:round/>
                      <a:headEnd len="sm" w="sm" type="none"/>
                      <a:tailEnd len="sm" w="sm" type="none"/>
                    </a:lnT>
                    <a:lnB cap="flat" cmpd="sng" w="76200">
                      <a:solidFill>
                        <a:srgbClr val="000000"/>
                      </a:solidFill>
                      <a:prstDash val="solid"/>
                      <a:round/>
                      <a:headEnd len="sm" w="sm" type="none"/>
                      <a:tailEnd len="sm" w="sm" type="none"/>
                    </a:lnB>
                  </a:tcPr>
                </a:tc>
                <a:tc>
                  <a:txBody>
                    <a:bodyPr>
                      <a:noAutofit/>
                    </a:bodyPr>
                    <a:lstStyle/>
                    <a:p>
                      <a:pPr indent="-381000" lvl="0" marL="457200" marR="0" rtl="0" algn="l">
                        <a:lnSpc>
                          <a:spcPct val="115000"/>
                        </a:lnSpc>
                        <a:spcBef>
                          <a:spcPts val="0"/>
                        </a:spcBef>
                        <a:spcAft>
                          <a:spcPts val="0"/>
                        </a:spcAft>
                        <a:buClr>
                          <a:schemeClr val="dk1"/>
                        </a:buClr>
                        <a:buSzPts val="2400"/>
                        <a:buFont typeface="Comfortaa"/>
                        <a:buChar char="❏"/>
                      </a:pPr>
                      <a:r>
                        <a:rPr lang="en-US" sz="2400" u="none" cap="none" strike="noStrike">
                          <a:solidFill>
                            <a:schemeClr val="dk1"/>
                          </a:solidFill>
                          <a:latin typeface="Book Antiqua"/>
                          <a:ea typeface="Book Antiqua"/>
                          <a:cs typeface="Book Antiqua"/>
                          <a:sym typeface="Book Antiqua"/>
                        </a:rPr>
                        <a:t>Aggressive</a:t>
                      </a:r>
                      <a:endParaRPr sz="2400" u="none" cap="none" strike="noStrike">
                        <a:solidFill>
                          <a:schemeClr val="dk1"/>
                        </a:solidFill>
                        <a:latin typeface="Book Antiqua"/>
                        <a:ea typeface="Book Antiqua"/>
                        <a:cs typeface="Book Antiqua"/>
                        <a:sym typeface="Book Antiqua"/>
                      </a:endParaRPr>
                    </a:p>
                    <a:p>
                      <a:pPr indent="-381000" lvl="0" marL="457200" marR="0" rtl="0" algn="l">
                        <a:lnSpc>
                          <a:spcPct val="115000"/>
                        </a:lnSpc>
                        <a:spcBef>
                          <a:spcPts val="0"/>
                        </a:spcBef>
                        <a:spcAft>
                          <a:spcPts val="0"/>
                        </a:spcAft>
                        <a:buClr>
                          <a:schemeClr val="dk1"/>
                        </a:buClr>
                        <a:buSzPts val="2400"/>
                        <a:buFont typeface="Comfortaa"/>
                        <a:buChar char="❏"/>
                      </a:pPr>
                      <a:r>
                        <a:rPr lang="en-US" sz="2400" u="none" cap="none" strike="noStrike">
                          <a:solidFill>
                            <a:schemeClr val="dk1"/>
                          </a:solidFill>
                          <a:latin typeface="Book Antiqua"/>
                          <a:ea typeface="Book Antiqua"/>
                          <a:cs typeface="Book Antiqua"/>
                          <a:sym typeface="Book Antiqua"/>
                        </a:rPr>
                        <a:t>Passive</a:t>
                      </a:r>
                      <a:endParaRPr sz="2400" u="none" cap="none" strike="noStrike">
                        <a:latin typeface="Book Antiqua"/>
                        <a:ea typeface="Book Antiqua"/>
                        <a:cs typeface="Book Antiqua"/>
                        <a:sym typeface="Book Antiqua"/>
                      </a:endParaRPr>
                    </a:p>
                  </a:txBody>
                  <a:tcPr marT="91425" marB="91425" marR="91425" marL="91425">
                    <a:lnL cap="flat" cmpd="sng" w="76200">
                      <a:solidFill>
                        <a:srgbClr val="000000"/>
                      </a:solidFill>
                      <a:prstDash val="solid"/>
                      <a:round/>
                      <a:headEnd len="sm" w="sm" type="none"/>
                      <a:tailEnd len="sm" w="sm" type="none"/>
                    </a:lnL>
                    <a:lnR cap="flat" cmpd="sng" w="76200">
                      <a:solidFill>
                        <a:srgbClr val="000000"/>
                      </a:solidFill>
                      <a:prstDash val="solid"/>
                      <a:round/>
                      <a:headEnd len="sm" w="sm" type="none"/>
                      <a:tailEnd len="sm" w="sm" type="none"/>
                    </a:lnR>
                    <a:lnT cap="flat" cmpd="sng" w="76200">
                      <a:solidFill>
                        <a:srgbClr val="000000"/>
                      </a:solidFill>
                      <a:prstDash val="solid"/>
                      <a:round/>
                      <a:headEnd len="sm" w="sm" type="none"/>
                      <a:tailEnd len="sm" w="sm" type="none"/>
                    </a:lnT>
                    <a:lnB cap="flat" cmpd="sng" w="76200">
                      <a:solidFill>
                        <a:srgbClr val="000000"/>
                      </a:solidFill>
                      <a:prstDash val="solid"/>
                      <a:round/>
                      <a:headEnd len="sm" w="sm" type="none"/>
                      <a:tailEnd len="sm" w="sm" type="none"/>
                    </a:lnB>
                  </a:tcPr>
                </a:tc>
              </a:tr>
            </a:tbl>
          </a:graphicData>
        </a:graphic>
      </p:graphicFrame>
      <p:pic>
        <p:nvPicPr>
          <p:cNvPr id="183" name="Google Shape;183;p13"/>
          <p:cNvPicPr preferRelativeResize="0"/>
          <p:nvPr/>
        </p:nvPicPr>
        <p:blipFill rotWithShape="1">
          <a:blip r:embed="rId3">
            <a:alphaModFix/>
          </a:blip>
          <a:srcRect b="0" l="0" r="0" t="0"/>
          <a:stretch/>
        </p:blipFill>
        <p:spPr>
          <a:xfrm>
            <a:off x="1473797" y="2441986"/>
            <a:ext cx="2915323" cy="92587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graphicFrame>
        <p:nvGraphicFramePr>
          <p:cNvPr id="188" name="Google Shape;188;p14"/>
          <p:cNvGraphicFramePr/>
          <p:nvPr/>
        </p:nvGraphicFramePr>
        <p:xfrm>
          <a:off x="1473797" y="1957893"/>
          <a:ext cx="3000000" cy="3000000"/>
        </p:xfrm>
        <a:graphic>
          <a:graphicData uri="http://schemas.openxmlformats.org/drawingml/2006/table">
            <a:tbl>
              <a:tblPr>
                <a:noFill/>
                <a:tableStyleId>{F147D469-35DA-41D4-826E-B808D6BD6548}</a:tableStyleId>
              </a:tblPr>
              <a:tblGrid>
                <a:gridCol w="2786225"/>
                <a:gridCol w="3345625"/>
                <a:gridCol w="2786225"/>
              </a:tblGrid>
              <a:tr h="3270325">
                <a:tc>
                  <a:txBody>
                    <a:bodyPr>
                      <a:noAutofit/>
                    </a:bodyPr>
                    <a:lstStyle/>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ctr">
                        <a:lnSpc>
                          <a:spcPct val="115000"/>
                        </a:lnSpc>
                        <a:spcBef>
                          <a:spcPts val="0"/>
                        </a:spcBef>
                        <a:spcAft>
                          <a:spcPts val="0"/>
                        </a:spcAft>
                        <a:buClr>
                          <a:srgbClr val="CC0000"/>
                        </a:buClr>
                        <a:buSzPts val="2400"/>
                        <a:buFont typeface="Book Antiqua"/>
                        <a:buNone/>
                      </a:pPr>
                      <a:r>
                        <a:rPr lang="en-US" sz="2400" u="none" cap="none" strike="noStrike">
                          <a:solidFill>
                            <a:srgbClr val="CC0000"/>
                          </a:solidFill>
                          <a:latin typeface="Book Antiqua"/>
                          <a:ea typeface="Book Antiqua"/>
                          <a:cs typeface="Book Antiqua"/>
                          <a:sym typeface="Book Antiqua"/>
                        </a:rPr>
                        <a:t>I-messages</a:t>
                      </a:r>
                      <a:endParaRPr sz="2400" u="none" cap="none" strike="noStrike">
                        <a:latin typeface="Book Antiqua"/>
                        <a:ea typeface="Book Antiqua"/>
                        <a:cs typeface="Book Antiqua"/>
                        <a:sym typeface="Book Antiqua"/>
                      </a:endParaRPr>
                    </a:p>
                  </a:txBody>
                  <a:tcPr marT="91425" marB="91425" marR="91425" marL="91425">
                    <a:lnL cap="flat" cmpd="sng" w="76200">
                      <a:solidFill>
                        <a:srgbClr val="000000"/>
                      </a:solidFill>
                      <a:prstDash val="solid"/>
                      <a:round/>
                      <a:headEnd len="sm" w="sm" type="none"/>
                      <a:tailEnd len="sm" w="sm" type="none"/>
                    </a:lnL>
                    <a:lnR cap="flat" cmpd="sng" w="76200">
                      <a:solidFill>
                        <a:srgbClr val="000000"/>
                      </a:solidFill>
                      <a:prstDash val="solid"/>
                      <a:round/>
                      <a:headEnd len="sm" w="sm" type="none"/>
                      <a:tailEnd len="sm" w="sm" type="none"/>
                    </a:lnR>
                    <a:lnT cap="flat" cmpd="sng" w="76200">
                      <a:solidFill>
                        <a:srgbClr val="000000"/>
                      </a:solidFill>
                      <a:prstDash val="solid"/>
                      <a:round/>
                      <a:headEnd len="sm" w="sm" type="none"/>
                      <a:tailEnd len="sm" w="sm" type="none"/>
                    </a:lnT>
                    <a:lnB cap="flat" cmpd="sng" w="76200">
                      <a:solidFill>
                        <a:srgbClr val="000000"/>
                      </a:solidFill>
                      <a:prstDash val="solid"/>
                      <a:round/>
                      <a:headEnd len="sm" w="sm" type="none"/>
                      <a:tailEnd len="sm" w="sm" type="none"/>
                    </a:lnB>
                  </a:tcPr>
                </a:tc>
                <a:tc>
                  <a:txBody>
                    <a:bodyPr>
                      <a:noAutofit/>
                    </a:bodyPr>
                    <a:lstStyle/>
                    <a:p>
                      <a:pPr indent="-381000" lvl="0" marL="914400" marR="0" rtl="0" algn="l">
                        <a:lnSpc>
                          <a:spcPct val="115000"/>
                        </a:lnSpc>
                        <a:spcBef>
                          <a:spcPts val="0"/>
                        </a:spcBef>
                        <a:spcAft>
                          <a:spcPts val="0"/>
                        </a:spcAft>
                        <a:buClr>
                          <a:schemeClr val="dk1"/>
                        </a:buClr>
                        <a:buSzPts val="2400"/>
                        <a:buFont typeface="Comfortaa"/>
                        <a:buChar char="❏"/>
                      </a:pPr>
                      <a:r>
                        <a:rPr lang="en-US" sz="2400" u="none" cap="none" strike="noStrike">
                          <a:solidFill>
                            <a:schemeClr val="dk1"/>
                          </a:solidFill>
                          <a:latin typeface="Book Antiqua"/>
                          <a:ea typeface="Book Antiqua"/>
                          <a:cs typeface="Book Antiqua"/>
                          <a:sym typeface="Book Antiqua"/>
                        </a:rPr>
                        <a:t>I-message used</a:t>
                      </a:r>
                      <a:endParaRPr sz="2400" u="none" cap="none" strike="noStrike">
                        <a:solidFill>
                          <a:schemeClr val="dk1"/>
                        </a:solidFill>
                        <a:latin typeface="Book Antiqua"/>
                        <a:ea typeface="Book Antiqua"/>
                        <a:cs typeface="Book Antiqua"/>
                        <a:sym typeface="Book Antiqua"/>
                      </a:endParaRPr>
                    </a:p>
                    <a:p>
                      <a:pPr indent="0" lvl="0" marL="457200" marR="0" rtl="0" algn="l">
                        <a:lnSpc>
                          <a:spcPct val="115000"/>
                        </a:lnSpc>
                        <a:spcBef>
                          <a:spcPts val="0"/>
                        </a:spcBef>
                        <a:spcAft>
                          <a:spcPts val="0"/>
                        </a:spcAft>
                        <a:buClr>
                          <a:srgbClr val="000000"/>
                        </a:buClr>
                        <a:buSzPts val="1100"/>
                        <a:buFont typeface="Arial"/>
                        <a:buNone/>
                      </a:pPr>
                      <a:r>
                        <a:t/>
                      </a:r>
                      <a:endParaRPr sz="2400" u="none" cap="none" strike="noStrike">
                        <a:solidFill>
                          <a:schemeClr val="dk1"/>
                        </a:solidFill>
                        <a:latin typeface="Book Antiqua"/>
                        <a:ea typeface="Book Antiqua"/>
                        <a:cs typeface="Book Antiqua"/>
                        <a:sym typeface="Book Antiqua"/>
                      </a:endParaRPr>
                    </a:p>
                    <a:p>
                      <a:pPr indent="0" lvl="0" marL="0" marR="0" rtl="0" algn="l">
                        <a:lnSpc>
                          <a:spcPct val="115000"/>
                        </a:lnSpc>
                        <a:spcBef>
                          <a:spcPts val="0"/>
                        </a:spcBef>
                        <a:spcAft>
                          <a:spcPts val="0"/>
                        </a:spcAft>
                        <a:buClr>
                          <a:srgbClr val="000000"/>
                        </a:buClr>
                        <a:buSzPts val="1100"/>
                        <a:buFont typeface="Arial"/>
                        <a:buNone/>
                      </a:pPr>
                      <a:r>
                        <a:rPr lang="en-US" sz="1800" u="none" cap="none" strike="noStrike">
                          <a:solidFill>
                            <a:schemeClr val="dk1"/>
                          </a:solidFill>
                          <a:latin typeface="Book Antiqua"/>
                          <a:ea typeface="Book Antiqua"/>
                          <a:cs typeface="Book Antiqua"/>
                          <a:sym typeface="Book Antiqua"/>
                        </a:rPr>
                        <a:t>I feel ______________</a:t>
                      </a:r>
                      <a:endParaRPr sz="1800" u="none" cap="none" strike="noStrike">
                        <a:solidFill>
                          <a:schemeClr val="dk1"/>
                        </a:solidFill>
                        <a:latin typeface="Book Antiqua"/>
                        <a:ea typeface="Book Antiqua"/>
                        <a:cs typeface="Book Antiqua"/>
                        <a:sym typeface="Book Antiqua"/>
                      </a:endParaRPr>
                    </a:p>
                    <a:p>
                      <a:pPr indent="0" lvl="0" marL="0" marR="0" rtl="0" algn="l">
                        <a:lnSpc>
                          <a:spcPct val="115000"/>
                        </a:lnSpc>
                        <a:spcBef>
                          <a:spcPts val="0"/>
                        </a:spcBef>
                        <a:spcAft>
                          <a:spcPts val="0"/>
                        </a:spcAft>
                        <a:buClr>
                          <a:srgbClr val="000000"/>
                        </a:buClr>
                        <a:buSzPts val="1100"/>
                        <a:buFont typeface="Arial"/>
                        <a:buNone/>
                      </a:pPr>
                      <a:r>
                        <a:rPr lang="en-US" sz="1800" u="none" cap="none" strike="noStrike">
                          <a:solidFill>
                            <a:schemeClr val="dk1"/>
                          </a:solidFill>
                          <a:latin typeface="Book Antiqua"/>
                          <a:ea typeface="Book Antiqua"/>
                          <a:cs typeface="Book Antiqua"/>
                          <a:sym typeface="Book Antiqua"/>
                        </a:rPr>
                        <a:t>when ______________</a:t>
                      </a:r>
                      <a:endParaRPr sz="1800" u="none" cap="none" strike="noStrike">
                        <a:solidFill>
                          <a:schemeClr val="dk1"/>
                        </a:solidFill>
                        <a:latin typeface="Book Antiqua"/>
                        <a:ea typeface="Book Antiqua"/>
                        <a:cs typeface="Book Antiqua"/>
                        <a:sym typeface="Book Antiqua"/>
                      </a:endParaRPr>
                    </a:p>
                    <a:p>
                      <a:pPr indent="0" lvl="0" marL="0" marR="0" rtl="0" algn="l">
                        <a:lnSpc>
                          <a:spcPct val="115000"/>
                        </a:lnSpc>
                        <a:spcBef>
                          <a:spcPts val="0"/>
                        </a:spcBef>
                        <a:spcAft>
                          <a:spcPts val="0"/>
                        </a:spcAft>
                        <a:buClr>
                          <a:srgbClr val="000000"/>
                        </a:buClr>
                        <a:buSzPts val="1100"/>
                        <a:buFont typeface="Arial"/>
                        <a:buNone/>
                      </a:pPr>
                      <a:r>
                        <a:rPr lang="en-US" sz="1800" u="none" cap="none" strike="noStrike">
                          <a:solidFill>
                            <a:schemeClr val="dk1"/>
                          </a:solidFill>
                          <a:latin typeface="Book Antiqua"/>
                          <a:ea typeface="Book Antiqua"/>
                          <a:cs typeface="Book Antiqua"/>
                          <a:sym typeface="Book Antiqua"/>
                        </a:rPr>
                        <a:t>Because it __________</a:t>
                      </a:r>
                      <a:endParaRPr sz="1800" u="none" cap="none" strike="noStrike">
                        <a:solidFill>
                          <a:schemeClr val="dk1"/>
                        </a:solidFill>
                        <a:latin typeface="Book Antiqua"/>
                        <a:ea typeface="Book Antiqua"/>
                        <a:cs typeface="Book Antiqua"/>
                        <a:sym typeface="Book Antiqua"/>
                      </a:endParaRPr>
                    </a:p>
                    <a:p>
                      <a:pPr indent="0" lvl="0" marL="0" marR="0" rtl="0" algn="l">
                        <a:lnSpc>
                          <a:spcPct val="115000"/>
                        </a:lnSpc>
                        <a:spcBef>
                          <a:spcPts val="0"/>
                        </a:spcBef>
                        <a:spcAft>
                          <a:spcPts val="0"/>
                        </a:spcAft>
                        <a:buClr>
                          <a:srgbClr val="000000"/>
                        </a:buClr>
                        <a:buSzPts val="1100"/>
                        <a:buFont typeface="Arial"/>
                        <a:buNone/>
                      </a:pPr>
                      <a:r>
                        <a:rPr lang="en-US" sz="1800" u="none" cap="none" strike="noStrike">
                          <a:solidFill>
                            <a:schemeClr val="dk1"/>
                          </a:solidFill>
                          <a:latin typeface="Book Antiqua"/>
                          <a:ea typeface="Book Antiqua"/>
                          <a:cs typeface="Book Antiqua"/>
                          <a:sym typeface="Book Antiqua"/>
                        </a:rPr>
                        <a:t>Please, I would like you to ___</a:t>
                      </a:r>
                      <a:endParaRPr sz="1800" u="none" cap="none" strike="noStrike">
                        <a:latin typeface="Book Antiqua"/>
                        <a:ea typeface="Book Antiqua"/>
                        <a:cs typeface="Book Antiqua"/>
                        <a:sym typeface="Book Antiqua"/>
                      </a:endParaRPr>
                    </a:p>
                  </a:txBody>
                  <a:tcPr marT="91425" marB="91425" marR="91425" marL="91425">
                    <a:lnL cap="flat" cmpd="sng" w="76200">
                      <a:solidFill>
                        <a:srgbClr val="000000"/>
                      </a:solidFill>
                      <a:prstDash val="solid"/>
                      <a:round/>
                      <a:headEnd len="sm" w="sm" type="none"/>
                      <a:tailEnd len="sm" w="sm" type="none"/>
                    </a:lnL>
                    <a:lnR cap="flat" cmpd="sng" w="76200">
                      <a:solidFill>
                        <a:srgbClr val="000000"/>
                      </a:solidFill>
                      <a:prstDash val="solid"/>
                      <a:round/>
                      <a:headEnd len="sm" w="sm" type="none"/>
                      <a:tailEnd len="sm" w="sm" type="none"/>
                    </a:lnR>
                    <a:lnT cap="flat" cmpd="sng" w="76200">
                      <a:solidFill>
                        <a:srgbClr val="000000"/>
                      </a:solidFill>
                      <a:prstDash val="solid"/>
                      <a:round/>
                      <a:headEnd len="sm" w="sm" type="none"/>
                      <a:tailEnd len="sm" w="sm" type="none"/>
                    </a:lnT>
                    <a:lnB cap="flat" cmpd="sng" w="76200">
                      <a:solidFill>
                        <a:srgbClr val="000000"/>
                      </a:solidFill>
                      <a:prstDash val="solid"/>
                      <a:round/>
                      <a:headEnd len="sm" w="sm" type="none"/>
                      <a:tailEnd len="sm" w="sm" type="none"/>
                    </a:lnB>
                  </a:tcPr>
                </a:tc>
                <a:tc>
                  <a:txBody>
                    <a:bodyPr>
                      <a:noAutofit/>
                    </a:bodyPr>
                    <a:lstStyle/>
                    <a:p>
                      <a:pPr indent="-381000" lvl="0" marL="457200" marR="0" rtl="0" algn="l">
                        <a:lnSpc>
                          <a:spcPct val="115000"/>
                        </a:lnSpc>
                        <a:spcBef>
                          <a:spcPts val="0"/>
                        </a:spcBef>
                        <a:spcAft>
                          <a:spcPts val="0"/>
                        </a:spcAft>
                        <a:buClr>
                          <a:schemeClr val="dk1"/>
                        </a:buClr>
                        <a:buSzPts val="2400"/>
                        <a:buFont typeface="Comfortaa"/>
                        <a:buChar char="❏"/>
                      </a:pPr>
                      <a:r>
                        <a:rPr lang="en-US" sz="2400" u="none" cap="none" strike="noStrike">
                          <a:solidFill>
                            <a:schemeClr val="dk1"/>
                          </a:solidFill>
                          <a:latin typeface="Book Antiqua"/>
                          <a:ea typeface="Book Antiqua"/>
                          <a:cs typeface="Book Antiqua"/>
                          <a:sym typeface="Book Antiqua"/>
                        </a:rPr>
                        <a:t>I-message not used</a:t>
                      </a:r>
                      <a:endParaRPr sz="2400" u="none" cap="none" strike="noStrike">
                        <a:latin typeface="Book Antiqua"/>
                        <a:ea typeface="Book Antiqua"/>
                        <a:cs typeface="Book Antiqua"/>
                        <a:sym typeface="Book Antiqua"/>
                      </a:endParaRPr>
                    </a:p>
                  </a:txBody>
                  <a:tcPr marT="91425" marB="91425" marR="91425" marL="91425">
                    <a:lnL cap="flat" cmpd="sng" w="76200">
                      <a:solidFill>
                        <a:srgbClr val="000000"/>
                      </a:solidFill>
                      <a:prstDash val="solid"/>
                      <a:round/>
                      <a:headEnd len="sm" w="sm" type="none"/>
                      <a:tailEnd len="sm" w="sm" type="none"/>
                    </a:lnL>
                    <a:lnR cap="flat" cmpd="sng" w="76200">
                      <a:solidFill>
                        <a:srgbClr val="000000"/>
                      </a:solidFill>
                      <a:prstDash val="solid"/>
                      <a:round/>
                      <a:headEnd len="sm" w="sm" type="none"/>
                      <a:tailEnd len="sm" w="sm" type="none"/>
                    </a:lnR>
                    <a:lnT cap="flat" cmpd="sng" w="76200">
                      <a:solidFill>
                        <a:srgbClr val="000000"/>
                      </a:solidFill>
                      <a:prstDash val="solid"/>
                      <a:round/>
                      <a:headEnd len="sm" w="sm" type="none"/>
                      <a:tailEnd len="sm" w="sm" type="none"/>
                    </a:lnT>
                    <a:lnB cap="flat" cmpd="sng" w="76200">
                      <a:solidFill>
                        <a:srgbClr val="000000"/>
                      </a:solidFill>
                      <a:prstDash val="solid"/>
                      <a:round/>
                      <a:headEnd len="sm" w="sm" type="none"/>
                      <a:tailEnd len="sm" w="sm" type="none"/>
                    </a:lnB>
                  </a:tcPr>
                </a:tc>
              </a:tr>
            </a:tbl>
          </a:graphicData>
        </a:graphic>
      </p:graphicFrame>
      <p:pic>
        <p:nvPicPr>
          <p:cNvPr id="189" name="Google Shape;189;p14"/>
          <p:cNvPicPr preferRelativeResize="0"/>
          <p:nvPr/>
        </p:nvPicPr>
        <p:blipFill rotWithShape="1">
          <a:blip r:embed="rId3">
            <a:alphaModFix/>
          </a:blip>
          <a:srcRect b="0" l="0" r="0" t="0"/>
          <a:stretch/>
        </p:blipFill>
        <p:spPr>
          <a:xfrm>
            <a:off x="1631324" y="2169975"/>
            <a:ext cx="2499611" cy="203626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graphicFrame>
        <p:nvGraphicFramePr>
          <p:cNvPr id="194" name="Google Shape;194;p15"/>
          <p:cNvGraphicFramePr/>
          <p:nvPr/>
        </p:nvGraphicFramePr>
        <p:xfrm>
          <a:off x="1473797" y="1957893"/>
          <a:ext cx="3000000" cy="3000000"/>
        </p:xfrm>
        <a:graphic>
          <a:graphicData uri="http://schemas.openxmlformats.org/drawingml/2006/table">
            <a:tbl>
              <a:tblPr>
                <a:noFill/>
                <a:tableStyleId>{F147D469-35DA-41D4-826E-B808D6BD6548}</a:tableStyleId>
              </a:tblPr>
              <a:tblGrid>
                <a:gridCol w="2786225"/>
                <a:gridCol w="3345625"/>
                <a:gridCol w="2786225"/>
              </a:tblGrid>
              <a:tr h="3270325">
                <a:tc>
                  <a:txBody>
                    <a:bodyPr>
                      <a:noAutofit/>
                    </a:bodyPr>
                    <a:lstStyle/>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ctr">
                        <a:lnSpc>
                          <a:spcPct val="115000"/>
                        </a:lnSpc>
                        <a:spcBef>
                          <a:spcPts val="0"/>
                        </a:spcBef>
                        <a:spcAft>
                          <a:spcPts val="0"/>
                        </a:spcAft>
                        <a:buClr>
                          <a:srgbClr val="CC0000"/>
                        </a:buClr>
                        <a:buSzPts val="2400"/>
                        <a:buFont typeface="Book Antiqua"/>
                        <a:buNone/>
                      </a:pPr>
                      <a:r>
                        <a:rPr lang="en-US" sz="2400" u="none" cap="none" strike="noStrike">
                          <a:solidFill>
                            <a:srgbClr val="CC0000"/>
                          </a:solidFill>
                          <a:latin typeface="Book Antiqua"/>
                          <a:ea typeface="Book Antiqua"/>
                          <a:cs typeface="Book Antiqua"/>
                          <a:sym typeface="Book Antiqua"/>
                        </a:rPr>
                        <a:t>Ask for help</a:t>
                      </a:r>
                      <a:endParaRPr sz="2400" u="none" cap="none" strike="noStrike">
                        <a:latin typeface="Book Antiqua"/>
                        <a:ea typeface="Book Antiqua"/>
                        <a:cs typeface="Book Antiqua"/>
                        <a:sym typeface="Book Antiqua"/>
                      </a:endParaRPr>
                    </a:p>
                  </a:txBody>
                  <a:tcPr marT="91425" marB="91425" marR="91425" marL="91425">
                    <a:lnL cap="flat" cmpd="sng" w="76200">
                      <a:solidFill>
                        <a:srgbClr val="000000"/>
                      </a:solidFill>
                      <a:prstDash val="solid"/>
                      <a:round/>
                      <a:headEnd len="sm" w="sm" type="none"/>
                      <a:tailEnd len="sm" w="sm" type="none"/>
                    </a:lnL>
                    <a:lnR cap="flat" cmpd="sng" w="76200">
                      <a:solidFill>
                        <a:srgbClr val="000000"/>
                      </a:solidFill>
                      <a:prstDash val="solid"/>
                      <a:round/>
                      <a:headEnd len="sm" w="sm" type="none"/>
                      <a:tailEnd len="sm" w="sm" type="none"/>
                    </a:lnR>
                    <a:lnT cap="flat" cmpd="sng" w="76200">
                      <a:solidFill>
                        <a:srgbClr val="000000"/>
                      </a:solidFill>
                      <a:prstDash val="solid"/>
                      <a:round/>
                      <a:headEnd len="sm" w="sm" type="none"/>
                      <a:tailEnd len="sm" w="sm" type="none"/>
                    </a:lnT>
                    <a:lnB cap="flat" cmpd="sng" w="76200">
                      <a:solidFill>
                        <a:srgbClr val="000000"/>
                      </a:solidFill>
                      <a:prstDash val="solid"/>
                      <a:round/>
                      <a:headEnd len="sm" w="sm" type="none"/>
                      <a:tailEnd len="sm" w="sm" type="none"/>
                    </a:lnB>
                  </a:tcPr>
                </a:tc>
                <a:tc>
                  <a:txBody>
                    <a:bodyPr>
                      <a:noAutofit/>
                    </a:bodyPr>
                    <a:lstStyle/>
                    <a:p>
                      <a:pPr indent="-381000" lvl="0" marL="914400" marR="0" rtl="0" algn="l">
                        <a:lnSpc>
                          <a:spcPct val="115000"/>
                        </a:lnSpc>
                        <a:spcBef>
                          <a:spcPts val="0"/>
                        </a:spcBef>
                        <a:spcAft>
                          <a:spcPts val="0"/>
                        </a:spcAft>
                        <a:buClr>
                          <a:schemeClr val="dk1"/>
                        </a:buClr>
                        <a:buSzPts val="2400"/>
                        <a:buFont typeface="Comfortaa"/>
                        <a:buChar char="❏"/>
                      </a:pPr>
                      <a:r>
                        <a:rPr lang="en-US" sz="2400" u="none" cap="none" strike="noStrike">
                          <a:solidFill>
                            <a:schemeClr val="dk1"/>
                          </a:solidFill>
                          <a:latin typeface="Book Antiqua"/>
                          <a:ea typeface="Book Antiqua"/>
                          <a:cs typeface="Book Antiqua"/>
                          <a:sym typeface="Book Antiqua"/>
                        </a:rPr>
                        <a:t>Effectively asks for help if needed</a:t>
                      </a:r>
                      <a:endParaRPr sz="2400" u="none" cap="none" strike="noStrike">
                        <a:latin typeface="Book Antiqua"/>
                        <a:ea typeface="Book Antiqua"/>
                        <a:cs typeface="Book Antiqua"/>
                        <a:sym typeface="Book Antiqua"/>
                      </a:endParaRPr>
                    </a:p>
                  </a:txBody>
                  <a:tcPr marT="91425" marB="91425" marR="91425" marL="91425">
                    <a:lnL cap="flat" cmpd="sng" w="76200">
                      <a:solidFill>
                        <a:srgbClr val="000000"/>
                      </a:solidFill>
                      <a:prstDash val="solid"/>
                      <a:round/>
                      <a:headEnd len="sm" w="sm" type="none"/>
                      <a:tailEnd len="sm" w="sm" type="none"/>
                    </a:lnL>
                    <a:lnR cap="flat" cmpd="sng" w="76200">
                      <a:solidFill>
                        <a:srgbClr val="000000"/>
                      </a:solidFill>
                      <a:prstDash val="solid"/>
                      <a:round/>
                      <a:headEnd len="sm" w="sm" type="none"/>
                      <a:tailEnd len="sm" w="sm" type="none"/>
                    </a:lnR>
                    <a:lnT cap="flat" cmpd="sng" w="76200">
                      <a:solidFill>
                        <a:srgbClr val="000000"/>
                      </a:solidFill>
                      <a:prstDash val="solid"/>
                      <a:round/>
                      <a:headEnd len="sm" w="sm" type="none"/>
                      <a:tailEnd len="sm" w="sm" type="none"/>
                    </a:lnT>
                    <a:lnB cap="flat" cmpd="sng" w="76200">
                      <a:solidFill>
                        <a:srgbClr val="000000"/>
                      </a:solidFill>
                      <a:prstDash val="solid"/>
                      <a:round/>
                      <a:headEnd len="sm" w="sm" type="none"/>
                      <a:tailEnd len="sm" w="sm" type="none"/>
                    </a:lnB>
                  </a:tcPr>
                </a:tc>
                <a:tc>
                  <a:txBody>
                    <a:bodyPr>
                      <a:noAutofit/>
                    </a:bodyPr>
                    <a:lstStyle/>
                    <a:p>
                      <a:pPr indent="-381000" lvl="0" marL="457200" marR="0" rtl="0" algn="l">
                        <a:lnSpc>
                          <a:spcPct val="115000"/>
                        </a:lnSpc>
                        <a:spcBef>
                          <a:spcPts val="0"/>
                        </a:spcBef>
                        <a:spcAft>
                          <a:spcPts val="0"/>
                        </a:spcAft>
                        <a:buClr>
                          <a:schemeClr val="dk1"/>
                        </a:buClr>
                        <a:buSzPts val="2400"/>
                        <a:buFont typeface="Comfortaa"/>
                        <a:buChar char="❏"/>
                      </a:pPr>
                      <a:r>
                        <a:rPr lang="en-US" sz="2400" u="none" cap="none" strike="noStrike">
                          <a:solidFill>
                            <a:schemeClr val="dk1"/>
                          </a:solidFill>
                          <a:latin typeface="Book Antiqua"/>
                          <a:ea typeface="Book Antiqua"/>
                          <a:cs typeface="Book Antiqua"/>
                          <a:sym typeface="Book Antiqua"/>
                        </a:rPr>
                        <a:t>Does not effectively ask for help</a:t>
                      </a:r>
                      <a:endParaRPr sz="2400" u="none" cap="none" strike="noStrike">
                        <a:latin typeface="Book Antiqua"/>
                        <a:ea typeface="Book Antiqua"/>
                        <a:cs typeface="Book Antiqua"/>
                        <a:sym typeface="Book Antiqua"/>
                      </a:endParaRPr>
                    </a:p>
                  </a:txBody>
                  <a:tcPr marT="91425" marB="91425" marR="91425" marL="91425">
                    <a:lnL cap="flat" cmpd="sng" w="76200">
                      <a:solidFill>
                        <a:srgbClr val="000000"/>
                      </a:solidFill>
                      <a:prstDash val="solid"/>
                      <a:round/>
                      <a:headEnd len="sm" w="sm" type="none"/>
                      <a:tailEnd len="sm" w="sm" type="none"/>
                    </a:lnL>
                    <a:lnR cap="flat" cmpd="sng" w="76200">
                      <a:solidFill>
                        <a:srgbClr val="000000"/>
                      </a:solidFill>
                      <a:prstDash val="solid"/>
                      <a:round/>
                      <a:headEnd len="sm" w="sm" type="none"/>
                      <a:tailEnd len="sm" w="sm" type="none"/>
                    </a:lnR>
                    <a:lnT cap="flat" cmpd="sng" w="76200">
                      <a:solidFill>
                        <a:srgbClr val="000000"/>
                      </a:solidFill>
                      <a:prstDash val="solid"/>
                      <a:round/>
                      <a:headEnd len="sm" w="sm" type="none"/>
                      <a:tailEnd len="sm" w="sm" type="none"/>
                    </a:lnT>
                    <a:lnB cap="flat" cmpd="sng" w="76200">
                      <a:solidFill>
                        <a:srgbClr val="000000"/>
                      </a:solidFill>
                      <a:prstDash val="solid"/>
                      <a:round/>
                      <a:headEnd len="sm" w="sm" type="none"/>
                      <a:tailEnd len="sm" w="sm" type="none"/>
                    </a:lnB>
                  </a:tcPr>
                </a:tc>
              </a:tr>
            </a:tbl>
          </a:graphicData>
        </a:graphic>
      </p:graphicFrame>
      <p:pic>
        <p:nvPicPr>
          <p:cNvPr id="195" name="Google Shape;195;p15"/>
          <p:cNvPicPr preferRelativeResize="0"/>
          <p:nvPr/>
        </p:nvPicPr>
        <p:blipFill rotWithShape="1">
          <a:blip r:embed="rId3">
            <a:alphaModFix/>
          </a:blip>
          <a:srcRect b="0" l="0" r="0" t="0"/>
          <a:stretch/>
        </p:blipFill>
        <p:spPr>
          <a:xfrm>
            <a:off x="1662250" y="2262550"/>
            <a:ext cx="2312865" cy="15360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grpSp>
        <p:nvGrpSpPr>
          <p:cNvPr id="200" name="Google Shape;200;p16"/>
          <p:cNvGrpSpPr/>
          <p:nvPr/>
        </p:nvGrpSpPr>
        <p:grpSpPr>
          <a:xfrm>
            <a:off x="348403" y="197290"/>
            <a:ext cx="11745451" cy="2346600"/>
            <a:chOff x="133250" y="286012"/>
            <a:chExt cx="11745451" cy="2346600"/>
          </a:xfrm>
        </p:grpSpPr>
        <p:sp>
          <p:nvSpPr>
            <p:cNvPr id="201" name="Google Shape;201;p16"/>
            <p:cNvSpPr/>
            <p:nvPr/>
          </p:nvSpPr>
          <p:spPr>
            <a:xfrm>
              <a:off x="3328505" y="286012"/>
              <a:ext cx="6201000" cy="2346600"/>
            </a:xfrm>
            <a:prstGeom prst="wave">
              <a:avLst>
                <a:gd fmla="val 12500" name="adj1"/>
                <a:gd fmla="val 0" name="adj2"/>
              </a:avLst>
            </a:prstGeom>
            <a:solidFill>
              <a:srgbClr val="EAD1DC"/>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entury Gothic"/>
                <a:buNone/>
              </a:pPr>
              <a:r>
                <a:t/>
              </a:r>
              <a:endParaRPr b="0" i="0" sz="1800" u="none" cap="none" strike="noStrike">
                <a:solidFill>
                  <a:schemeClr val="dk1"/>
                </a:solidFill>
                <a:latin typeface="Century Gothic"/>
                <a:ea typeface="Century Gothic"/>
                <a:cs typeface="Century Gothic"/>
                <a:sym typeface="Century Gothic"/>
              </a:endParaRPr>
            </a:p>
          </p:txBody>
        </p:sp>
        <p:sp>
          <p:nvSpPr>
            <p:cNvPr id="202" name="Google Shape;202;p16"/>
            <p:cNvSpPr/>
            <p:nvPr/>
          </p:nvSpPr>
          <p:spPr>
            <a:xfrm>
              <a:off x="3872118" y="967831"/>
              <a:ext cx="5249302" cy="1014410"/>
            </a:xfrm>
            <a:prstGeom prst="rect">
              <a:avLst/>
            </a:prstGeom>
          </p:spPr>
          <p:txBody>
            <a:bodyPr>
              <a:prstTxWarp prst="textPlain"/>
            </a:bodyPr>
            <a:lstStyle/>
            <a:p>
              <a:pPr lvl="0" algn="ctr"/>
              <a:r>
                <a:rPr b="0" i="0">
                  <a:ln cap="flat" cmpd="sng" w="9525">
                    <a:solidFill>
                      <a:srgbClr val="000000"/>
                    </a:solidFill>
                    <a:prstDash val="solid"/>
                    <a:round/>
                    <a:headEnd len="sm" w="sm" type="none"/>
                    <a:tailEnd len="sm" w="sm" type="none"/>
                  </a:ln>
                  <a:solidFill>
                    <a:srgbClr val="000000"/>
                  </a:solidFill>
                  <a:latin typeface="Finger Paint"/>
                </a:rPr>
                <a:t>Draw and write the verbal and non-verbal </a:t>
              </a:r>
              <a:br>
                <a:rPr b="0" i="0">
                  <a:ln cap="flat" cmpd="sng" w="9525">
                    <a:solidFill>
                      <a:srgbClr val="000000"/>
                    </a:solidFill>
                    <a:prstDash val="solid"/>
                    <a:round/>
                    <a:headEnd len="sm" w="sm" type="none"/>
                    <a:tailEnd len="sm" w="sm" type="none"/>
                  </a:ln>
                  <a:solidFill>
                    <a:srgbClr val="000000"/>
                  </a:solidFill>
                  <a:latin typeface="Finger Paint"/>
                </a:rPr>
              </a:br>
              <a:r>
                <a:rPr b="0" i="0">
                  <a:ln cap="flat" cmpd="sng" w="9525">
                    <a:solidFill>
                      <a:srgbClr val="000000"/>
                    </a:solidFill>
                    <a:prstDash val="solid"/>
                    <a:round/>
                    <a:headEnd len="sm" w="sm" type="none"/>
                    <a:tailEnd len="sm" w="sm" type="none"/>
                  </a:ln>
                  <a:solidFill>
                    <a:srgbClr val="000000"/>
                  </a:solidFill>
                  <a:latin typeface="Finger Paint"/>
                </a:rPr>
                <a:t>elements of the conversation.</a:t>
              </a:r>
            </a:p>
          </p:txBody>
        </p:sp>
        <p:pic>
          <p:nvPicPr>
            <p:cNvPr id="203" name="Google Shape;203;p16"/>
            <p:cNvPicPr preferRelativeResize="0"/>
            <p:nvPr/>
          </p:nvPicPr>
          <p:blipFill rotWithShape="1">
            <a:blip r:embed="rId3">
              <a:alphaModFix/>
            </a:blip>
            <a:srcRect b="0" l="0" r="0" t="0"/>
            <a:stretch/>
          </p:blipFill>
          <p:spPr>
            <a:xfrm>
              <a:off x="133250" y="460419"/>
              <a:ext cx="2972135" cy="1963757"/>
            </a:xfrm>
            <a:prstGeom prst="rect">
              <a:avLst/>
            </a:prstGeom>
            <a:noFill/>
            <a:ln>
              <a:noFill/>
            </a:ln>
          </p:spPr>
        </p:pic>
        <p:pic>
          <p:nvPicPr>
            <p:cNvPr id="204" name="Google Shape;204;p16"/>
            <p:cNvPicPr preferRelativeResize="0"/>
            <p:nvPr/>
          </p:nvPicPr>
          <p:blipFill rotWithShape="1">
            <a:blip r:embed="rId4">
              <a:alphaModFix/>
            </a:blip>
            <a:srcRect b="0" l="0" r="0" t="0"/>
            <a:stretch/>
          </p:blipFill>
          <p:spPr>
            <a:xfrm>
              <a:off x="9680527" y="286012"/>
              <a:ext cx="2198174" cy="2142054"/>
            </a:xfrm>
            <a:prstGeom prst="rect">
              <a:avLst/>
            </a:prstGeom>
            <a:noFill/>
            <a:ln>
              <a:noFill/>
            </a:ln>
          </p:spPr>
        </p:pic>
      </p:grpSp>
      <p:pic>
        <p:nvPicPr>
          <p:cNvPr id="205" name="Google Shape;205;p16"/>
          <p:cNvPicPr preferRelativeResize="0"/>
          <p:nvPr/>
        </p:nvPicPr>
        <p:blipFill rotWithShape="1">
          <a:blip r:embed="rId5">
            <a:alphaModFix/>
          </a:blip>
          <a:srcRect b="0" l="0" r="0" t="0"/>
          <a:stretch/>
        </p:blipFill>
        <p:spPr>
          <a:xfrm>
            <a:off x="1049647" y="2463954"/>
            <a:ext cx="10708051" cy="40246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grpSp>
        <p:nvGrpSpPr>
          <p:cNvPr id="210" name="Google Shape;210;p17"/>
          <p:cNvGrpSpPr/>
          <p:nvPr/>
        </p:nvGrpSpPr>
        <p:grpSpPr>
          <a:xfrm>
            <a:off x="3" y="-10"/>
            <a:ext cx="12264901" cy="2487238"/>
            <a:chOff x="-386200" y="286012"/>
            <a:chExt cx="12264901" cy="2487238"/>
          </a:xfrm>
        </p:grpSpPr>
        <p:sp>
          <p:nvSpPr>
            <p:cNvPr id="211" name="Google Shape;211;p17"/>
            <p:cNvSpPr/>
            <p:nvPr/>
          </p:nvSpPr>
          <p:spPr>
            <a:xfrm>
              <a:off x="2751930" y="426650"/>
              <a:ext cx="6201000" cy="2346600"/>
            </a:xfrm>
            <a:prstGeom prst="wave">
              <a:avLst>
                <a:gd fmla="val 12500" name="adj1"/>
                <a:gd fmla="val 0" name="adj2"/>
              </a:avLst>
            </a:prstGeom>
            <a:solidFill>
              <a:srgbClr val="EAD1DC"/>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entury Gothic"/>
                <a:buNone/>
              </a:pPr>
              <a:r>
                <a:t/>
              </a:r>
              <a:endParaRPr b="0" i="0" sz="1800" u="none" cap="none" strike="noStrike">
                <a:solidFill>
                  <a:schemeClr val="dk1"/>
                </a:solidFill>
                <a:latin typeface="Century Gothic"/>
                <a:ea typeface="Century Gothic"/>
                <a:cs typeface="Century Gothic"/>
                <a:sym typeface="Century Gothic"/>
              </a:endParaRPr>
            </a:p>
          </p:txBody>
        </p:sp>
        <p:sp>
          <p:nvSpPr>
            <p:cNvPr id="212" name="Google Shape;212;p17"/>
            <p:cNvSpPr/>
            <p:nvPr/>
          </p:nvSpPr>
          <p:spPr>
            <a:xfrm>
              <a:off x="2839818" y="849843"/>
              <a:ext cx="5249303" cy="1014411"/>
            </a:xfrm>
            <a:prstGeom prst="rect">
              <a:avLst/>
            </a:prstGeom>
          </p:spPr>
          <p:txBody>
            <a:bodyPr>
              <a:prstTxWarp prst="textPlain"/>
            </a:bodyPr>
            <a:lstStyle/>
            <a:p>
              <a:pPr lvl="0" algn="ctr"/>
              <a:r>
                <a:rPr b="0" i="0">
                  <a:ln cap="flat" cmpd="sng" w="9525">
                    <a:solidFill>
                      <a:srgbClr val="000000"/>
                    </a:solidFill>
                    <a:prstDash val="solid"/>
                    <a:round/>
                    <a:headEnd len="sm" w="sm" type="none"/>
                    <a:tailEnd len="sm" w="sm" type="none"/>
                  </a:ln>
                  <a:solidFill>
                    <a:srgbClr val="000000"/>
                  </a:solidFill>
                  <a:latin typeface="Finger Paint"/>
                </a:rPr>
                <a:t>Draw and write the verbal and non-verbal </a:t>
              </a:r>
              <a:br>
                <a:rPr b="0" i="0">
                  <a:ln cap="flat" cmpd="sng" w="9525">
                    <a:solidFill>
                      <a:srgbClr val="000000"/>
                    </a:solidFill>
                    <a:prstDash val="solid"/>
                    <a:round/>
                    <a:headEnd len="sm" w="sm" type="none"/>
                    <a:tailEnd len="sm" w="sm" type="none"/>
                  </a:ln>
                  <a:solidFill>
                    <a:srgbClr val="000000"/>
                  </a:solidFill>
                  <a:latin typeface="Finger Paint"/>
                </a:rPr>
              </a:br>
              <a:r>
                <a:rPr b="0" i="0">
                  <a:ln cap="flat" cmpd="sng" w="9525">
                    <a:solidFill>
                      <a:srgbClr val="000000"/>
                    </a:solidFill>
                    <a:prstDash val="solid"/>
                    <a:round/>
                    <a:headEnd len="sm" w="sm" type="none"/>
                    <a:tailEnd len="sm" w="sm" type="none"/>
                  </a:ln>
                  <a:solidFill>
                    <a:srgbClr val="000000"/>
                  </a:solidFill>
                  <a:latin typeface="Finger Paint"/>
                </a:rPr>
                <a:t>elements of the conversation.</a:t>
              </a:r>
            </a:p>
          </p:txBody>
        </p:sp>
        <p:pic>
          <p:nvPicPr>
            <p:cNvPr id="213" name="Google Shape;213;p17"/>
            <p:cNvPicPr preferRelativeResize="0"/>
            <p:nvPr/>
          </p:nvPicPr>
          <p:blipFill rotWithShape="1">
            <a:blip r:embed="rId3">
              <a:alphaModFix/>
            </a:blip>
            <a:srcRect b="0" l="0" r="0" t="0"/>
            <a:stretch/>
          </p:blipFill>
          <p:spPr>
            <a:xfrm>
              <a:off x="-386200" y="315744"/>
              <a:ext cx="2972135" cy="1963757"/>
            </a:xfrm>
            <a:prstGeom prst="rect">
              <a:avLst/>
            </a:prstGeom>
            <a:noFill/>
            <a:ln>
              <a:noFill/>
            </a:ln>
          </p:spPr>
        </p:pic>
        <p:pic>
          <p:nvPicPr>
            <p:cNvPr id="214" name="Google Shape;214;p17"/>
            <p:cNvPicPr preferRelativeResize="0"/>
            <p:nvPr/>
          </p:nvPicPr>
          <p:blipFill rotWithShape="1">
            <a:blip r:embed="rId4">
              <a:alphaModFix/>
            </a:blip>
            <a:srcRect b="0" l="0" r="0" t="0"/>
            <a:stretch/>
          </p:blipFill>
          <p:spPr>
            <a:xfrm>
              <a:off x="9680527" y="286012"/>
              <a:ext cx="2198174" cy="2142054"/>
            </a:xfrm>
            <a:prstGeom prst="rect">
              <a:avLst/>
            </a:prstGeom>
            <a:noFill/>
            <a:ln>
              <a:noFill/>
            </a:ln>
          </p:spPr>
        </p:pic>
      </p:grpSp>
      <p:pic>
        <p:nvPicPr>
          <p:cNvPr id="215" name="Google Shape;215;p17"/>
          <p:cNvPicPr preferRelativeResize="0"/>
          <p:nvPr/>
        </p:nvPicPr>
        <p:blipFill rotWithShape="1">
          <a:blip r:embed="rId5">
            <a:alphaModFix/>
          </a:blip>
          <a:srcRect b="0" l="0" r="0" t="0"/>
          <a:stretch/>
        </p:blipFill>
        <p:spPr>
          <a:xfrm>
            <a:off x="1049647" y="2463954"/>
            <a:ext cx="10708051" cy="40246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graphicFrame>
        <p:nvGraphicFramePr>
          <p:cNvPr id="118" name="Google Shape;118;p2"/>
          <p:cNvGraphicFramePr/>
          <p:nvPr/>
        </p:nvGraphicFramePr>
        <p:xfrm>
          <a:off x="1327536" y="1790091"/>
          <a:ext cx="3000000" cy="3000000"/>
        </p:xfrm>
        <a:graphic>
          <a:graphicData uri="http://schemas.openxmlformats.org/drawingml/2006/table">
            <a:tbl>
              <a:tblPr>
                <a:noFill/>
                <a:tableStyleId>{F147D469-35DA-41D4-826E-B808D6BD6548}</a:tableStyleId>
              </a:tblPr>
              <a:tblGrid>
                <a:gridCol w="4644750"/>
                <a:gridCol w="4813000"/>
              </a:tblGrid>
              <a:tr h="4177350">
                <a:tc>
                  <a:txBody>
                    <a:bodyPr>
                      <a:noAutofit/>
                    </a:bodyPr>
                    <a:lstStyle/>
                    <a:p>
                      <a:pPr indent="0" lvl="0" marL="0" marR="0" rtl="0" algn="ctr">
                        <a:lnSpc>
                          <a:spcPct val="115000"/>
                        </a:lnSpc>
                        <a:spcBef>
                          <a:spcPts val="0"/>
                        </a:spcBef>
                        <a:spcAft>
                          <a:spcPts val="0"/>
                        </a:spcAft>
                        <a:buClr>
                          <a:srgbClr val="222222"/>
                        </a:buClr>
                        <a:buSzPts val="3600"/>
                        <a:buFont typeface="Abril Fatface"/>
                        <a:buNone/>
                      </a:pPr>
                      <a:r>
                        <a:rPr lang="en-US" sz="3600" u="none" cap="none" strike="noStrike">
                          <a:solidFill>
                            <a:srgbClr val="222222"/>
                          </a:solidFill>
                          <a:latin typeface="Abril Fatface"/>
                          <a:ea typeface="Abril Fatface"/>
                          <a:cs typeface="Abril Fatface"/>
                          <a:sym typeface="Abril Fatface"/>
                        </a:rPr>
                        <a:t>do-o·ver</a:t>
                      </a:r>
                      <a:endParaRPr sz="3600" u="none" cap="none" strike="noStrike">
                        <a:solidFill>
                          <a:srgbClr val="222222"/>
                        </a:solidFill>
                        <a:latin typeface="Abril Fatface"/>
                        <a:ea typeface="Abril Fatface"/>
                        <a:cs typeface="Abril Fatface"/>
                        <a:sym typeface="Abril Fatface"/>
                      </a:endParaRPr>
                    </a:p>
                    <a:p>
                      <a:pPr indent="0" lvl="0" marL="0" marR="0" rtl="0" algn="ctr">
                        <a:lnSpc>
                          <a:spcPct val="115000"/>
                        </a:lnSpc>
                        <a:spcBef>
                          <a:spcPts val="0"/>
                        </a:spcBef>
                        <a:spcAft>
                          <a:spcPts val="0"/>
                        </a:spcAft>
                        <a:buClr>
                          <a:srgbClr val="222222"/>
                        </a:buClr>
                        <a:buSzPts val="3600"/>
                        <a:buFont typeface="Abril Fatface"/>
                        <a:buNone/>
                      </a:pPr>
                      <a:r>
                        <a:rPr lang="en-US" sz="3600" u="none" cap="none" strike="noStrike">
                          <a:solidFill>
                            <a:srgbClr val="222222"/>
                          </a:solidFill>
                          <a:latin typeface="Abril Fatface"/>
                          <a:ea typeface="Abril Fatface"/>
                          <a:cs typeface="Abril Fatface"/>
                          <a:sym typeface="Abril Fatface"/>
                        </a:rPr>
                        <a:t>Dictionary result for do-over</a:t>
                      </a:r>
                      <a:endParaRPr sz="3600" u="none" cap="none" strike="noStrike">
                        <a:solidFill>
                          <a:srgbClr val="222222"/>
                        </a:solidFill>
                        <a:latin typeface="Abril Fatface"/>
                        <a:ea typeface="Abril Fatface"/>
                        <a:cs typeface="Abril Fatface"/>
                        <a:sym typeface="Abril Fatface"/>
                      </a:endParaRPr>
                    </a:p>
                    <a:p>
                      <a:pPr indent="0" lvl="0" marL="0" marR="0" rtl="0" algn="ctr">
                        <a:spcBef>
                          <a:spcPts val="0"/>
                        </a:spcBef>
                        <a:spcAft>
                          <a:spcPts val="0"/>
                        </a:spcAft>
                        <a:buClr>
                          <a:srgbClr val="222222"/>
                        </a:buClr>
                        <a:buSzPts val="3600"/>
                        <a:buFont typeface="Abril Fatface"/>
                        <a:buNone/>
                      </a:pPr>
                      <a:r>
                        <a:rPr lang="en-US" sz="3600" u="none" cap="none" strike="noStrike">
                          <a:solidFill>
                            <a:srgbClr val="222222"/>
                          </a:solidFill>
                          <a:latin typeface="Abril Fatface"/>
                          <a:ea typeface="Abril Fatface"/>
                          <a:cs typeface="Abril Fatface"/>
                          <a:sym typeface="Abril Fatface"/>
                        </a:rPr>
                        <a:t>/ˈdo͞oˌōvər/</a:t>
                      </a:r>
                      <a:endParaRPr sz="3600" u="none" cap="none" strike="noStrike">
                        <a:solidFill>
                          <a:srgbClr val="222222"/>
                        </a:solidFill>
                        <a:latin typeface="Abril Fatface"/>
                        <a:ea typeface="Abril Fatface"/>
                        <a:cs typeface="Abril Fatface"/>
                        <a:sym typeface="Abril Fatface"/>
                      </a:endParaRPr>
                    </a:p>
                    <a:p>
                      <a:pPr indent="0" lvl="0" marL="0" marR="0" rtl="0" algn="ctr">
                        <a:spcBef>
                          <a:spcPts val="0"/>
                        </a:spcBef>
                        <a:spcAft>
                          <a:spcPts val="0"/>
                        </a:spcAft>
                        <a:buClr>
                          <a:srgbClr val="222222"/>
                        </a:buClr>
                        <a:buSzPts val="3600"/>
                        <a:buFont typeface="Abril Fatface"/>
                        <a:buNone/>
                      </a:pPr>
                      <a:r>
                        <a:rPr i="1" lang="en-US" sz="3600" u="none" cap="none" strike="noStrike">
                          <a:solidFill>
                            <a:srgbClr val="222222"/>
                          </a:solidFill>
                          <a:highlight>
                            <a:srgbClr val="FFFFFF"/>
                          </a:highlight>
                          <a:latin typeface="Abril Fatface"/>
                          <a:ea typeface="Abril Fatface"/>
                          <a:cs typeface="Abril Fatface"/>
                          <a:sym typeface="Abril Fatface"/>
                        </a:rPr>
                        <a:t>noun</a:t>
                      </a:r>
                      <a:endParaRPr sz="3600" u="none" cap="none" strike="noStrike">
                        <a:latin typeface="Abril Fatface"/>
                        <a:ea typeface="Abril Fatface"/>
                        <a:cs typeface="Abril Fatface"/>
                        <a:sym typeface="Abril Fatface"/>
                      </a:endParaRPr>
                    </a:p>
                  </a:txBody>
                  <a:tcPr marT="63500" marB="63500" marR="63500" marL="63500"/>
                </a:tc>
                <a:tc>
                  <a:txBody>
                    <a:bodyPr>
                      <a:noAutofit/>
                    </a:bodyPr>
                    <a:lstStyle/>
                    <a:p>
                      <a:pPr indent="0" lvl="0" marL="0" marR="0" rtl="0" algn="ctr">
                        <a:spcBef>
                          <a:spcPts val="0"/>
                        </a:spcBef>
                        <a:spcAft>
                          <a:spcPts val="0"/>
                        </a:spcAft>
                        <a:buClr>
                          <a:srgbClr val="555555"/>
                        </a:buClr>
                        <a:buSzPts val="3000"/>
                        <a:buFont typeface="Abril Fatface"/>
                        <a:buNone/>
                      </a:pPr>
                      <a:r>
                        <a:rPr b="1" lang="en-US" sz="3000" u="sng" cap="none" strike="noStrike">
                          <a:solidFill>
                            <a:srgbClr val="555555"/>
                          </a:solidFill>
                          <a:latin typeface="Abril Fatface"/>
                          <a:ea typeface="Abril Fatface"/>
                          <a:cs typeface="Abril Fatface"/>
                          <a:sym typeface="Abril Fatface"/>
                        </a:rPr>
                        <a:t>Meaning of Do Over</a:t>
                      </a:r>
                      <a:endParaRPr b="1" sz="3000" u="sng" cap="none" strike="noStrike">
                        <a:solidFill>
                          <a:srgbClr val="555555"/>
                        </a:solidFill>
                        <a:latin typeface="Abril Fatface"/>
                        <a:ea typeface="Abril Fatface"/>
                        <a:cs typeface="Abril Fatface"/>
                        <a:sym typeface="Abril Fatface"/>
                      </a:endParaRPr>
                    </a:p>
                    <a:p>
                      <a:pPr indent="0" lvl="0" marL="0" marR="0" rtl="0" algn="ctr">
                        <a:spcBef>
                          <a:spcPts val="0"/>
                        </a:spcBef>
                        <a:spcAft>
                          <a:spcPts val="0"/>
                        </a:spcAft>
                        <a:buClr>
                          <a:srgbClr val="222222"/>
                        </a:buClr>
                        <a:buSzPts val="3000"/>
                        <a:buFont typeface="Comfortaa"/>
                        <a:buNone/>
                      </a:pPr>
                      <a:r>
                        <a:rPr lang="en-US" sz="3000" u="none" cap="none" strike="noStrike">
                          <a:solidFill>
                            <a:srgbClr val="222222"/>
                          </a:solidFill>
                          <a:latin typeface="Comfortaa"/>
                          <a:ea typeface="Comfortaa"/>
                          <a:cs typeface="Comfortaa"/>
                          <a:sym typeface="Comfortaa"/>
                        </a:rPr>
                        <a:t>an instance or chance of doing something for a second or further time, after an unsuccessful or unsatisfactory first attempt.</a:t>
                      </a:r>
                      <a:endParaRPr sz="3000" u="none" cap="none" strike="noStrike">
                        <a:solidFill>
                          <a:srgbClr val="222222"/>
                        </a:solidFill>
                        <a:latin typeface="Comfortaa"/>
                        <a:ea typeface="Comfortaa"/>
                        <a:cs typeface="Comfortaa"/>
                        <a:sym typeface="Comfortaa"/>
                      </a:endParaRPr>
                    </a:p>
                    <a:p>
                      <a:pPr indent="0" lvl="0" marL="0" marR="0" rtl="0" algn="l">
                        <a:lnSpc>
                          <a:spcPct val="115000"/>
                        </a:lnSpc>
                        <a:spcBef>
                          <a:spcPts val="0"/>
                        </a:spcBef>
                        <a:spcAft>
                          <a:spcPts val="0"/>
                        </a:spcAft>
                        <a:buClr>
                          <a:schemeClr val="dk1"/>
                        </a:buClr>
                        <a:buSzPts val="1800"/>
                        <a:buFont typeface="Century Gothic"/>
                        <a:buNone/>
                      </a:pPr>
                      <a:r>
                        <a:t/>
                      </a:r>
                      <a:endParaRPr sz="1800" u="none" cap="none" strike="noStrike">
                        <a:solidFill>
                          <a:srgbClr val="222222"/>
                        </a:solidFill>
                        <a:latin typeface="Abril Fatface"/>
                        <a:ea typeface="Abril Fatface"/>
                        <a:cs typeface="Abril Fatface"/>
                        <a:sym typeface="Abril Fatface"/>
                      </a:endParaRPr>
                    </a:p>
                  </a:txBody>
                  <a:tcPr marT="63500" marB="63500" marR="63500" marL="63500"/>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graphicFrame>
        <p:nvGraphicFramePr>
          <p:cNvPr id="123" name="Google Shape;123;p3"/>
          <p:cNvGraphicFramePr/>
          <p:nvPr/>
        </p:nvGraphicFramePr>
        <p:xfrm>
          <a:off x="1592130" y="1821527"/>
          <a:ext cx="3000000" cy="3000000"/>
        </p:xfrm>
        <a:graphic>
          <a:graphicData uri="http://schemas.openxmlformats.org/drawingml/2006/table">
            <a:tbl>
              <a:tblPr>
                <a:noFill/>
                <a:tableStyleId>{F147D469-35DA-41D4-826E-B808D6BD6548}</a:tableStyleId>
              </a:tblPr>
              <a:tblGrid>
                <a:gridCol w="4453675"/>
                <a:gridCol w="4615025"/>
              </a:tblGrid>
              <a:tr h="3431700">
                <a:tc>
                  <a:txBody>
                    <a:bodyPr>
                      <a:noAutofit/>
                    </a:bodyPr>
                    <a:lstStyle/>
                    <a:p>
                      <a:pPr indent="0" lvl="0" marL="0" marR="0" rtl="0" algn="l">
                        <a:lnSpc>
                          <a:spcPct val="115000"/>
                        </a:lnSpc>
                        <a:spcBef>
                          <a:spcPts val="0"/>
                        </a:spcBef>
                        <a:spcAft>
                          <a:spcPts val="0"/>
                        </a:spcAft>
                        <a:buClr>
                          <a:schemeClr val="dk1"/>
                        </a:buClr>
                        <a:buSzPts val="1800"/>
                        <a:buFont typeface="Book Antiqua"/>
                        <a:buNone/>
                      </a:pPr>
                      <a:r>
                        <a:rPr b="1" lang="en-US" sz="1800" u="sng" cap="none" strike="noStrike">
                          <a:solidFill>
                            <a:schemeClr val="dk1"/>
                          </a:solidFill>
                          <a:latin typeface="Book Antiqua"/>
                          <a:ea typeface="Book Antiqua"/>
                          <a:cs typeface="Book Antiqua"/>
                          <a:sym typeface="Book Antiqua"/>
                        </a:rPr>
                        <a:t>Dilema: </a:t>
                      </a:r>
                      <a:endParaRPr/>
                    </a:p>
                    <a:p>
                      <a:pPr indent="0" lvl="0" marL="0" marR="0" rtl="0" algn="l">
                        <a:lnSpc>
                          <a:spcPct val="115000"/>
                        </a:lnSpc>
                        <a:spcBef>
                          <a:spcPts val="0"/>
                        </a:spcBef>
                        <a:spcAft>
                          <a:spcPts val="0"/>
                        </a:spcAft>
                        <a:buClr>
                          <a:schemeClr val="dk1"/>
                        </a:buClr>
                        <a:buSzPts val="1800"/>
                        <a:buFont typeface="Book Antiqua"/>
                        <a:buNone/>
                      </a:pPr>
                      <a:r>
                        <a:rPr b="1" lang="en-US" sz="1800" u="none" cap="none" strike="noStrike">
                          <a:solidFill>
                            <a:schemeClr val="dk1"/>
                          </a:solidFill>
                          <a:latin typeface="Book Antiqua"/>
                          <a:ea typeface="Book Antiqua"/>
                          <a:cs typeface="Book Antiqua"/>
                          <a:sym typeface="Book Antiqua"/>
                        </a:rPr>
                        <a:t>We have all had arguments with someone, that when we looked back on the situation and reflected, it was not our finest hour. We did not use as many effective communication strategies as we should have. We may have hurt others’ feelings or damaged relationships. Wouldn’t it be nice to have a do-over?</a:t>
                      </a:r>
                      <a:endParaRPr sz="1800" u="none" cap="none" strike="noStrike">
                        <a:latin typeface="Book Antiqua"/>
                        <a:ea typeface="Book Antiqua"/>
                        <a:cs typeface="Book Antiqua"/>
                        <a:sym typeface="Book Antiqua"/>
                      </a:endParaRPr>
                    </a:p>
                    <a:p>
                      <a:pPr indent="0" lvl="0" marL="0" marR="0" rtl="0" algn="ctr">
                        <a:lnSpc>
                          <a:spcPct val="115000"/>
                        </a:lnSpc>
                        <a:spcBef>
                          <a:spcPts val="0"/>
                        </a:spcBef>
                        <a:spcAft>
                          <a:spcPts val="0"/>
                        </a:spcAft>
                        <a:buClr>
                          <a:schemeClr val="dk1"/>
                        </a:buClr>
                        <a:buSzPts val="3600"/>
                        <a:buFont typeface="Century Gothic"/>
                        <a:buNone/>
                      </a:pPr>
                      <a:r>
                        <a:t/>
                      </a:r>
                      <a:endParaRPr sz="3600" u="none" cap="none" strike="noStrike">
                        <a:latin typeface="Abril Fatface"/>
                        <a:ea typeface="Abril Fatface"/>
                        <a:cs typeface="Abril Fatface"/>
                        <a:sym typeface="Abril Fatface"/>
                      </a:endParaRPr>
                    </a:p>
                  </a:txBody>
                  <a:tcPr marT="63500" marB="63500" marR="63500" marL="63500"/>
                </a:tc>
                <a:tc>
                  <a:txBody>
                    <a:bodyPr>
                      <a:noAutofit/>
                    </a:bodyPr>
                    <a:lstStyle/>
                    <a:p>
                      <a:pPr indent="0" lvl="0" marL="0" marR="0" rtl="0" algn="l">
                        <a:lnSpc>
                          <a:spcPct val="115000"/>
                        </a:lnSpc>
                        <a:spcBef>
                          <a:spcPts val="0"/>
                        </a:spcBef>
                        <a:spcAft>
                          <a:spcPts val="0"/>
                        </a:spcAft>
                        <a:buClr>
                          <a:schemeClr val="dk1"/>
                        </a:buClr>
                        <a:buSzPts val="1800"/>
                        <a:buFont typeface="Century Gothic"/>
                        <a:buNone/>
                      </a:pPr>
                      <a:r>
                        <a:t/>
                      </a:r>
                      <a:endParaRPr sz="1800" u="none" cap="none" strike="noStrike">
                        <a:solidFill>
                          <a:srgbClr val="222222"/>
                        </a:solidFill>
                        <a:latin typeface="Abril Fatface"/>
                        <a:ea typeface="Abril Fatface"/>
                        <a:cs typeface="Abril Fatface"/>
                        <a:sym typeface="Abril Fatface"/>
                      </a:endParaRPr>
                    </a:p>
                  </a:txBody>
                  <a:tcPr marT="63500" marB="63500" marR="63500" marL="63500"/>
                </a:tc>
              </a:tr>
            </a:tbl>
          </a:graphicData>
        </a:graphic>
      </p:graphicFrame>
      <p:pic>
        <p:nvPicPr>
          <p:cNvPr id="124" name="Google Shape;124;p3"/>
          <p:cNvPicPr preferRelativeResize="0"/>
          <p:nvPr/>
        </p:nvPicPr>
        <p:blipFill rotWithShape="1">
          <a:blip r:embed="rId3">
            <a:alphaModFix/>
          </a:blip>
          <a:srcRect b="0" l="0" r="0" t="0"/>
          <a:stretch/>
        </p:blipFill>
        <p:spPr>
          <a:xfrm>
            <a:off x="6400800" y="2086983"/>
            <a:ext cx="3786692" cy="331335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graphicFrame>
        <p:nvGraphicFramePr>
          <p:cNvPr id="129" name="Google Shape;129;p4"/>
          <p:cNvGraphicFramePr/>
          <p:nvPr/>
        </p:nvGraphicFramePr>
        <p:xfrm>
          <a:off x="1635161" y="2097741"/>
          <a:ext cx="3000000" cy="3000000"/>
        </p:xfrm>
        <a:graphic>
          <a:graphicData uri="http://schemas.openxmlformats.org/drawingml/2006/table">
            <a:tbl>
              <a:tblPr>
                <a:noFill/>
                <a:tableStyleId>{F147D469-35DA-41D4-826E-B808D6BD6548}</a:tableStyleId>
              </a:tblPr>
              <a:tblGrid>
                <a:gridCol w="4453675"/>
                <a:gridCol w="4615025"/>
              </a:tblGrid>
              <a:tr h="3098200">
                <a:tc>
                  <a:txBody>
                    <a:bodyPr>
                      <a:noAutofit/>
                    </a:bodyPr>
                    <a:lstStyle/>
                    <a:p>
                      <a:pPr indent="0" lvl="0" marL="0" marR="0" rtl="0" algn="ctr">
                        <a:lnSpc>
                          <a:spcPct val="115000"/>
                        </a:lnSpc>
                        <a:spcBef>
                          <a:spcPts val="0"/>
                        </a:spcBef>
                        <a:spcAft>
                          <a:spcPts val="0"/>
                        </a:spcAft>
                        <a:buClr>
                          <a:schemeClr val="dk1"/>
                        </a:buClr>
                        <a:buSzPts val="1800"/>
                        <a:buFont typeface="Book Antiqua"/>
                        <a:buNone/>
                      </a:pPr>
                      <a:r>
                        <a:rPr b="1" lang="en-US" sz="1800" u="sng" cap="none" strike="noStrike">
                          <a:solidFill>
                            <a:schemeClr val="dk1"/>
                          </a:solidFill>
                          <a:latin typeface="Book Antiqua"/>
                          <a:ea typeface="Book Antiqua"/>
                          <a:cs typeface="Book Antiqua"/>
                          <a:sym typeface="Book Antiqua"/>
                        </a:rPr>
                        <a:t>Task:</a:t>
                      </a:r>
                      <a:r>
                        <a:rPr lang="en-US" sz="1800" u="none" cap="none" strike="noStrike">
                          <a:solidFill>
                            <a:schemeClr val="dk1"/>
                          </a:solidFill>
                          <a:latin typeface="Book Antiqua"/>
                          <a:ea typeface="Book Antiqua"/>
                          <a:cs typeface="Book Antiqua"/>
                          <a:sym typeface="Book Antiqua"/>
                        </a:rPr>
                        <a:t> Using your storyboard Illustrate the original argument with as much detail as you can remember. Now, after reviewing the communication skills, re-illustrate the scenario using the  positive communication skills . </a:t>
                      </a:r>
                      <a:endParaRPr sz="1800" u="none" cap="none" strike="noStrike">
                        <a:latin typeface="Book Antiqua"/>
                        <a:ea typeface="Book Antiqua"/>
                        <a:cs typeface="Book Antiqua"/>
                        <a:sym typeface="Book Antiqua"/>
                      </a:endParaRPr>
                    </a:p>
                    <a:p>
                      <a:pPr indent="0" lvl="0" marL="0" marR="0" rtl="0" algn="ctr">
                        <a:lnSpc>
                          <a:spcPct val="115000"/>
                        </a:lnSpc>
                        <a:spcBef>
                          <a:spcPts val="0"/>
                        </a:spcBef>
                        <a:spcAft>
                          <a:spcPts val="0"/>
                        </a:spcAft>
                        <a:buClr>
                          <a:schemeClr val="dk1"/>
                        </a:buClr>
                        <a:buSzPts val="3600"/>
                        <a:buFont typeface="Century Gothic"/>
                        <a:buNone/>
                      </a:pPr>
                      <a:r>
                        <a:t/>
                      </a:r>
                      <a:endParaRPr sz="3600" u="none" cap="none" strike="noStrike">
                        <a:latin typeface="Abril Fatface"/>
                        <a:ea typeface="Abril Fatface"/>
                        <a:cs typeface="Abril Fatface"/>
                        <a:sym typeface="Abril Fatface"/>
                      </a:endParaRPr>
                    </a:p>
                  </a:txBody>
                  <a:tcPr marT="63500" marB="63500" marR="63500" marL="63500"/>
                </a:tc>
                <a:tc>
                  <a:txBody>
                    <a:bodyPr>
                      <a:noAutofit/>
                    </a:bodyPr>
                    <a:lstStyle/>
                    <a:p>
                      <a:pPr indent="0" lvl="0" marL="0" marR="0" rtl="0" algn="l">
                        <a:lnSpc>
                          <a:spcPct val="115000"/>
                        </a:lnSpc>
                        <a:spcBef>
                          <a:spcPts val="0"/>
                        </a:spcBef>
                        <a:spcAft>
                          <a:spcPts val="0"/>
                        </a:spcAft>
                        <a:buClr>
                          <a:schemeClr val="dk1"/>
                        </a:buClr>
                        <a:buSzPts val="1800"/>
                        <a:buFont typeface="Century Gothic"/>
                        <a:buNone/>
                      </a:pPr>
                      <a:r>
                        <a:t/>
                      </a:r>
                      <a:endParaRPr sz="1800" u="none" cap="none" strike="noStrike">
                        <a:solidFill>
                          <a:srgbClr val="222222"/>
                        </a:solidFill>
                        <a:latin typeface="Abril Fatface"/>
                        <a:ea typeface="Abril Fatface"/>
                        <a:cs typeface="Abril Fatface"/>
                        <a:sym typeface="Abril Fatface"/>
                      </a:endParaRPr>
                    </a:p>
                  </a:txBody>
                  <a:tcPr marT="63500" marB="63500" marR="63500" marL="63500"/>
                </a:tc>
              </a:tr>
            </a:tbl>
          </a:graphicData>
        </a:graphic>
      </p:graphicFrame>
      <p:pic>
        <p:nvPicPr>
          <p:cNvPr id="130" name="Google Shape;130;p4"/>
          <p:cNvPicPr preferRelativeResize="0"/>
          <p:nvPr/>
        </p:nvPicPr>
        <p:blipFill rotWithShape="1">
          <a:blip r:embed="rId3">
            <a:alphaModFix/>
          </a:blip>
          <a:srcRect b="0" l="0" r="0" t="0"/>
          <a:stretch/>
        </p:blipFill>
        <p:spPr>
          <a:xfrm>
            <a:off x="7159405" y="2184386"/>
            <a:ext cx="2676353" cy="2676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pic>
        <p:nvPicPr>
          <p:cNvPr id="135" name="Google Shape;135;p5"/>
          <p:cNvPicPr preferRelativeResize="0"/>
          <p:nvPr/>
        </p:nvPicPr>
        <p:blipFill rotWithShape="1">
          <a:blip r:embed="rId3">
            <a:alphaModFix/>
          </a:blip>
          <a:srcRect b="0" l="0" r="0" t="0"/>
          <a:stretch/>
        </p:blipFill>
        <p:spPr>
          <a:xfrm>
            <a:off x="2632091" y="1315768"/>
            <a:ext cx="6445650" cy="4092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graphicFrame>
        <p:nvGraphicFramePr>
          <p:cNvPr id="140" name="Google Shape;140;p6"/>
          <p:cNvGraphicFramePr/>
          <p:nvPr/>
        </p:nvGraphicFramePr>
        <p:xfrm>
          <a:off x="1473797" y="1957893"/>
          <a:ext cx="3000000" cy="3000000"/>
        </p:xfrm>
        <a:graphic>
          <a:graphicData uri="http://schemas.openxmlformats.org/drawingml/2006/table">
            <a:tbl>
              <a:tblPr>
                <a:noFill/>
                <a:tableStyleId>{F147D469-35DA-41D4-826E-B808D6BD6548}</a:tableStyleId>
              </a:tblPr>
              <a:tblGrid>
                <a:gridCol w="2972700"/>
                <a:gridCol w="2972700"/>
                <a:gridCol w="2972700"/>
              </a:tblGrid>
              <a:tr h="3270325">
                <a:tc>
                  <a:txBody>
                    <a:bodyPr>
                      <a:noAutofit/>
                    </a:bodyPr>
                    <a:lstStyle/>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ctr">
                        <a:lnSpc>
                          <a:spcPct val="115000"/>
                        </a:lnSpc>
                        <a:spcBef>
                          <a:spcPts val="0"/>
                        </a:spcBef>
                        <a:spcAft>
                          <a:spcPts val="0"/>
                        </a:spcAft>
                        <a:buClr>
                          <a:schemeClr val="dk1"/>
                        </a:buClr>
                        <a:buSzPts val="1100"/>
                        <a:buFont typeface="Arial"/>
                        <a:buNone/>
                      </a:pPr>
                      <a:r>
                        <a:rPr lang="en-US" sz="3000" u="none" cap="none" strike="noStrike">
                          <a:solidFill>
                            <a:srgbClr val="CC0000"/>
                          </a:solidFill>
                          <a:latin typeface="Book Antiqua"/>
                          <a:ea typeface="Book Antiqua"/>
                          <a:cs typeface="Book Antiqua"/>
                          <a:sym typeface="Book Antiqua"/>
                        </a:rPr>
                        <a:t>Clear Message</a:t>
                      </a:r>
                      <a:endParaRPr sz="30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txBody>
                  <a:tcPr marT="91425" marB="91425" marR="91425" marL="91425">
                    <a:lnL cap="flat" cmpd="sng" w="76200">
                      <a:solidFill>
                        <a:srgbClr val="000000"/>
                      </a:solidFill>
                      <a:prstDash val="solid"/>
                      <a:round/>
                      <a:headEnd len="sm" w="sm" type="none"/>
                      <a:tailEnd len="sm" w="sm" type="none"/>
                    </a:lnL>
                    <a:lnR cap="flat" cmpd="sng" w="76200">
                      <a:solidFill>
                        <a:srgbClr val="000000"/>
                      </a:solidFill>
                      <a:prstDash val="solid"/>
                      <a:round/>
                      <a:headEnd len="sm" w="sm" type="none"/>
                      <a:tailEnd len="sm" w="sm" type="none"/>
                    </a:lnR>
                    <a:lnT cap="flat" cmpd="sng" w="76200">
                      <a:solidFill>
                        <a:srgbClr val="000000"/>
                      </a:solidFill>
                      <a:prstDash val="solid"/>
                      <a:round/>
                      <a:headEnd len="sm" w="sm" type="none"/>
                      <a:tailEnd len="sm" w="sm" type="none"/>
                    </a:lnT>
                    <a:lnB cap="flat" cmpd="sng" w="76200">
                      <a:solidFill>
                        <a:srgbClr val="000000"/>
                      </a:solidFill>
                      <a:prstDash val="solid"/>
                      <a:round/>
                      <a:headEnd len="sm" w="sm" type="none"/>
                      <a:tailEnd len="sm" w="sm" type="none"/>
                    </a:lnB>
                  </a:tcPr>
                </a:tc>
                <a:tc>
                  <a:txBody>
                    <a:bodyPr>
                      <a:noAutofit/>
                    </a:bodyPr>
                    <a:lstStyle/>
                    <a:p>
                      <a:pPr indent="-381000" lvl="0" marL="457200" marR="0" rtl="0" algn="l">
                        <a:lnSpc>
                          <a:spcPct val="115000"/>
                        </a:lnSpc>
                        <a:spcBef>
                          <a:spcPts val="0"/>
                        </a:spcBef>
                        <a:spcAft>
                          <a:spcPts val="0"/>
                        </a:spcAft>
                        <a:buClr>
                          <a:schemeClr val="dk1"/>
                        </a:buClr>
                        <a:buSzPts val="2400"/>
                        <a:buFont typeface="Comfortaa"/>
                        <a:buChar char="❏"/>
                      </a:pPr>
                      <a:r>
                        <a:rPr lang="en-US" sz="2400" u="none" cap="none" strike="noStrike">
                          <a:solidFill>
                            <a:schemeClr val="dk1"/>
                          </a:solidFill>
                          <a:latin typeface="Book Antiqua"/>
                          <a:ea typeface="Book Antiqua"/>
                          <a:cs typeface="Book Antiqua"/>
                          <a:sym typeface="Book Antiqua"/>
                        </a:rPr>
                        <a:t>Roadblocks not used</a:t>
                      </a:r>
                      <a:endParaRPr sz="2400" u="none" cap="none" strike="noStrike">
                        <a:solidFill>
                          <a:schemeClr val="dk1"/>
                        </a:solidFill>
                        <a:latin typeface="Book Antiqua"/>
                        <a:ea typeface="Book Antiqua"/>
                        <a:cs typeface="Book Antiqua"/>
                        <a:sym typeface="Book Antiqua"/>
                      </a:endParaRPr>
                    </a:p>
                    <a:p>
                      <a:pPr indent="-381000" lvl="0" marL="457200" marR="0" rtl="0" algn="l">
                        <a:lnSpc>
                          <a:spcPct val="115000"/>
                        </a:lnSpc>
                        <a:spcBef>
                          <a:spcPts val="0"/>
                        </a:spcBef>
                        <a:spcAft>
                          <a:spcPts val="0"/>
                        </a:spcAft>
                        <a:buClr>
                          <a:schemeClr val="dk1"/>
                        </a:buClr>
                        <a:buSzPts val="2400"/>
                        <a:buFont typeface="Comfortaa"/>
                        <a:buChar char="❏"/>
                      </a:pPr>
                      <a:r>
                        <a:rPr lang="en-US" sz="2400" u="none" cap="none" strike="noStrike">
                          <a:solidFill>
                            <a:schemeClr val="dk1"/>
                          </a:solidFill>
                          <a:latin typeface="Book Antiqua"/>
                          <a:ea typeface="Book Antiqua"/>
                          <a:cs typeface="Book Antiqua"/>
                          <a:sym typeface="Book Antiqua"/>
                        </a:rPr>
                        <a:t>Students can clearly explain situations or how they feel.</a:t>
                      </a:r>
                      <a:endParaRPr sz="2400" u="none" cap="none" strike="noStrike">
                        <a:latin typeface="Book Antiqua"/>
                        <a:ea typeface="Book Antiqua"/>
                        <a:cs typeface="Book Antiqua"/>
                        <a:sym typeface="Book Antiqua"/>
                      </a:endParaRPr>
                    </a:p>
                  </a:txBody>
                  <a:tcPr marT="91425" marB="91425" marR="91425" marL="91425">
                    <a:lnL cap="flat" cmpd="sng" w="76200">
                      <a:solidFill>
                        <a:srgbClr val="000000"/>
                      </a:solidFill>
                      <a:prstDash val="solid"/>
                      <a:round/>
                      <a:headEnd len="sm" w="sm" type="none"/>
                      <a:tailEnd len="sm" w="sm" type="none"/>
                    </a:lnL>
                    <a:lnR cap="flat" cmpd="sng" w="76200">
                      <a:solidFill>
                        <a:srgbClr val="000000"/>
                      </a:solidFill>
                      <a:prstDash val="solid"/>
                      <a:round/>
                      <a:headEnd len="sm" w="sm" type="none"/>
                      <a:tailEnd len="sm" w="sm" type="none"/>
                    </a:lnR>
                    <a:lnT cap="flat" cmpd="sng" w="76200">
                      <a:solidFill>
                        <a:srgbClr val="000000"/>
                      </a:solidFill>
                      <a:prstDash val="solid"/>
                      <a:round/>
                      <a:headEnd len="sm" w="sm" type="none"/>
                      <a:tailEnd len="sm" w="sm" type="none"/>
                    </a:lnT>
                    <a:lnB cap="flat" cmpd="sng" w="76200">
                      <a:solidFill>
                        <a:srgbClr val="000000"/>
                      </a:solidFill>
                      <a:prstDash val="solid"/>
                      <a:round/>
                      <a:headEnd len="sm" w="sm" type="none"/>
                      <a:tailEnd len="sm" w="sm" type="none"/>
                    </a:lnB>
                  </a:tcPr>
                </a:tc>
                <a:tc>
                  <a:txBody>
                    <a:bodyPr>
                      <a:noAutofit/>
                    </a:bodyPr>
                    <a:lstStyle/>
                    <a:p>
                      <a:pPr indent="-342900" lvl="0" marL="457200" marR="0" rtl="0" algn="l">
                        <a:lnSpc>
                          <a:spcPct val="115000"/>
                        </a:lnSpc>
                        <a:spcBef>
                          <a:spcPts val="0"/>
                        </a:spcBef>
                        <a:spcAft>
                          <a:spcPts val="0"/>
                        </a:spcAft>
                        <a:buClr>
                          <a:schemeClr val="dk1"/>
                        </a:buClr>
                        <a:buSzPts val="1800"/>
                        <a:buFont typeface="Comfortaa"/>
                        <a:buChar char="❏"/>
                      </a:pPr>
                      <a:r>
                        <a:rPr b="1" lang="en-US" sz="1800" u="none" cap="none" strike="noStrike">
                          <a:solidFill>
                            <a:schemeClr val="dk1"/>
                          </a:solidFill>
                          <a:latin typeface="Book Antiqua"/>
                          <a:ea typeface="Book Antiqua"/>
                          <a:cs typeface="Book Antiqua"/>
                          <a:sym typeface="Book Antiqua"/>
                        </a:rPr>
                        <a:t>Roadblocks used</a:t>
                      </a:r>
                      <a:endParaRPr b="1" sz="1800" u="none" cap="none" strike="noStrike">
                        <a:solidFill>
                          <a:schemeClr val="dk1"/>
                        </a:solidFill>
                        <a:latin typeface="Book Antiqua"/>
                        <a:ea typeface="Book Antiqua"/>
                        <a:cs typeface="Book Antiqua"/>
                        <a:sym typeface="Book Antiqua"/>
                      </a:endParaRPr>
                    </a:p>
                    <a:p>
                      <a:pPr indent="-342900" lvl="1" marL="914400" marR="0" rtl="0" algn="l">
                        <a:lnSpc>
                          <a:spcPct val="115000"/>
                        </a:lnSpc>
                        <a:spcBef>
                          <a:spcPts val="0"/>
                        </a:spcBef>
                        <a:spcAft>
                          <a:spcPts val="0"/>
                        </a:spcAft>
                        <a:buClr>
                          <a:schemeClr val="dk1"/>
                        </a:buClr>
                        <a:buSzPts val="1800"/>
                        <a:buFont typeface="Comfortaa"/>
                        <a:buChar char="❏"/>
                      </a:pPr>
                      <a:r>
                        <a:rPr lang="en-US" sz="1600" u="none" cap="none" strike="noStrike">
                          <a:solidFill>
                            <a:schemeClr val="dk1"/>
                          </a:solidFill>
                          <a:latin typeface="Book Antiqua"/>
                          <a:ea typeface="Book Antiqua"/>
                          <a:cs typeface="Book Antiqua"/>
                          <a:sym typeface="Book Antiqua"/>
                        </a:rPr>
                        <a:t>blaming, name calling, globalizing, expected mind reading, sarcasm, interrupting, insulting.  Instead, students should be able to communicate the clear message.</a:t>
                      </a:r>
                      <a:endParaRPr sz="1600" u="none" cap="none" strike="noStrike">
                        <a:latin typeface="Book Antiqua"/>
                        <a:ea typeface="Book Antiqua"/>
                        <a:cs typeface="Book Antiqua"/>
                        <a:sym typeface="Book Antiqua"/>
                      </a:endParaRPr>
                    </a:p>
                  </a:txBody>
                  <a:tcPr marT="91425" marB="91425" marR="91425" marL="91425">
                    <a:lnL cap="flat" cmpd="sng" w="76200">
                      <a:solidFill>
                        <a:srgbClr val="000000"/>
                      </a:solidFill>
                      <a:prstDash val="solid"/>
                      <a:round/>
                      <a:headEnd len="sm" w="sm" type="none"/>
                      <a:tailEnd len="sm" w="sm" type="none"/>
                    </a:lnL>
                    <a:lnR cap="flat" cmpd="sng" w="76200">
                      <a:solidFill>
                        <a:srgbClr val="000000"/>
                      </a:solidFill>
                      <a:prstDash val="solid"/>
                      <a:round/>
                      <a:headEnd len="sm" w="sm" type="none"/>
                      <a:tailEnd len="sm" w="sm" type="none"/>
                    </a:lnR>
                    <a:lnT cap="flat" cmpd="sng" w="76200">
                      <a:solidFill>
                        <a:srgbClr val="000000"/>
                      </a:solidFill>
                      <a:prstDash val="solid"/>
                      <a:round/>
                      <a:headEnd len="sm" w="sm" type="none"/>
                      <a:tailEnd len="sm" w="sm" type="none"/>
                    </a:lnT>
                    <a:lnB cap="flat" cmpd="sng" w="76200">
                      <a:solidFill>
                        <a:srgbClr val="000000"/>
                      </a:solidFill>
                      <a:prstDash val="solid"/>
                      <a:round/>
                      <a:headEnd len="sm" w="sm" type="none"/>
                      <a:tailEnd len="sm" w="sm" type="none"/>
                    </a:lnB>
                  </a:tcPr>
                </a:tc>
              </a:tr>
            </a:tbl>
          </a:graphicData>
        </a:graphic>
      </p:graphicFrame>
      <p:pic>
        <p:nvPicPr>
          <p:cNvPr id="141" name="Google Shape;141;p6"/>
          <p:cNvPicPr preferRelativeResize="0"/>
          <p:nvPr/>
        </p:nvPicPr>
        <p:blipFill rotWithShape="1">
          <a:blip r:embed="rId3">
            <a:alphaModFix/>
          </a:blip>
          <a:srcRect b="0" l="0" r="0" t="0"/>
          <a:stretch/>
        </p:blipFill>
        <p:spPr>
          <a:xfrm>
            <a:off x="1645920" y="2302136"/>
            <a:ext cx="2703102" cy="124845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graphicFrame>
        <p:nvGraphicFramePr>
          <p:cNvPr id="146" name="Google Shape;146;p7"/>
          <p:cNvGraphicFramePr/>
          <p:nvPr/>
        </p:nvGraphicFramePr>
        <p:xfrm>
          <a:off x="1473797" y="1957893"/>
          <a:ext cx="3000000" cy="3000000"/>
        </p:xfrm>
        <a:graphic>
          <a:graphicData uri="http://schemas.openxmlformats.org/drawingml/2006/table">
            <a:tbl>
              <a:tblPr>
                <a:noFill/>
                <a:tableStyleId>{F147D469-35DA-41D4-826E-B808D6BD6548}</a:tableStyleId>
              </a:tblPr>
              <a:tblGrid>
                <a:gridCol w="2972700"/>
                <a:gridCol w="2972700"/>
                <a:gridCol w="2972700"/>
              </a:tblGrid>
              <a:tr h="3270325">
                <a:tc>
                  <a:txBody>
                    <a:bodyPr>
                      <a:noAutofit/>
                    </a:bodyPr>
                    <a:lstStyle/>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lnSpc>
                          <a:spcPct val="100000"/>
                        </a:lnSpc>
                        <a:spcBef>
                          <a:spcPts val="0"/>
                        </a:spcBef>
                        <a:spcAft>
                          <a:spcPts val="0"/>
                        </a:spcAft>
                        <a:buClr>
                          <a:srgbClr val="CC0000"/>
                        </a:buClr>
                        <a:buSzPts val="2800"/>
                        <a:buFont typeface="Book Antiqua"/>
                        <a:buNone/>
                      </a:pPr>
                      <a:r>
                        <a:rPr lang="en-US" sz="2800" u="none" cap="none" strike="noStrike">
                          <a:solidFill>
                            <a:srgbClr val="CC0000"/>
                          </a:solidFill>
                          <a:latin typeface="Book Antiqua"/>
                          <a:ea typeface="Book Antiqua"/>
                          <a:cs typeface="Book Antiqua"/>
                          <a:sym typeface="Book Antiqua"/>
                        </a:rPr>
                        <a:t>Active Listening</a:t>
                      </a:r>
                      <a:endParaRPr sz="2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txBody>
                  <a:tcPr marT="91425" marB="91425" marR="91425" marL="91425">
                    <a:lnL cap="flat" cmpd="sng" w="76200">
                      <a:solidFill>
                        <a:srgbClr val="000000"/>
                      </a:solidFill>
                      <a:prstDash val="solid"/>
                      <a:round/>
                      <a:headEnd len="sm" w="sm" type="none"/>
                      <a:tailEnd len="sm" w="sm" type="none"/>
                    </a:lnL>
                    <a:lnR cap="flat" cmpd="sng" w="76200">
                      <a:solidFill>
                        <a:srgbClr val="000000"/>
                      </a:solidFill>
                      <a:prstDash val="solid"/>
                      <a:round/>
                      <a:headEnd len="sm" w="sm" type="none"/>
                      <a:tailEnd len="sm" w="sm" type="none"/>
                    </a:lnR>
                    <a:lnT cap="flat" cmpd="sng" w="76200">
                      <a:solidFill>
                        <a:srgbClr val="000000"/>
                      </a:solidFill>
                      <a:prstDash val="solid"/>
                      <a:round/>
                      <a:headEnd len="sm" w="sm" type="none"/>
                      <a:tailEnd len="sm" w="sm" type="none"/>
                    </a:lnT>
                    <a:lnB cap="flat" cmpd="sng" w="76200">
                      <a:solidFill>
                        <a:srgbClr val="000000"/>
                      </a:solidFill>
                      <a:prstDash val="solid"/>
                      <a:round/>
                      <a:headEnd len="sm" w="sm" type="none"/>
                      <a:tailEnd len="sm" w="sm" type="none"/>
                    </a:lnB>
                  </a:tcPr>
                </a:tc>
                <a:tc>
                  <a:txBody>
                    <a:bodyPr>
                      <a:noAutofit/>
                    </a:bodyPr>
                    <a:lstStyle/>
                    <a:p>
                      <a:pPr indent="-381000" lvl="0" marL="457200" marR="0" rtl="0" algn="l">
                        <a:lnSpc>
                          <a:spcPct val="115000"/>
                        </a:lnSpc>
                        <a:spcBef>
                          <a:spcPts val="0"/>
                        </a:spcBef>
                        <a:spcAft>
                          <a:spcPts val="0"/>
                        </a:spcAft>
                        <a:buClr>
                          <a:schemeClr val="dk1"/>
                        </a:buClr>
                        <a:buSzPts val="2400"/>
                        <a:buFont typeface="Comfortaa"/>
                        <a:buChar char="❏"/>
                      </a:pPr>
                      <a:r>
                        <a:rPr lang="en-US" sz="2400" u="none" cap="none" strike="noStrike">
                          <a:solidFill>
                            <a:schemeClr val="dk1"/>
                          </a:solidFill>
                          <a:latin typeface="Book Antiqua"/>
                          <a:ea typeface="Book Antiqua"/>
                          <a:cs typeface="Book Antiqua"/>
                          <a:sym typeface="Book Antiqua"/>
                        </a:rPr>
                        <a:t>Listens without interrupting</a:t>
                      </a:r>
                      <a:endParaRPr sz="2400" u="none" cap="none" strike="noStrike">
                        <a:latin typeface="Book Antiqua"/>
                        <a:ea typeface="Book Antiqua"/>
                        <a:cs typeface="Book Antiqua"/>
                        <a:sym typeface="Book Antiqua"/>
                      </a:endParaRPr>
                    </a:p>
                  </a:txBody>
                  <a:tcPr marT="91425" marB="91425" marR="91425" marL="91425">
                    <a:lnL cap="flat" cmpd="sng" w="76200">
                      <a:solidFill>
                        <a:srgbClr val="000000"/>
                      </a:solidFill>
                      <a:prstDash val="solid"/>
                      <a:round/>
                      <a:headEnd len="sm" w="sm" type="none"/>
                      <a:tailEnd len="sm" w="sm" type="none"/>
                    </a:lnL>
                    <a:lnR cap="flat" cmpd="sng" w="76200">
                      <a:solidFill>
                        <a:srgbClr val="000000"/>
                      </a:solidFill>
                      <a:prstDash val="solid"/>
                      <a:round/>
                      <a:headEnd len="sm" w="sm" type="none"/>
                      <a:tailEnd len="sm" w="sm" type="none"/>
                    </a:lnR>
                    <a:lnT cap="flat" cmpd="sng" w="76200">
                      <a:solidFill>
                        <a:srgbClr val="000000"/>
                      </a:solidFill>
                      <a:prstDash val="solid"/>
                      <a:round/>
                      <a:headEnd len="sm" w="sm" type="none"/>
                      <a:tailEnd len="sm" w="sm" type="none"/>
                    </a:lnT>
                    <a:lnB cap="flat" cmpd="sng" w="76200">
                      <a:solidFill>
                        <a:srgbClr val="000000"/>
                      </a:solidFill>
                      <a:prstDash val="solid"/>
                      <a:round/>
                      <a:headEnd len="sm" w="sm" type="none"/>
                      <a:tailEnd len="sm" w="sm" type="none"/>
                    </a:lnB>
                  </a:tcPr>
                </a:tc>
                <a:tc>
                  <a:txBody>
                    <a:bodyPr>
                      <a:noAutofit/>
                    </a:bodyPr>
                    <a:lstStyle/>
                    <a:p>
                      <a:pPr indent="-342900" lvl="0" marL="457200" marR="0" rtl="0" algn="l">
                        <a:lnSpc>
                          <a:spcPct val="115000"/>
                        </a:lnSpc>
                        <a:spcBef>
                          <a:spcPts val="0"/>
                        </a:spcBef>
                        <a:spcAft>
                          <a:spcPts val="0"/>
                        </a:spcAft>
                        <a:buClr>
                          <a:schemeClr val="dk1"/>
                        </a:buClr>
                        <a:buSzPts val="1800"/>
                        <a:buFont typeface="Comfortaa"/>
                        <a:buChar char="❏"/>
                      </a:pPr>
                      <a:r>
                        <a:rPr lang="en-US" sz="2400" u="none" cap="none" strike="noStrike">
                          <a:solidFill>
                            <a:schemeClr val="dk1"/>
                          </a:solidFill>
                          <a:latin typeface="Book Antiqua"/>
                          <a:ea typeface="Book Antiqua"/>
                          <a:cs typeface="Book Antiqua"/>
                          <a:sym typeface="Book Antiqua"/>
                        </a:rPr>
                        <a:t>Interrupts the speaker</a:t>
                      </a:r>
                      <a:endParaRPr sz="2400" u="none" cap="none" strike="noStrike">
                        <a:latin typeface="Book Antiqua"/>
                        <a:ea typeface="Book Antiqua"/>
                        <a:cs typeface="Book Antiqua"/>
                        <a:sym typeface="Book Antiqua"/>
                      </a:endParaRPr>
                    </a:p>
                  </a:txBody>
                  <a:tcPr marT="91425" marB="91425" marR="91425" marL="91425">
                    <a:lnL cap="flat" cmpd="sng" w="76200">
                      <a:solidFill>
                        <a:srgbClr val="000000"/>
                      </a:solidFill>
                      <a:prstDash val="solid"/>
                      <a:round/>
                      <a:headEnd len="sm" w="sm" type="none"/>
                      <a:tailEnd len="sm" w="sm" type="none"/>
                    </a:lnL>
                    <a:lnR cap="flat" cmpd="sng" w="76200">
                      <a:solidFill>
                        <a:srgbClr val="000000"/>
                      </a:solidFill>
                      <a:prstDash val="solid"/>
                      <a:round/>
                      <a:headEnd len="sm" w="sm" type="none"/>
                      <a:tailEnd len="sm" w="sm" type="none"/>
                    </a:lnR>
                    <a:lnT cap="flat" cmpd="sng" w="76200">
                      <a:solidFill>
                        <a:srgbClr val="000000"/>
                      </a:solidFill>
                      <a:prstDash val="solid"/>
                      <a:round/>
                      <a:headEnd len="sm" w="sm" type="none"/>
                      <a:tailEnd len="sm" w="sm" type="none"/>
                    </a:lnT>
                    <a:lnB cap="flat" cmpd="sng" w="76200">
                      <a:solidFill>
                        <a:srgbClr val="000000"/>
                      </a:solidFill>
                      <a:prstDash val="solid"/>
                      <a:round/>
                      <a:headEnd len="sm" w="sm" type="none"/>
                      <a:tailEnd len="sm" w="sm" type="none"/>
                    </a:lnB>
                  </a:tcPr>
                </a:tc>
              </a:tr>
            </a:tbl>
          </a:graphicData>
        </a:graphic>
      </p:graphicFrame>
      <p:pic>
        <p:nvPicPr>
          <p:cNvPr id="147" name="Google Shape;147;p7"/>
          <p:cNvPicPr preferRelativeResize="0"/>
          <p:nvPr/>
        </p:nvPicPr>
        <p:blipFill rotWithShape="1">
          <a:blip r:embed="rId3">
            <a:alphaModFix/>
          </a:blip>
          <a:srcRect b="0" l="0" r="0" t="0"/>
          <a:stretch/>
        </p:blipFill>
        <p:spPr>
          <a:xfrm>
            <a:off x="1716825" y="2083375"/>
            <a:ext cx="2185550" cy="1718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graphicFrame>
        <p:nvGraphicFramePr>
          <p:cNvPr id="152" name="Google Shape;152;p8"/>
          <p:cNvGraphicFramePr/>
          <p:nvPr/>
        </p:nvGraphicFramePr>
        <p:xfrm>
          <a:off x="1473797" y="1957893"/>
          <a:ext cx="3000000" cy="3000000"/>
        </p:xfrm>
        <a:graphic>
          <a:graphicData uri="http://schemas.openxmlformats.org/drawingml/2006/table">
            <a:tbl>
              <a:tblPr>
                <a:noFill/>
                <a:tableStyleId>{F147D469-35DA-41D4-826E-B808D6BD6548}</a:tableStyleId>
              </a:tblPr>
              <a:tblGrid>
                <a:gridCol w="2972700"/>
                <a:gridCol w="2972700"/>
                <a:gridCol w="2972700"/>
              </a:tblGrid>
              <a:tr h="3270325">
                <a:tc>
                  <a:txBody>
                    <a:bodyPr>
                      <a:noAutofit/>
                    </a:bodyPr>
                    <a:lstStyle/>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lnSpc>
                          <a:spcPct val="100000"/>
                        </a:lnSpc>
                        <a:spcBef>
                          <a:spcPts val="0"/>
                        </a:spcBef>
                        <a:spcAft>
                          <a:spcPts val="0"/>
                        </a:spcAft>
                        <a:buClr>
                          <a:schemeClr val="dk1"/>
                        </a:buClr>
                        <a:buSzPts val="1800"/>
                        <a:buFont typeface="Century Gothic"/>
                        <a:buNone/>
                      </a:pPr>
                      <a:r>
                        <a:t/>
                      </a:r>
                      <a:endParaRPr sz="1800" u="none" cap="none" strike="noStrike">
                        <a:solidFill>
                          <a:srgbClr val="CC0000"/>
                        </a:solidFill>
                        <a:latin typeface="Book Antiqua"/>
                        <a:ea typeface="Book Antiqua"/>
                        <a:cs typeface="Book Antiqua"/>
                        <a:sym typeface="Book Antiqua"/>
                      </a:endParaRPr>
                    </a:p>
                    <a:p>
                      <a:pPr indent="0" lvl="0" marL="0" marR="0" rtl="0" algn="l">
                        <a:lnSpc>
                          <a:spcPct val="100000"/>
                        </a:lnSpc>
                        <a:spcBef>
                          <a:spcPts val="0"/>
                        </a:spcBef>
                        <a:spcAft>
                          <a:spcPts val="0"/>
                        </a:spcAft>
                        <a:buClr>
                          <a:schemeClr val="dk1"/>
                        </a:buClr>
                        <a:buSzPts val="1800"/>
                        <a:buFont typeface="Century Gothic"/>
                        <a:buNone/>
                      </a:pPr>
                      <a:r>
                        <a:t/>
                      </a:r>
                      <a:endParaRPr sz="1800" u="none" cap="none" strike="noStrike">
                        <a:solidFill>
                          <a:srgbClr val="CC0000"/>
                        </a:solidFill>
                        <a:latin typeface="Book Antiqua"/>
                        <a:ea typeface="Book Antiqua"/>
                        <a:cs typeface="Book Antiqua"/>
                        <a:sym typeface="Book Antiqua"/>
                      </a:endParaRPr>
                    </a:p>
                    <a:p>
                      <a:pPr indent="0" lvl="0" marL="0" marR="0" rtl="0" algn="l">
                        <a:lnSpc>
                          <a:spcPct val="100000"/>
                        </a:lnSpc>
                        <a:spcBef>
                          <a:spcPts val="0"/>
                        </a:spcBef>
                        <a:spcAft>
                          <a:spcPts val="0"/>
                        </a:spcAft>
                        <a:buClr>
                          <a:srgbClr val="CC0000"/>
                        </a:buClr>
                        <a:buSzPts val="2400"/>
                        <a:buFont typeface="Book Antiqua"/>
                        <a:buNone/>
                      </a:pPr>
                      <a:r>
                        <a:rPr lang="en-US" sz="2400" u="none" cap="none" strike="noStrike">
                          <a:solidFill>
                            <a:srgbClr val="CC0000"/>
                          </a:solidFill>
                          <a:latin typeface="Book Antiqua"/>
                          <a:ea typeface="Book Antiqua"/>
                          <a:cs typeface="Book Antiqua"/>
                          <a:sym typeface="Book Antiqua"/>
                        </a:rPr>
                        <a:t>Encouragement</a:t>
                      </a:r>
                      <a:endParaRPr sz="24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txBody>
                  <a:tcPr marT="91425" marB="91425" marR="91425" marL="91425">
                    <a:lnL cap="flat" cmpd="sng" w="76200">
                      <a:solidFill>
                        <a:srgbClr val="000000"/>
                      </a:solidFill>
                      <a:prstDash val="solid"/>
                      <a:round/>
                      <a:headEnd len="sm" w="sm" type="none"/>
                      <a:tailEnd len="sm" w="sm" type="none"/>
                    </a:lnL>
                    <a:lnR cap="flat" cmpd="sng" w="76200">
                      <a:solidFill>
                        <a:srgbClr val="000000"/>
                      </a:solidFill>
                      <a:prstDash val="solid"/>
                      <a:round/>
                      <a:headEnd len="sm" w="sm" type="none"/>
                      <a:tailEnd len="sm" w="sm" type="none"/>
                    </a:lnR>
                    <a:lnT cap="flat" cmpd="sng" w="76200">
                      <a:solidFill>
                        <a:srgbClr val="000000"/>
                      </a:solidFill>
                      <a:prstDash val="solid"/>
                      <a:round/>
                      <a:headEnd len="sm" w="sm" type="none"/>
                      <a:tailEnd len="sm" w="sm" type="none"/>
                    </a:lnT>
                    <a:lnB cap="flat" cmpd="sng" w="76200">
                      <a:solidFill>
                        <a:srgbClr val="000000"/>
                      </a:solidFill>
                      <a:prstDash val="solid"/>
                      <a:round/>
                      <a:headEnd len="sm" w="sm" type="none"/>
                      <a:tailEnd len="sm" w="sm" type="none"/>
                    </a:lnB>
                  </a:tcPr>
                </a:tc>
                <a:tc>
                  <a:txBody>
                    <a:bodyPr>
                      <a:noAutofit/>
                    </a:bodyPr>
                    <a:lstStyle/>
                    <a:p>
                      <a:pPr indent="-381000" lvl="0" marL="457200" marR="0" rtl="0" algn="l">
                        <a:lnSpc>
                          <a:spcPct val="115000"/>
                        </a:lnSpc>
                        <a:spcBef>
                          <a:spcPts val="0"/>
                        </a:spcBef>
                        <a:spcAft>
                          <a:spcPts val="0"/>
                        </a:spcAft>
                        <a:buClr>
                          <a:schemeClr val="dk1"/>
                        </a:buClr>
                        <a:buSzPts val="2400"/>
                        <a:buFont typeface="Comfortaa"/>
                        <a:buChar char="❏"/>
                      </a:pPr>
                      <a:r>
                        <a:rPr lang="en-US" sz="2400" u="none" cap="none" strike="noStrike">
                          <a:solidFill>
                            <a:schemeClr val="dk1"/>
                          </a:solidFill>
                          <a:latin typeface="Book Antiqua"/>
                          <a:ea typeface="Book Antiqua"/>
                          <a:cs typeface="Book Antiqua"/>
                          <a:sym typeface="Book Antiqua"/>
                        </a:rPr>
                        <a:t>Encourages the speaker</a:t>
                      </a:r>
                      <a:endParaRPr sz="2400" u="none" cap="none" strike="noStrike">
                        <a:latin typeface="Book Antiqua"/>
                        <a:ea typeface="Book Antiqua"/>
                        <a:cs typeface="Book Antiqua"/>
                        <a:sym typeface="Book Antiqua"/>
                      </a:endParaRPr>
                    </a:p>
                    <a:p>
                      <a:pPr indent="-228600" lvl="0" marL="457200" marR="0" rtl="0" algn="l">
                        <a:lnSpc>
                          <a:spcPct val="115000"/>
                        </a:lnSpc>
                        <a:spcBef>
                          <a:spcPts val="0"/>
                        </a:spcBef>
                        <a:spcAft>
                          <a:spcPts val="0"/>
                        </a:spcAft>
                        <a:buClr>
                          <a:schemeClr val="dk1"/>
                        </a:buClr>
                        <a:buSzPts val="2400"/>
                        <a:buFont typeface="Comfortaa"/>
                        <a:buNone/>
                      </a:pPr>
                      <a:r>
                        <a:t/>
                      </a:r>
                      <a:endParaRPr sz="2400" u="none" cap="none" strike="noStrike">
                        <a:latin typeface="Book Antiqua"/>
                        <a:ea typeface="Book Antiqua"/>
                        <a:cs typeface="Book Antiqua"/>
                        <a:sym typeface="Book Antiqua"/>
                      </a:endParaRPr>
                    </a:p>
                  </a:txBody>
                  <a:tcPr marT="91425" marB="91425" marR="91425" marL="91425">
                    <a:lnL cap="flat" cmpd="sng" w="76200">
                      <a:solidFill>
                        <a:srgbClr val="000000"/>
                      </a:solidFill>
                      <a:prstDash val="solid"/>
                      <a:round/>
                      <a:headEnd len="sm" w="sm" type="none"/>
                      <a:tailEnd len="sm" w="sm" type="none"/>
                    </a:lnL>
                    <a:lnR cap="flat" cmpd="sng" w="76200">
                      <a:solidFill>
                        <a:srgbClr val="000000"/>
                      </a:solidFill>
                      <a:prstDash val="solid"/>
                      <a:round/>
                      <a:headEnd len="sm" w="sm" type="none"/>
                      <a:tailEnd len="sm" w="sm" type="none"/>
                    </a:lnR>
                    <a:lnT cap="flat" cmpd="sng" w="76200">
                      <a:solidFill>
                        <a:srgbClr val="000000"/>
                      </a:solidFill>
                      <a:prstDash val="solid"/>
                      <a:round/>
                      <a:headEnd len="sm" w="sm" type="none"/>
                      <a:tailEnd len="sm" w="sm" type="none"/>
                    </a:lnT>
                    <a:lnB cap="flat" cmpd="sng" w="76200">
                      <a:solidFill>
                        <a:srgbClr val="000000"/>
                      </a:solidFill>
                      <a:prstDash val="solid"/>
                      <a:round/>
                      <a:headEnd len="sm" w="sm" type="none"/>
                      <a:tailEnd len="sm" w="sm" type="none"/>
                    </a:lnB>
                  </a:tcPr>
                </a:tc>
                <a:tc>
                  <a:txBody>
                    <a:bodyPr>
                      <a:noAutofit/>
                    </a:bodyPr>
                    <a:lstStyle/>
                    <a:p>
                      <a:pPr indent="-342900" lvl="0" marL="457200" marR="0" rtl="0" algn="l">
                        <a:lnSpc>
                          <a:spcPct val="115000"/>
                        </a:lnSpc>
                        <a:spcBef>
                          <a:spcPts val="0"/>
                        </a:spcBef>
                        <a:spcAft>
                          <a:spcPts val="0"/>
                        </a:spcAft>
                        <a:buClr>
                          <a:schemeClr val="dk1"/>
                        </a:buClr>
                        <a:buSzPts val="1800"/>
                        <a:buFont typeface="Comfortaa"/>
                        <a:buChar char="❏"/>
                      </a:pPr>
                      <a:r>
                        <a:rPr lang="en-US" sz="2400" u="none" cap="none" strike="noStrike">
                          <a:solidFill>
                            <a:schemeClr val="dk1"/>
                          </a:solidFill>
                          <a:latin typeface="Book Antiqua"/>
                          <a:ea typeface="Book Antiqua"/>
                          <a:cs typeface="Book Antiqua"/>
                          <a:sym typeface="Book Antiqua"/>
                        </a:rPr>
                        <a:t>Does not encourage the speaker</a:t>
                      </a:r>
                      <a:endParaRPr sz="2400" u="none" cap="none" strike="noStrike">
                        <a:latin typeface="Book Antiqua"/>
                        <a:ea typeface="Book Antiqua"/>
                        <a:cs typeface="Book Antiqua"/>
                        <a:sym typeface="Book Antiqua"/>
                      </a:endParaRPr>
                    </a:p>
                  </a:txBody>
                  <a:tcPr marT="91425" marB="91425" marR="91425" marL="91425">
                    <a:lnL cap="flat" cmpd="sng" w="76200">
                      <a:solidFill>
                        <a:srgbClr val="000000"/>
                      </a:solidFill>
                      <a:prstDash val="solid"/>
                      <a:round/>
                      <a:headEnd len="sm" w="sm" type="none"/>
                      <a:tailEnd len="sm" w="sm" type="none"/>
                    </a:lnL>
                    <a:lnR cap="flat" cmpd="sng" w="76200">
                      <a:solidFill>
                        <a:srgbClr val="000000"/>
                      </a:solidFill>
                      <a:prstDash val="solid"/>
                      <a:round/>
                      <a:headEnd len="sm" w="sm" type="none"/>
                      <a:tailEnd len="sm" w="sm" type="none"/>
                    </a:lnR>
                    <a:lnT cap="flat" cmpd="sng" w="76200">
                      <a:solidFill>
                        <a:srgbClr val="000000"/>
                      </a:solidFill>
                      <a:prstDash val="solid"/>
                      <a:round/>
                      <a:headEnd len="sm" w="sm" type="none"/>
                      <a:tailEnd len="sm" w="sm" type="none"/>
                    </a:lnT>
                    <a:lnB cap="flat" cmpd="sng" w="76200">
                      <a:solidFill>
                        <a:srgbClr val="000000"/>
                      </a:solidFill>
                      <a:prstDash val="solid"/>
                      <a:round/>
                      <a:headEnd len="sm" w="sm" type="none"/>
                      <a:tailEnd len="sm" w="sm" type="none"/>
                    </a:lnB>
                  </a:tcPr>
                </a:tc>
              </a:tr>
            </a:tbl>
          </a:graphicData>
        </a:graphic>
      </p:graphicFrame>
      <p:pic>
        <p:nvPicPr>
          <p:cNvPr id="153" name="Google Shape;153;p8"/>
          <p:cNvPicPr preferRelativeResize="0"/>
          <p:nvPr/>
        </p:nvPicPr>
        <p:blipFill rotWithShape="1">
          <a:blip r:embed="rId3">
            <a:alphaModFix/>
          </a:blip>
          <a:srcRect b="0" l="0" r="0" t="0"/>
          <a:stretch/>
        </p:blipFill>
        <p:spPr>
          <a:xfrm>
            <a:off x="1586950" y="2164600"/>
            <a:ext cx="2526125" cy="1964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graphicFrame>
        <p:nvGraphicFramePr>
          <p:cNvPr id="158" name="Google Shape;158;p9"/>
          <p:cNvGraphicFramePr/>
          <p:nvPr/>
        </p:nvGraphicFramePr>
        <p:xfrm>
          <a:off x="1473797" y="1957893"/>
          <a:ext cx="3000000" cy="3000000"/>
        </p:xfrm>
        <a:graphic>
          <a:graphicData uri="http://schemas.openxmlformats.org/drawingml/2006/table">
            <a:tbl>
              <a:tblPr>
                <a:noFill/>
                <a:tableStyleId>{F147D469-35DA-41D4-826E-B808D6BD6548}</a:tableStyleId>
              </a:tblPr>
              <a:tblGrid>
                <a:gridCol w="2972700"/>
                <a:gridCol w="2972700"/>
                <a:gridCol w="2972700"/>
              </a:tblGrid>
              <a:tr h="3270325">
                <a:tc>
                  <a:txBody>
                    <a:bodyPr>
                      <a:noAutofit/>
                    </a:bodyPr>
                    <a:lstStyle/>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p>
                      <a:pPr indent="0" lvl="0" marL="0" marR="0" rtl="0" algn="l">
                        <a:lnSpc>
                          <a:spcPct val="100000"/>
                        </a:lnSpc>
                        <a:spcBef>
                          <a:spcPts val="0"/>
                        </a:spcBef>
                        <a:spcAft>
                          <a:spcPts val="0"/>
                        </a:spcAft>
                        <a:buClr>
                          <a:schemeClr val="dk1"/>
                        </a:buClr>
                        <a:buSzPts val="2400"/>
                        <a:buFont typeface="Century Gothic"/>
                        <a:buNone/>
                      </a:pPr>
                      <a:r>
                        <a:t/>
                      </a:r>
                      <a:endParaRPr sz="2400" u="none" cap="none" strike="noStrike">
                        <a:solidFill>
                          <a:srgbClr val="CC0000"/>
                        </a:solidFill>
                        <a:latin typeface="Book Antiqua"/>
                        <a:ea typeface="Book Antiqua"/>
                        <a:cs typeface="Book Antiqua"/>
                        <a:sym typeface="Book Antiqua"/>
                      </a:endParaRPr>
                    </a:p>
                    <a:p>
                      <a:pPr indent="0" lvl="0" marL="0" marR="0" rtl="0" algn="ctr">
                        <a:lnSpc>
                          <a:spcPct val="100000"/>
                        </a:lnSpc>
                        <a:spcBef>
                          <a:spcPts val="0"/>
                        </a:spcBef>
                        <a:spcAft>
                          <a:spcPts val="0"/>
                        </a:spcAft>
                        <a:buClr>
                          <a:srgbClr val="CC0000"/>
                        </a:buClr>
                        <a:buSzPts val="2400"/>
                        <a:buFont typeface="Book Antiqua"/>
                        <a:buNone/>
                      </a:pPr>
                      <a:r>
                        <a:rPr lang="en-US" sz="2400" u="none" cap="none" strike="noStrike">
                          <a:solidFill>
                            <a:srgbClr val="CC0000"/>
                          </a:solidFill>
                          <a:latin typeface="Book Antiqua"/>
                          <a:ea typeface="Book Antiqua"/>
                          <a:cs typeface="Book Antiqua"/>
                          <a:sym typeface="Book Antiqua"/>
                        </a:rPr>
                        <a:t>Restating what was said.</a:t>
                      </a:r>
                      <a:endParaRPr sz="2400" u="none" cap="none" strike="noStrike">
                        <a:latin typeface="Book Antiqua"/>
                        <a:ea typeface="Book Antiqua"/>
                        <a:cs typeface="Book Antiqua"/>
                        <a:sym typeface="Book Antiqua"/>
                      </a:endParaRPr>
                    </a:p>
                    <a:p>
                      <a:pPr indent="0" lvl="0" marL="0" marR="0" rtl="0" algn="l">
                        <a:spcBef>
                          <a:spcPts val="0"/>
                        </a:spcBef>
                        <a:spcAft>
                          <a:spcPts val="0"/>
                        </a:spcAft>
                        <a:buClr>
                          <a:schemeClr val="dk1"/>
                        </a:buClr>
                        <a:buSzPts val="1800"/>
                        <a:buFont typeface="Century Gothic"/>
                        <a:buNone/>
                      </a:pPr>
                      <a:r>
                        <a:t/>
                      </a:r>
                      <a:endParaRPr sz="1800" u="none" cap="none" strike="noStrike">
                        <a:latin typeface="Book Antiqua"/>
                        <a:ea typeface="Book Antiqua"/>
                        <a:cs typeface="Book Antiqua"/>
                        <a:sym typeface="Book Antiqua"/>
                      </a:endParaRPr>
                    </a:p>
                  </a:txBody>
                  <a:tcPr marT="91425" marB="91425" marR="91425" marL="91425">
                    <a:lnL cap="flat" cmpd="sng" w="76200">
                      <a:solidFill>
                        <a:srgbClr val="000000"/>
                      </a:solidFill>
                      <a:prstDash val="solid"/>
                      <a:round/>
                      <a:headEnd len="sm" w="sm" type="none"/>
                      <a:tailEnd len="sm" w="sm" type="none"/>
                    </a:lnL>
                    <a:lnR cap="flat" cmpd="sng" w="76200">
                      <a:solidFill>
                        <a:srgbClr val="000000"/>
                      </a:solidFill>
                      <a:prstDash val="solid"/>
                      <a:round/>
                      <a:headEnd len="sm" w="sm" type="none"/>
                      <a:tailEnd len="sm" w="sm" type="none"/>
                    </a:lnR>
                    <a:lnT cap="flat" cmpd="sng" w="76200">
                      <a:solidFill>
                        <a:srgbClr val="000000"/>
                      </a:solidFill>
                      <a:prstDash val="solid"/>
                      <a:round/>
                      <a:headEnd len="sm" w="sm" type="none"/>
                      <a:tailEnd len="sm" w="sm" type="none"/>
                    </a:lnT>
                    <a:lnB cap="flat" cmpd="sng" w="76200">
                      <a:solidFill>
                        <a:srgbClr val="000000"/>
                      </a:solidFill>
                      <a:prstDash val="solid"/>
                      <a:round/>
                      <a:headEnd len="sm" w="sm" type="none"/>
                      <a:tailEnd len="sm" w="sm" type="none"/>
                    </a:lnB>
                  </a:tcPr>
                </a:tc>
                <a:tc>
                  <a:txBody>
                    <a:bodyPr>
                      <a:noAutofit/>
                    </a:bodyPr>
                    <a:lstStyle/>
                    <a:p>
                      <a:pPr indent="-381000" lvl="0" marL="914400" marR="0" rtl="0" algn="l">
                        <a:lnSpc>
                          <a:spcPct val="115000"/>
                        </a:lnSpc>
                        <a:spcBef>
                          <a:spcPts val="0"/>
                        </a:spcBef>
                        <a:spcAft>
                          <a:spcPts val="0"/>
                        </a:spcAft>
                        <a:buClr>
                          <a:schemeClr val="dk1"/>
                        </a:buClr>
                        <a:buSzPts val="2400"/>
                        <a:buFont typeface="Comfortaa"/>
                        <a:buChar char="❏"/>
                      </a:pPr>
                      <a:r>
                        <a:rPr lang="en-US" sz="2400" u="none" cap="none" strike="noStrike">
                          <a:solidFill>
                            <a:schemeClr val="dk1"/>
                          </a:solidFill>
                          <a:latin typeface="Book Antiqua"/>
                          <a:ea typeface="Book Antiqua"/>
                          <a:cs typeface="Book Antiqua"/>
                          <a:sym typeface="Book Antiqua"/>
                        </a:rPr>
                        <a:t>Clearly and accurately restates what was said</a:t>
                      </a:r>
                      <a:endParaRPr sz="2400" u="none" cap="none" strike="noStrike">
                        <a:solidFill>
                          <a:schemeClr val="dk1"/>
                        </a:solidFill>
                        <a:latin typeface="Book Antiqua"/>
                        <a:ea typeface="Book Antiqua"/>
                        <a:cs typeface="Book Antiqua"/>
                        <a:sym typeface="Book Antiqua"/>
                      </a:endParaRPr>
                    </a:p>
                    <a:p>
                      <a:pPr indent="-381000" lvl="0" marL="914400" marR="0" rtl="0" algn="l">
                        <a:lnSpc>
                          <a:spcPct val="115000"/>
                        </a:lnSpc>
                        <a:spcBef>
                          <a:spcPts val="0"/>
                        </a:spcBef>
                        <a:spcAft>
                          <a:spcPts val="0"/>
                        </a:spcAft>
                        <a:buClr>
                          <a:schemeClr val="dk1"/>
                        </a:buClr>
                        <a:buSzPts val="2400"/>
                        <a:buFont typeface="Comfortaa"/>
                        <a:buChar char="❏"/>
                      </a:pPr>
                      <a:r>
                        <a:rPr lang="en-US" sz="2400" u="none" cap="none" strike="noStrike">
                          <a:solidFill>
                            <a:schemeClr val="dk1"/>
                          </a:solidFill>
                          <a:latin typeface="Book Antiqua"/>
                          <a:ea typeface="Book Antiqua"/>
                          <a:cs typeface="Book Antiqua"/>
                          <a:sym typeface="Book Antiqua"/>
                        </a:rPr>
                        <a:t>Asks clarifying questions</a:t>
                      </a:r>
                      <a:endParaRPr sz="2400" u="none" cap="none" strike="noStrike">
                        <a:latin typeface="Book Antiqua"/>
                        <a:ea typeface="Book Antiqua"/>
                        <a:cs typeface="Book Antiqua"/>
                        <a:sym typeface="Book Antiqua"/>
                      </a:endParaRPr>
                    </a:p>
                  </a:txBody>
                  <a:tcPr marT="91425" marB="91425" marR="91425" marL="91425">
                    <a:lnL cap="flat" cmpd="sng" w="76200">
                      <a:solidFill>
                        <a:srgbClr val="000000"/>
                      </a:solidFill>
                      <a:prstDash val="solid"/>
                      <a:round/>
                      <a:headEnd len="sm" w="sm" type="none"/>
                      <a:tailEnd len="sm" w="sm" type="none"/>
                    </a:lnL>
                    <a:lnR cap="flat" cmpd="sng" w="76200">
                      <a:solidFill>
                        <a:srgbClr val="000000"/>
                      </a:solidFill>
                      <a:prstDash val="solid"/>
                      <a:round/>
                      <a:headEnd len="sm" w="sm" type="none"/>
                      <a:tailEnd len="sm" w="sm" type="none"/>
                    </a:lnR>
                    <a:lnT cap="flat" cmpd="sng" w="76200">
                      <a:solidFill>
                        <a:srgbClr val="000000"/>
                      </a:solidFill>
                      <a:prstDash val="solid"/>
                      <a:round/>
                      <a:headEnd len="sm" w="sm" type="none"/>
                      <a:tailEnd len="sm" w="sm" type="none"/>
                    </a:lnT>
                    <a:lnB cap="flat" cmpd="sng" w="76200">
                      <a:solidFill>
                        <a:srgbClr val="000000"/>
                      </a:solidFill>
                      <a:prstDash val="solid"/>
                      <a:round/>
                      <a:headEnd len="sm" w="sm" type="none"/>
                      <a:tailEnd len="sm" w="sm" type="none"/>
                    </a:lnB>
                  </a:tcPr>
                </a:tc>
                <a:tc>
                  <a:txBody>
                    <a:bodyPr>
                      <a:noAutofit/>
                    </a:bodyPr>
                    <a:lstStyle/>
                    <a:p>
                      <a:pPr indent="-381000" lvl="0" marL="457200" marR="0" rtl="0" algn="l">
                        <a:lnSpc>
                          <a:spcPct val="115000"/>
                        </a:lnSpc>
                        <a:spcBef>
                          <a:spcPts val="0"/>
                        </a:spcBef>
                        <a:spcAft>
                          <a:spcPts val="0"/>
                        </a:spcAft>
                        <a:buClr>
                          <a:schemeClr val="dk1"/>
                        </a:buClr>
                        <a:buSzPts val="2400"/>
                        <a:buFont typeface="Comfortaa"/>
                        <a:buChar char="❏"/>
                      </a:pPr>
                      <a:r>
                        <a:rPr lang="en-US" sz="2400" u="none" cap="none" strike="noStrike">
                          <a:solidFill>
                            <a:schemeClr val="dk1"/>
                          </a:solidFill>
                          <a:latin typeface="Book Antiqua"/>
                          <a:ea typeface="Book Antiqua"/>
                          <a:cs typeface="Book Antiqua"/>
                          <a:sym typeface="Book Antiqua"/>
                        </a:rPr>
                        <a:t>Does not accurately restates what was said</a:t>
                      </a:r>
                      <a:endParaRPr sz="2400" u="none" cap="none" strike="noStrike">
                        <a:solidFill>
                          <a:schemeClr val="dk1"/>
                        </a:solidFill>
                        <a:latin typeface="Book Antiqua"/>
                        <a:ea typeface="Book Antiqua"/>
                        <a:cs typeface="Book Antiqua"/>
                        <a:sym typeface="Book Antiqua"/>
                      </a:endParaRPr>
                    </a:p>
                    <a:p>
                      <a:pPr indent="-381000" lvl="0" marL="457200" marR="0" rtl="0" algn="l">
                        <a:lnSpc>
                          <a:spcPct val="115000"/>
                        </a:lnSpc>
                        <a:spcBef>
                          <a:spcPts val="0"/>
                        </a:spcBef>
                        <a:spcAft>
                          <a:spcPts val="0"/>
                        </a:spcAft>
                        <a:buClr>
                          <a:schemeClr val="dk1"/>
                        </a:buClr>
                        <a:buSzPts val="2400"/>
                        <a:buFont typeface="Comfortaa"/>
                        <a:buChar char="❏"/>
                      </a:pPr>
                      <a:r>
                        <a:rPr lang="en-US" sz="2400" u="none" cap="none" strike="noStrike">
                          <a:solidFill>
                            <a:schemeClr val="dk1"/>
                          </a:solidFill>
                          <a:latin typeface="Book Antiqua"/>
                          <a:ea typeface="Book Antiqua"/>
                          <a:cs typeface="Book Antiqua"/>
                          <a:sym typeface="Book Antiqua"/>
                        </a:rPr>
                        <a:t>Does not ask clarifying questions.</a:t>
                      </a:r>
                      <a:endParaRPr sz="2400" u="none" cap="none" strike="noStrike">
                        <a:latin typeface="Book Antiqua"/>
                        <a:ea typeface="Book Antiqua"/>
                        <a:cs typeface="Book Antiqua"/>
                        <a:sym typeface="Book Antiqua"/>
                      </a:endParaRPr>
                    </a:p>
                  </a:txBody>
                  <a:tcPr marT="91425" marB="91425" marR="91425" marL="91425">
                    <a:lnL cap="flat" cmpd="sng" w="76200">
                      <a:solidFill>
                        <a:srgbClr val="000000"/>
                      </a:solidFill>
                      <a:prstDash val="solid"/>
                      <a:round/>
                      <a:headEnd len="sm" w="sm" type="none"/>
                      <a:tailEnd len="sm" w="sm" type="none"/>
                    </a:lnL>
                    <a:lnR cap="flat" cmpd="sng" w="76200">
                      <a:solidFill>
                        <a:srgbClr val="000000"/>
                      </a:solidFill>
                      <a:prstDash val="solid"/>
                      <a:round/>
                      <a:headEnd len="sm" w="sm" type="none"/>
                      <a:tailEnd len="sm" w="sm" type="none"/>
                    </a:lnR>
                    <a:lnT cap="flat" cmpd="sng" w="76200">
                      <a:solidFill>
                        <a:srgbClr val="000000"/>
                      </a:solidFill>
                      <a:prstDash val="solid"/>
                      <a:round/>
                      <a:headEnd len="sm" w="sm" type="none"/>
                      <a:tailEnd len="sm" w="sm" type="none"/>
                    </a:lnT>
                    <a:lnB cap="flat" cmpd="sng" w="76200">
                      <a:solidFill>
                        <a:srgbClr val="000000"/>
                      </a:solidFill>
                      <a:prstDash val="solid"/>
                      <a:round/>
                      <a:headEnd len="sm" w="sm" type="none"/>
                      <a:tailEnd len="sm" w="sm" type="none"/>
                    </a:lnB>
                  </a:tcPr>
                </a:tc>
              </a:tr>
            </a:tbl>
          </a:graphicData>
        </a:graphic>
      </p:graphicFrame>
      <p:pic>
        <p:nvPicPr>
          <p:cNvPr id="159" name="Google Shape;159;p9"/>
          <p:cNvPicPr preferRelativeResize="0"/>
          <p:nvPr/>
        </p:nvPicPr>
        <p:blipFill rotWithShape="1">
          <a:blip r:embed="rId3">
            <a:alphaModFix/>
          </a:blip>
          <a:srcRect b="0" l="0" r="0" t="0"/>
          <a:stretch/>
        </p:blipFill>
        <p:spPr>
          <a:xfrm>
            <a:off x="1698625" y="2051375"/>
            <a:ext cx="2446400" cy="208058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avon">
  <a:themeElements>
    <a:clrScheme name="Savon">
      <a:dk1>
        <a:srgbClr val="000000"/>
      </a:dk1>
      <a:lt1>
        <a:srgbClr val="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2019-04-27T14:06:36Z</dcterms:created>
  <dc:creator>Melanie Lynch</dc:creator>
</cp:coreProperties>
</file>