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8" r:id="rId1"/>
    <p:sldMasterId id="2147483689" r:id="rId2"/>
    <p:sldMasterId id="2147483690" r:id="rId3"/>
  </p:sldMasterIdLst>
  <p:notesMasterIdLst>
    <p:notesMasterId r:id="rId31"/>
  </p:notesMasterIdLst>
  <p:sldIdLst>
    <p:sldId id="284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81" r:id="rId15"/>
    <p:sldId id="269" r:id="rId16"/>
    <p:sldId id="285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93" r:id="rId27"/>
    <p:sldId id="291" r:id="rId28"/>
    <p:sldId id="292" r:id="rId29"/>
    <p:sldId id="283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2B3B46-83FC-428B-B16B-0CC3893094DF}">
  <a:tblStyle styleId="{D62B3B46-83FC-428B-B16B-0CC3893094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8"/>
    <p:restoredTop sz="94641"/>
  </p:normalViewPr>
  <p:slideViewPr>
    <p:cSldViewPr snapToGrid="0" snapToObjects="1">
      <p:cViewPr varScale="1">
        <p:scale>
          <a:sx n="167" d="100"/>
          <a:sy n="167" d="100"/>
        </p:scale>
        <p:origin x="1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1753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5664a3ee0_2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25664a3ee0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41f0e15b10_4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41f0e15b10_4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41f0e15b10_4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41f0e15b10_4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41f0e15b10_4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41f0e15b10_4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5664a3ee0_2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25664a3ee0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3204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41f0e15b10_4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41f0e15b10_4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41f0e15b10_4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41f0e15b10_4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41f0e15b10_4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g41f0e15b10_4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41f0e15b10_4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41f0e15b10_4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41f0e15b10_4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g41f0e15b10_4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0032412e6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0032412e6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41f0e15b10_4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g41f0e15b10_4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41f0e15b10_4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41f0e15b10_4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41f0e15b10_4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g41f0e15b10_4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41f0e15b10_4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g41f0e15b10_4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520449ed6a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g520449ed6a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5664a3ee0_2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25664a3ee0_2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5664a3ee0_2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25664a3ee0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0032412e6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0032412e6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231fc8093_3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231fc8093_3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03aa7bc9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503aa7bc9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5664a3ee0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25664a3ee0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5664a3ee0_2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25664a3ee0_2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">
  <p:cSld name="Closing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228600" y="46830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5867400" y="4686381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4305300" y="4686381"/>
            <a:ext cx="533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 and bullets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85801" y="205978"/>
            <a:ext cx="7924725" cy="82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B"/>
              </a:buClr>
              <a:buSzPts val="4200"/>
              <a:buFont typeface="Arial"/>
              <a:buNone/>
              <a:defRPr sz="4400" b="0" i="0" u="none" strike="noStrike" cap="none">
                <a:solidFill>
                  <a:srgbClr val="009CDB"/>
                </a:solidFill>
                <a:latin typeface="Inder"/>
                <a:ea typeface="Inder"/>
                <a:cs typeface="Inder"/>
                <a:sym typeface="Inder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85801" y="1028700"/>
            <a:ext cx="7924725" cy="302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228600" y="3429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Arial"/>
              <a:buChar char="●"/>
              <a:defRPr sz="32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Jim Nightshade"/>
              <a:buChar char="–"/>
              <a:defRPr sz="2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Jim Nightshade"/>
              <a:buChar char="–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2286000" marR="0" lvl="4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743200" marR="0" lvl="5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657600" marR="0" lvl="7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4114800" marR="0" lvl="8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2"/>
          </p:nvPr>
        </p:nvSpPr>
        <p:spPr>
          <a:xfrm>
            <a:off x="46482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Arial"/>
              <a:buChar char="●"/>
              <a:defRPr sz="32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Jim Nightshade"/>
              <a:buChar char="–"/>
              <a:defRPr sz="2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Jim Nightshade"/>
              <a:buChar char="–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2286000" marR="0" lvl="4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743200" marR="0" lvl="5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657600" marR="0" lvl="7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4114800" marR="0" lvl="8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228600" y="3429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Arial"/>
              <a:buChar char="●"/>
              <a:defRPr sz="32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Jim Nightshade"/>
              <a:buChar char="–"/>
              <a:defRPr sz="2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Jim Nightshade"/>
              <a:buChar char="–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2286000" marR="0" lvl="4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743200" marR="0" lvl="5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657600" marR="0" lvl="7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4114800" marR="0" lvl="8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2"/>
          </p:nvPr>
        </p:nvSpPr>
        <p:spPr>
          <a:xfrm>
            <a:off x="4648200" y="148590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Arial"/>
              <a:buChar char="●"/>
              <a:defRPr sz="32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Jim Nightshade"/>
              <a:buChar char="–"/>
              <a:defRPr sz="2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Jim Nightshade"/>
              <a:buChar char="–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2286000" marR="0" lvl="4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743200" marR="0" lvl="5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657600" marR="0" lvl="7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4114800" marR="0" lvl="8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3"/>
          </p:nvPr>
        </p:nvSpPr>
        <p:spPr>
          <a:xfrm>
            <a:off x="4648200" y="308610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Arial"/>
              <a:buChar char="●"/>
              <a:defRPr sz="32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Jim Nightshade"/>
              <a:buChar char="–"/>
              <a:defRPr sz="2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Jim Nightshade"/>
              <a:buChar char="–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2286000" marR="0" lvl="4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743200" marR="0" lvl="5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657600" marR="0" lvl="7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4114800" marR="0" lvl="8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228600" y="3429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Arial"/>
              <a:buChar char="●"/>
              <a:defRPr sz="32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Jim Nightshade"/>
              <a:buChar char="–"/>
              <a:defRPr sz="2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Jim Nightshade"/>
              <a:buChar char="–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2286000" marR="0" lvl="4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743200" marR="0" lvl="5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657600" marR="0" lvl="7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4114800" marR="0" lvl="8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48200" y="148590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Arial"/>
              <a:buChar char="●"/>
              <a:defRPr sz="32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Jim Nightshade"/>
              <a:buChar char="–"/>
              <a:defRPr sz="2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Jim Nightshade"/>
              <a:buChar char="–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2286000" marR="0" lvl="4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743200" marR="0" lvl="5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657600" marR="0" lvl="7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4114800" marR="0" lvl="8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3"/>
          </p:nvPr>
        </p:nvSpPr>
        <p:spPr>
          <a:xfrm>
            <a:off x="4648200" y="308610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Arial"/>
              <a:buChar char="●"/>
              <a:defRPr sz="32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Jim Nightshade"/>
              <a:buChar char="–"/>
              <a:defRPr sz="2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Jim Nightshade"/>
              <a:buChar char="–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2286000" marR="0" lvl="4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743200" marR="0" lvl="5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657600" marR="0" lvl="7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4114800" marR="0" lvl="8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228600" y="3429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100"/>
              <a:buFont typeface="Arial"/>
              <a:buChar char="●"/>
              <a:defRPr sz="2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Jim Nightshade"/>
              <a:buChar char="–"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im Nightshade"/>
              <a:buChar char="–"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2286000" marR="0" lvl="4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743200" marR="0" lvl="5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657600" marR="0" lvl="7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4114800" marR="0" lvl="8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2"/>
          </p:nvPr>
        </p:nvSpPr>
        <p:spPr>
          <a:xfrm>
            <a:off x="46482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100"/>
              <a:buFont typeface="Arial"/>
              <a:buChar char="●"/>
              <a:defRPr sz="2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Jim Nightshade"/>
              <a:buChar char="–"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im Nightshade"/>
              <a:buChar char="–"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2286000" marR="0" lvl="4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743200" marR="0" lvl="5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657600" marR="0" lvl="7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4114800" marR="0" lvl="8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lip Art and Text" type="clipArtAndTx">
  <p:cSld name="CLIPART_AND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>
            <a:spLocks noGrp="1"/>
          </p:cNvSpPr>
          <p:nvPr>
            <p:ph type="clipArt" idx="2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Jim Nightshade"/>
              <a:buNone/>
              <a:defRPr sz="1400" b="0" i="0" u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Jim Nightshade"/>
              <a:buNone/>
              <a:defRPr sz="1400" b="0" i="0" u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Jim Nightshade"/>
              <a:buNone/>
              <a:defRPr sz="1400" b="0" i="0" u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Jim Nightshade"/>
              <a:buNone/>
              <a:defRPr sz="1400" b="0" i="0" u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Jim Nightshade"/>
              <a:buNone/>
              <a:defRPr sz="1400" b="0" i="0" u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Jim Nightshade"/>
              <a:buNone/>
              <a:defRPr sz="1400" b="0" i="0" u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Jim Nightshade"/>
              <a:buNone/>
              <a:defRPr sz="1400" b="0" i="0" u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Jim Nightshade"/>
              <a:buNone/>
              <a:defRPr sz="1400" b="0" i="0" u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Jim Nightshade"/>
              <a:buNone/>
              <a:defRPr sz="1400" b="0" i="0" u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>
            <a:spLocks noGrp="1"/>
          </p:cNvSpPr>
          <p:nvPr>
            <p:ph type="clipArt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 Sans"/>
              <a:buNone/>
              <a:defRPr sz="1400" b="0" i="0" u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 Sans"/>
              <a:buNone/>
              <a:defRPr sz="1400" b="0" i="0" u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 Sans"/>
              <a:buNone/>
              <a:defRPr sz="1400" b="0" i="0" u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 Sans"/>
              <a:buNone/>
              <a:defRPr sz="1400" b="0" i="0" u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 Sans"/>
              <a:buNone/>
              <a:defRPr sz="1400" b="0" i="0" u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 Sans"/>
              <a:buNone/>
              <a:defRPr sz="1400" b="0" i="0" u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 Sans"/>
              <a:buNone/>
              <a:defRPr sz="1400" b="0" i="0" u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 Sans"/>
              <a:buNone/>
              <a:defRPr sz="1400" b="0" i="0" u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 Sans"/>
              <a:buNone/>
              <a:defRPr sz="1400" b="0" i="0" u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00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825" y="972913"/>
            <a:ext cx="5051951" cy="319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765775" y="1645750"/>
            <a:ext cx="4227000" cy="14319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807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/>
          <p:nvPr/>
        </p:nvSpPr>
        <p:spPr>
          <a:xfrm>
            <a:off x="372035" y="233279"/>
            <a:ext cx="8400000" cy="3330600"/>
          </a:xfrm>
          <a:prstGeom prst="roundRect">
            <a:avLst>
              <a:gd name="adj" fmla="val 365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2"/>
          <p:cNvSpPr/>
          <p:nvPr/>
        </p:nvSpPr>
        <p:spPr>
          <a:xfrm>
            <a:off x="372035" y="3678300"/>
            <a:ext cx="8400000" cy="904800"/>
          </a:xfrm>
          <a:prstGeom prst="roundRect">
            <a:avLst>
              <a:gd name="adj" fmla="val 1524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2"/>
          <p:cNvSpPr txBox="1">
            <a:spLocks noGrp="1"/>
          </p:cNvSpPr>
          <p:nvPr>
            <p:ph type="ctrTitle"/>
          </p:nvPr>
        </p:nvSpPr>
        <p:spPr>
          <a:xfrm>
            <a:off x="685800" y="473108"/>
            <a:ext cx="7772400" cy="28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7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7200" b="1">
                <a:solidFill>
                  <a:schemeClr val="dk2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7200" b="1">
                <a:solidFill>
                  <a:schemeClr val="dk2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7200" b="1">
                <a:solidFill>
                  <a:schemeClr val="dk2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7200" b="1">
                <a:solidFill>
                  <a:schemeClr val="dk2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7200" b="1">
                <a:solidFill>
                  <a:schemeClr val="dk2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7200" b="1">
                <a:solidFill>
                  <a:schemeClr val="dk2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7200" b="1">
                <a:solidFill>
                  <a:schemeClr val="dk2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72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1"/>
          </p:nvPr>
        </p:nvSpPr>
        <p:spPr>
          <a:xfrm>
            <a:off x="685800" y="3896921"/>
            <a:ext cx="77724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/>
          <p:nvPr/>
        </p:nvSpPr>
        <p:spPr>
          <a:xfrm>
            <a:off x="372035" y="1163170"/>
            <a:ext cx="4114800" cy="387780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3"/>
          <p:cNvSpPr/>
          <p:nvPr/>
        </p:nvSpPr>
        <p:spPr>
          <a:xfrm rot="10800000" flipH="1">
            <a:off x="372035" y="59"/>
            <a:ext cx="8400000" cy="10497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600" b="1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600" b="1">
                <a:solidFill>
                  <a:schemeClr val="dk2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600" b="1">
                <a:solidFill>
                  <a:schemeClr val="dk2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600" b="1">
                <a:solidFill>
                  <a:schemeClr val="dk2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600" b="1">
                <a:solidFill>
                  <a:schemeClr val="dk2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600" b="1">
                <a:solidFill>
                  <a:schemeClr val="dk2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600" b="1">
                <a:solidFill>
                  <a:schemeClr val="dk2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600" b="1">
                <a:solidFill>
                  <a:schemeClr val="dk2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6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/>
          <p:nvPr/>
        </p:nvSpPr>
        <p:spPr>
          <a:xfrm>
            <a:off x="4657164" y="1163170"/>
            <a:ext cx="4114800" cy="387780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372035" y="4276652"/>
            <a:ext cx="84000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5"/>
          <p:cNvSpPr/>
          <p:nvPr/>
        </p:nvSpPr>
        <p:spPr>
          <a:xfrm>
            <a:off x="372035" y="233279"/>
            <a:ext cx="8400000" cy="3868500"/>
          </a:xfrm>
          <a:prstGeom prst="roundRect">
            <a:avLst>
              <a:gd name="adj" fmla="val 27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5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>
            <a:spLocks noGrp="1"/>
          </p:cNvSpPr>
          <p:nvPr>
            <p:ph type="title"/>
          </p:nvPr>
        </p:nvSpPr>
        <p:spPr>
          <a:xfrm>
            <a:off x="228600" y="3429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Arial"/>
              <a:buChar char="●"/>
              <a:defRPr sz="32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Jim Nightshade"/>
              <a:buChar char="–"/>
              <a:defRPr sz="2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Jim Nightshade"/>
              <a:buChar char="–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2286000" marR="0" lvl="4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743200" marR="0" lvl="5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657600" marR="0" lvl="7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4114800" marR="0" lvl="8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body" idx="2"/>
          </p:nvPr>
        </p:nvSpPr>
        <p:spPr>
          <a:xfrm>
            <a:off x="46482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Arial"/>
              <a:buChar char="●"/>
              <a:defRPr sz="32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Jim Nightshade"/>
              <a:buChar char="–"/>
              <a:defRPr sz="2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Jim Nightshade"/>
              <a:buChar char="–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2286000" marR="0" lvl="4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743200" marR="0" lvl="5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657600" marR="0" lvl="7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4114800" marR="0" lvl="8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>
            <a:spLocks noGrp="1"/>
          </p:cNvSpPr>
          <p:nvPr>
            <p:ph type="title"/>
          </p:nvPr>
        </p:nvSpPr>
        <p:spPr>
          <a:xfrm>
            <a:off x="228600" y="3429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42" name="Google Shape;142;p28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Arial"/>
              <a:buChar char="●"/>
              <a:defRPr sz="32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Jim Nightshade"/>
              <a:buChar char="–"/>
              <a:defRPr sz="2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Jim Nightshade"/>
              <a:buChar char="–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2286000" marR="0" lvl="4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743200" marR="0" lvl="5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657600" marR="0" lvl="7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4114800" marR="0" lvl="8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body" idx="2"/>
          </p:nvPr>
        </p:nvSpPr>
        <p:spPr>
          <a:xfrm>
            <a:off x="4648200" y="148590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Arial"/>
              <a:buChar char="●"/>
              <a:defRPr sz="32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Jim Nightshade"/>
              <a:buChar char="–"/>
              <a:defRPr sz="2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Jim Nightshade"/>
              <a:buChar char="–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2286000" marR="0" lvl="4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743200" marR="0" lvl="5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657600" marR="0" lvl="7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4114800" marR="0" lvl="8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body" idx="3"/>
          </p:nvPr>
        </p:nvSpPr>
        <p:spPr>
          <a:xfrm>
            <a:off x="4648200" y="308610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Arial"/>
              <a:buChar char="●"/>
              <a:defRPr sz="32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Jim Nightshade"/>
              <a:buChar char="–"/>
              <a:defRPr sz="2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Jim Nightshade"/>
              <a:buChar char="–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2286000" marR="0" lvl="4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743200" marR="0" lvl="5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657600" marR="0" lvl="7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4114800" marR="0" lvl="8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38D09-3CD7-7B4E-B2A5-06B66FD4243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39721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p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32"/>
          <p:cNvGrpSpPr/>
          <p:nvPr/>
        </p:nvGrpSpPr>
        <p:grpSpPr>
          <a:xfrm>
            <a:off x="-1" y="2534771"/>
            <a:ext cx="7543801" cy="1953185"/>
            <a:chOff x="-1" y="3379694"/>
            <a:chExt cx="7543801" cy="2604247"/>
          </a:xfrm>
        </p:grpSpPr>
        <p:grpSp>
          <p:nvGrpSpPr>
            <p:cNvPr id="155" name="Google Shape;155;p32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6" name="Google Shape;156;p32"/>
              <p:cNvSpPr/>
              <p:nvPr/>
            </p:nvSpPr>
            <p:spPr>
              <a:xfrm rot="10800000" flipH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50800" dist="63500" dir="2700000" algn="t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Inder"/>
                  <a:ea typeface="Inder"/>
                  <a:cs typeface="Inder"/>
                  <a:sym typeface="Inder"/>
                </a:endParaRPr>
              </a:p>
            </p:txBody>
          </p:sp>
          <p:cxnSp>
            <p:nvCxnSpPr>
              <p:cNvPr id="157" name="Google Shape;157;p32"/>
              <p:cNvCxnSpPr/>
              <p:nvPr/>
            </p:nvCxnSpPr>
            <p:spPr>
              <a:xfrm>
                <a:off x="0" y="3379694"/>
                <a:ext cx="7543800" cy="2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58" name="Google Shape;158;p32"/>
            <p:cNvSpPr/>
            <p:nvPr/>
          </p:nvSpPr>
          <p:spPr>
            <a:xfrm>
              <a:off x="6817659" y="3621741"/>
              <a:ext cx="394500" cy="394500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Inder"/>
                <a:ea typeface="Inder"/>
                <a:cs typeface="Inder"/>
                <a:sym typeface="Inder"/>
              </a:endParaRPr>
            </a:p>
          </p:txBody>
        </p:sp>
      </p:grpSp>
      <p:sp>
        <p:nvSpPr>
          <p:cNvPr id="159" name="Google Shape;159;p32"/>
          <p:cNvSpPr txBox="1">
            <a:spLocks noGrp="1"/>
          </p:cNvSpPr>
          <p:nvPr>
            <p:ph type="ctrTitle"/>
          </p:nvPr>
        </p:nvSpPr>
        <p:spPr>
          <a:xfrm>
            <a:off x="1371600" y="2934961"/>
            <a:ext cx="5867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subTitle" idx="1"/>
          </p:nvPr>
        </p:nvSpPr>
        <p:spPr>
          <a:xfrm>
            <a:off x="1371600" y="4047565"/>
            <a:ext cx="58674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32"/>
          <p:cNvSpPr txBox="1">
            <a:spLocks noGrp="1"/>
          </p:cNvSpPr>
          <p:nvPr>
            <p:ph type="dt" idx="10"/>
          </p:nvPr>
        </p:nvSpPr>
        <p:spPr>
          <a:xfrm rot="-5400000">
            <a:off x="-476838" y="3332250"/>
            <a:ext cx="154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32"/>
          <p:cNvSpPr txBox="1">
            <a:spLocks noGrp="1"/>
          </p:cNvSpPr>
          <p:nvPr>
            <p:ph type="ftr" idx="11"/>
          </p:nvPr>
        </p:nvSpPr>
        <p:spPr>
          <a:xfrm rot="-5400000">
            <a:off x="-99575" y="3332249"/>
            <a:ext cx="154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33"/>
          <p:cNvSpPr>
            <a:spLocks noGrp="1"/>
          </p:cNvSpPr>
          <p:nvPr>
            <p:ph type="clipArt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33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33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33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4"/>
          <p:cNvSpPr txBox="1">
            <a:spLocks noGrp="1"/>
          </p:cNvSpPr>
          <p:nvPr>
            <p:ph type="body" idx="1"/>
          </p:nvPr>
        </p:nvSpPr>
        <p:spPr>
          <a:xfrm>
            <a:off x="457200" y="205978"/>
            <a:ext cx="8229600" cy="43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5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3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–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Google Shape;178;p3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–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Google Shape;181;p3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  <a:defRPr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3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–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p37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  <a:defRPr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37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–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0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4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40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Google Shape;194;p4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41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42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3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Google Shape;201;p43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9.xml"/><Relationship Id="rId15" Type="http://schemas.openxmlformats.org/officeDocument/2006/relationships/theme" Target="../theme/theme3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91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 w="9525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600" b="1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600" b="1">
                <a:solidFill>
                  <a:schemeClr val="dk2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600" b="1">
                <a:solidFill>
                  <a:schemeClr val="dk2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600" b="1">
                <a:solidFill>
                  <a:schemeClr val="dk2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600" b="1">
                <a:solidFill>
                  <a:schemeClr val="dk2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600" b="1">
                <a:solidFill>
                  <a:schemeClr val="dk2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600" b="1">
                <a:solidFill>
                  <a:schemeClr val="dk2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600" b="1">
                <a:solidFill>
                  <a:schemeClr val="dk2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6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72" r:id="rId4"/>
    <p:sldLayoutId id="2147483673" r:id="rId5"/>
    <p:sldLayoutId id="214748369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hyperlink" Target="https://www.youtube.com/watch?v=jEHwB1PG_-Q" TargetMode="External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ctrTitle"/>
          </p:nvPr>
        </p:nvSpPr>
        <p:spPr>
          <a:xfrm>
            <a:off x="2765775" y="1645750"/>
            <a:ext cx="4227000" cy="14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Doctor Diagnosis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6368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3"/>
          <p:cNvSpPr txBox="1">
            <a:spLocks noGrp="1"/>
          </p:cNvSpPr>
          <p:nvPr>
            <p:ph type="title"/>
          </p:nvPr>
        </p:nvSpPr>
        <p:spPr>
          <a:xfrm>
            <a:off x="-762000" y="40005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lang="en" sz="6000" i="0" u="none" strike="noStrike" cap="none">
                <a:solidFill>
                  <a:schemeClr val="hlink"/>
                </a:solidFill>
                <a:latin typeface="Ultra"/>
                <a:ea typeface="Ultra"/>
                <a:cs typeface="Ultra"/>
                <a:sym typeface="Ultra"/>
              </a:rPr>
              <a:t>Distress</a:t>
            </a:r>
            <a:endParaRPr sz="60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270" name="Google Shape;270;p53"/>
          <p:cNvSpPr txBox="1">
            <a:spLocks noGrp="1"/>
          </p:cNvSpPr>
          <p:nvPr>
            <p:ph type="body" idx="1"/>
          </p:nvPr>
        </p:nvSpPr>
        <p:spPr>
          <a:xfrm>
            <a:off x="713750" y="1385800"/>
            <a:ext cx="5029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90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4800"/>
              <a:buFont typeface="Walter Turncoat"/>
              <a:buChar char="●"/>
            </a:pPr>
            <a:r>
              <a:rPr lang="en" sz="480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Bad stress</a:t>
            </a:r>
            <a:endParaRPr sz="4800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342900" marR="0" lvl="0" indent="-390525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folHlink"/>
              </a:buClr>
              <a:buSzPts val="4800"/>
              <a:buFont typeface="Walter Turncoat"/>
              <a:buChar char="●"/>
            </a:pPr>
            <a:r>
              <a:rPr lang="en" sz="480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Is stress that is perceived as negative</a:t>
            </a:r>
            <a:endParaRPr sz="4800"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271" name="Google Shape;271;p53" descr="Stress FIR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19482" y="105987"/>
            <a:ext cx="3608387" cy="48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5"/>
          <p:cNvSpPr txBox="1">
            <a:spLocks noGrp="1"/>
          </p:cNvSpPr>
          <p:nvPr>
            <p:ph type="ctrTitle"/>
          </p:nvPr>
        </p:nvSpPr>
        <p:spPr>
          <a:xfrm>
            <a:off x="685800" y="473108"/>
            <a:ext cx="7772400" cy="28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Fight </a:t>
            </a:r>
            <a:endParaRPr sz="6000">
              <a:solidFill>
                <a:srgbClr val="000000"/>
              </a:solidFill>
              <a:latin typeface="Ultra"/>
              <a:ea typeface="Ultra"/>
              <a:cs typeface="Ultra"/>
              <a:sym typeface="Ult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   or </a:t>
            </a:r>
            <a:endParaRPr sz="6000">
              <a:solidFill>
                <a:srgbClr val="000000"/>
              </a:solidFill>
              <a:latin typeface="Ultra"/>
              <a:ea typeface="Ultra"/>
              <a:cs typeface="Ultra"/>
              <a:sym typeface="Ult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Flight</a:t>
            </a:r>
            <a:endParaRPr sz="6000">
              <a:solidFill>
                <a:srgbClr val="000000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pic>
        <p:nvPicPr>
          <p:cNvPr id="285" name="Google Shape;28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574" y="1051087"/>
            <a:ext cx="4719700" cy="1686225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6" name="Google Shape;286;p55"/>
          <p:cNvSpPr txBox="1"/>
          <p:nvPr/>
        </p:nvSpPr>
        <p:spPr>
          <a:xfrm>
            <a:off x="1246950" y="3703625"/>
            <a:ext cx="6404700" cy="9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Objective: To be able to identify at least 7 ways that Fight or Flight affects our bodies.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979" y="224257"/>
            <a:ext cx="6084916" cy="3320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7651" y="3840480"/>
            <a:ext cx="696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Watch this </a:t>
            </a:r>
            <a:r>
              <a:rPr lang="en-US" sz="2400" dirty="0" smtClean="0">
                <a:hlinkClick r:id="rId4"/>
              </a:rPr>
              <a:t>video</a:t>
            </a:r>
            <a:r>
              <a:rPr lang="en-US" sz="2400" dirty="0" smtClean="0"/>
              <a:t> on Fight or Flight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7"/>
          <p:cNvSpPr txBox="1">
            <a:spLocks noGrp="1"/>
          </p:cNvSpPr>
          <p:nvPr>
            <p:ph type="title"/>
          </p:nvPr>
        </p:nvSpPr>
        <p:spPr>
          <a:xfrm>
            <a:off x="685800" y="183125"/>
            <a:ext cx="7861200" cy="102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lang="en" sz="3400" i="0" u="none" strike="noStrike" cap="none">
                <a:solidFill>
                  <a:schemeClr val="hlink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What happens to the following during the alarm stage?</a:t>
            </a: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298" name="Google Shape;298;p57"/>
          <p:cNvSpPr txBox="1">
            <a:spLocks noGrp="1"/>
          </p:cNvSpPr>
          <p:nvPr>
            <p:ph type="body" idx="1"/>
          </p:nvPr>
        </p:nvSpPr>
        <p:spPr>
          <a:xfrm>
            <a:off x="685800" y="1314450"/>
            <a:ext cx="4267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Walter Turncoat"/>
              <a:buChar char="●"/>
            </a:pPr>
            <a:r>
              <a:rPr lang="en" sz="200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Pupils</a:t>
            </a:r>
            <a:endParaRPr sz="2000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342900" marR="0" lvl="0" indent="-3365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Walter Turncoat"/>
              <a:buChar char="●"/>
            </a:pPr>
            <a:r>
              <a:rPr lang="en" sz="200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Hearing</a:t>
            </a:r>
            <a:endParaRPr sz="2000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342900" marR="0" lvl="0" indent="-3365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Walter Turncoat"/>
              <a:buChar char="●"/>
            </a:pPr>
            <a:r>
              <a:rPr lang="en" sz="200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Saliva</a:t>
            </a:r>
            <a:endParaRPr sz="2000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342900" marR="0" lvl="0" indent="-3365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Walter Turncoat"/>
              <a:buChar char="●"/>
            </a:pPr>
            <a:r>
              <a:rPr lang="en" sz="200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Heart rate</a:t>
            </a:r>
            <a:endParaRPr sz="2000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342900" marR="0" lvl="0" indent="-3365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Walter Turncoat"/>
              <a:buChar char="●"/>
            </a:pPr>
            <a:r>
              <a:rPr lang="en" sz="200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Blood pressure</a:t>
            </a:r>
            <a:endParaRPr sz="2000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342900" marR="0" lvl="0" indent="-3365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Walter Turncoat"/>
              <a:buChar char="●"/>
            </a:pPr>
            <a:r>
              <a:rPr lang="en" sz="200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Bronchioles</a:t>
            </a:r>
            <a:endParaRPr sz="2000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342900" marR="0" lvl="0" indent="-3365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Walter Turncoat"/>
              <a:buChar char="●"/>
            </a:pPr>
            <a:r>
              <a:rPr lang="en" sz="200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Digestion</a:t>
            </a:r>
            <a:endParaRPr sz="2000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342900" marR="0" lvl="0" indent="-3365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Walter Turncoat"/>
              <a:buChar char="●"/>
            </a:pPr>
            <a:r>
              <a:rPr lang="en" sz="200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Blood flow to muscles</a:t>
            </a:r>
            <a:endParaRPr sz="2000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342900" marR="0" lvl="0" indent="-3365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Walter Turncoat"/>
              <a:buChar char="●"/>
            </a:pPr>
            <a:r>
              <a:rPr lang="en" sz="200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Muscles</a:t>
            </a:r>
            <a:endParaRPr sz="2000"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299" name="Google Shape;299;p57" descr="alarm clock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59525" y="1669300"/>
            <a:ext cx="4191000" cy="2739600"/>
          </a:xfrm>
          <a:prstGeom prst="rect">
            <a:avLst/>
          </a:prstGeom>
          <a:noFill/>
          <a:ln w="603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78;p54"/>
          <p:cNvPicPr preferRelativeResize="0"/>
          <p:nvPr/>
        </p:nvPicPr>
        <p:blipFill rotWithShape="1">
          <a:blip r:embed="rId3">
            <a:alphaModFix/>
          </a:blip>
          <a:srcRect l="35405" t="23679" r="24674" b="7264"/>
          <a:stretch/>
        </p:blipFill>
        <p:spPr>
          <a:xfrm>
            <a:off x="2338186" y="0"/>
            <a:ext cx="4682849" cy="5063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78133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8"/>
          <p:cNvSpPr txBox="1">
            <a:spLocks noGrp="1"/>
          </p:cNvSpPr>
          <p:nvPr>
            <p:ph type="title"/>
          </p:nvPr>
        </p:nvSpPr>
        <p:spPr>
          <a:xfrm>
            <a:off x="685800" y="514350"/>
            <a:ext cx="7307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lang="en" sz="9600" i="0" u="none" strike="noStrike" cap="none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Pupils</a:t>
            </a:r>
            <a:endParaRPr>
              <a:solidFill>
                <a:srgbClr val="000000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305" name="Google Shape;305;p58"/>
          <p:cNvSpPr txBox="1">
            <a:spLocks noGrp="1"/>
          </p:cNvSpPr>
          <p:nvPr>
            <p:ph type="body" idx="1"/>
          </p:nvPr>
        </p:nvSpPr>
        <p:spPr>
          <a:xfrm>
            <a:off x="533400" y="1485900"/>
            <a:ext cx="42201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Walter Turncoat"/>
              <a:buChar char="●"/>
            </a:pPr>
            <a:r>
              <a:rPr lang="en" sz="880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Dilate</a:t>
            </a:r>
            <a:endParaRPr>
              <a:solidFill>
                <a:srgbClr val="FF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306" name="Google Shape;306;p5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53425" y="2448275"/>
            <a:ext cx="3984600" cy="229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9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740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lang="en" sz="9600" i="0" u="none" strike="noStrike" cap="none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Hearing</a:t>
            </a:r>
            <a:endParaRPr>
              <a:solidFill>
                <a:srgbClr val="000000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312" name="Google Shape;312;p59"/>
          <p:cNvSpPr txBox="1">
            <a:spLocks noGrp="1"/>
          </p:cNvSpPr>
          <p:nvPr>
            <p:ph type="body" idx="1"/>
          </p:nvPr>
        </p:nvSpPr>
        <p:spPr>
          <a:xfrm>
            <a:off x="304800" y="1485900"/>
            <a:ext cx="59283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6600"/>
              <a:buFont typeface="Walter Turncoat"/>
              <a:buChar char="●"/>
            </a:pPr>
            <a:r>
              <a:rPr lang="en" sz="880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Sharpens</a:t>
            </a: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313" name="Google Shape;313;p5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61950" y="2262125"/>
            <a:ext cx="4572000" cy="258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0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740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lang="en" sz="8000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Breathing</a:t>
            </a:r>
            <a:endParaRPr sz="8000">
              <a:solidFill>
                <a:srgbClr val="000000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319" name="Google Shape;319;p60"/>
          <p:cNvSpPr txBox="1">
            <a:spLocks noGrp="1"/>
          </p:cNvSpPr>
          <p:nvPr>
            <p:ph type="body" idx="1"/>
          </p:nvPr>
        </p:nvSpPr>
        <p:spPr>
          <a:xfrm>
            <a:off x="304800" y="1485900"/>
            <a:ext cx="62187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6600"/>
              <a:buFont typeface="Walter Turncoat"/>
              <a:buChar char="●"/>
            </a:pPr>
            <a:r>
              <a:rPr lang="en" sz="8800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Increases</a:t>
            </a: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1"/>
          <p:cNvSpPr txBox="1">
            <a:spLocks noGrp="1"/>
          </p:cNvSpPr>
          <p:nvPr>
            <p:ph type="title"/>
          </p:nvPr>
        </p:nvSpPr>
        <p:spPr>
          <a:xfrm>
            <a:off x="228600" y="6858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lang="en" sz="9600" i="0" u="none" strike="noStrike" cap="none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Saliva</a:t>
            </a:r>
            <a:endParaRPr>
              <a:solidFill>
                <a:srgbClr val="000000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325" name="Google Shape;325;p61"/>
          <p:cNvSpPr txBox="1">
            <a:spLocks noGrp="1"/>
          </p:cNvSpPr>
          <p:nvPr>
            <p:ph type="body" idx="1"/>
          </p:nvPr>
        </p:nvSpPr>
        <p:spPr>
          <a:xfrm>
            <a:off x="304800" y="1504950"/>
            <a:ext cx="6324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6600"/>
              <a:buFont typeface="Walter Turncoat"/>
              <a:buChar char="●"/>
            </a:pPr>
            <a:r>
              <a:rPr lang="en" sz="880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Decreases</a:t>
            </a: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326" name="Google Shape;326;p61" descr="183149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33875" y="2794369"/>
            <a:ext cx="3657600" cy="241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2"/>
          <p:cNvSpPr txBox="1">
            <a:spLocks noGrp="1"/>
          </p:cNvSpPr>
          <p:nvPr>
            <p:ph type="title"/>
          </p:nvPr>
        </p:nvSpPr>
        <p:spPr>
          <a:xfrm>
            <a:off x="784837" y="490075"/>
            <a:ext cx="7307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lang="en" sz="7200" i="0" u="none" strike="noStrike" cap="none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Heart rate</a:t>
            </a:r>
            <a:endParaRPr sz="7200">
              <a:solidFill>
                <a:srgbClr val="000000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332" name="Google Shape;332;p62"/>
          <p:cNvSpPr txBox="1">
            <a:spLocks noGrp="1"/>
          </p:cNvSpPr>
          <p:nvPr>
            <p:ph type="body" idx="1"/>
          </p:nvPr>
        </p:nvSpPr>
        <p:spPr>
          <a:xfrm>
            <a:off x="0" y="1485900"/>
            <a:ext cx="55626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7200"/>
              <a:buFont typeface="Walter Turncoat"/>
              <a:buChar char="●"/>
            </a:pPr>
            <a:r>
              <a:rPr lang="en" sz="720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Increases</a:t>
            </a:r>
            <a:endParaRPr sz="7200"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333" name="Google Shape;333;p62" descr="he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1828800"/>
            <a:ext cx="3659100" cy="31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00" y="0"/>
            <a:ext cx="3429000" cy="340821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44"/>
          <p:cNvSpPr txBox="1">
            <a:spLocks noGrp="1"/>
          </p:cNvSpPr>
          <p:nvPr>
            <p:ph type="ctrTitle"/>
          </p:nvPr>
        </p:nvSpPr>
        <p:spPr>
          <a:xfrm>
            <a:off x="-203200" y="496270"/>
            <a:ext cx="6307015" cy="43883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Stress and Stress Management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3"/>
          <p:cNvSpPr txBox="1">
            <a:spLocks noGrp="1"/>
          </p:cNvSpPr>
          <p:nvPr>
            <p:ph type="title"/>
          </p:nvPr>
        </p:nvSpPr>
        <p:spPr>
          <a:xfrm>
            <a:off x="504825" y="342900"/>
            <a:ext cx="7496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lang="en" sz="6000" i="0" u="none" strike="noStrike" cap="none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Blood pressure</a:t>
            </a:r>
            <a:endParaRPr sz="6000">
              <a:solidFill>
                <a:srgbClr val="000000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339" name="Google Shape;339;p63"/>
          <p:cNvSpPr txBox="1">
            <a:spLocks noGrp="1"/>
          </p:cNvSpPr>
          <p:nvPr>
            <p:ph type="body" idx="1"/>
          </p:nvPr>
        </p:nvSpPr>
        <p:spPr>
          <a:xfrm>
            <a:off x="228600" y="1485900"/>
            <a:ext cx="6324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7200"/>
              <a:buFont typeface="Walter Turncoat"/>
              <a:buChar char="●"/>
            </a:pPr>
            <a:r>
              <a:rPr lang="en" sz="720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Increases</a:t>
            </a:r>
            <a:endParaRPr sz="7200"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340" name="Google Shape;340;p6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657600" y="2416969"/>
            <a:ext cx="4822800" cy="272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4"/>
          <p:cNvSpPr txBox="1">
            <a:spLocks noGrp="1"/>
          </p:cNvSpPr>
          <p:nvPr>
            <p:ph type="title"/>
          </p:nvPr>
        </p:nvSpPr>
        <p:spPr>
          <a:xfrm>
            <a:off x="533400" y="571500"/>
            <a:ext cx="7496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lang="en" sz="6000" i="0" u="none" strike="noStrike" cap="none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Digestion</a:t>
            </a:r>
            <a:endParaRPr sz="6000">
              <a:solidFill>
                <a:srgbClr val="000000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346" name="Google Shape;346;p64"/>
          <p:cNvSpPr txBox="1">
            <a:spLocks noGrp="1"/>
          </p:cNvSpPr>
          <p:nvPr>
            <p:ph type="body" idx="1"/>
          </p:nvPr>
        </p:nvSpPr>
        <p:spPr>
          <a:xfrm>
            <a:off x="914400" y="1657350"/>
            <a:ext cx="50547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6600"/>
              <a:buFont typeface="Walter Turncoat"/>
              <a:buChar char="●"/>
            </a:pPr>
            <a:r>
              <a:rPr lang="en" sz="880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Slows</a:t>
            </a: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347" name="Google Shape;347;p6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91100" y="2257425"/>
            <a:ext cx="2820900" cy="174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5"/>
          <p:cNvSpPr txBox="1">
            <a:spLocks noGrp="1"/>
          </p:cNvSpPr>
          <p:nvPr>
            <p:ph type="title"/>
          </p:nvPr>
        </p:nvSpPr>
        <p:spPr>
          <a:xfrm>
            <a:off x="0" y="8001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endParaRPr sz="6000">
              <a:latin typeface="Ultra"/>
              <a:ea typeface="Ultra"/>
              <a:cs typeface="Ultra"/>
              <a:sym typeface="Ult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endParaRPr sz="6000">
              <a:latin typeface="Ultra"/>
              <a:ea typeface="Ultra"/>
              <a:cs typeface="Ultra"/>
              <a:sym typeface="Ult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endParaRPr sz="6000">
              <a:latin typeface="Ultra"/>
              <a:ea typeface="Ultra"/>
              <a:cs typeface="Ultra"/>
              <a:sym typeface="Ult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endParaRPr sz="6000">
              <a:latin typeface="Ultra"/>
              <a:ea typeface="Ultra"/>
              <a:cs typeface="Ultra"/>
              <a:sym typeface="Ult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endParaRPr sz="6000">
              <a:latin typeface="Ultra"/>
              <a:ea typeface="Ultra"/>
              <a:cs typeface="Ultra"/>
              <a:sym typeface="Ult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endParaRPr sz="6000">
              <a:latin typeface="Ultra"/>
              <a:ea typeface="Ultra"/>
              <a:cs typeface="Ultra"/>
              <a:sym typeface="Ult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endParaRPr sz="6000">
              <a:latin typeface="Ultra"/>
              <a:ea typeface="Ultra"/>
              <a:cs typeface="Ultra"/>
              <a:sym typeface="Ult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endParaRPr sz="6000">
              <a:latin typeface="Ultra"/>
              <a:ea typeface="Ultra"/>
              <a:cs typeface="Ultra"/>
              <a:sym typeface="Ult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endParaRPr sz="6000">
              <a:latin typeface="Ultra"/>
              <a:ea typeface="Ultra"/>
              <a:cs typeface="Ultra"/>
              <a:sym typeface="Ult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endParaRPr sz="6000">
              <a:latin typeface="Ultra"/>
              <a:ea typeface="Ultra"/>
              <a:cs typeface="Ultra"/>
              <a:sym typeface="Ult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endParaRPr sz="6000">
              <a:latin typeface="Ultra"/>
              <a:ea typeface="Ultra"/>
              <a:cs typeface="Ultra"/>
              <a:sym typeface="Ult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endParaRPr sz="6000">
              <a:latin typeface="Ultra"/>
              <a:ea typeface="Ultra"/>
              <a:cs typeface="Ultra"/>
              <a:sym typeface="Ult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endParaRPr sz="6000">
              <a:latin typeface="Ultra"/>
              <a:ea typeface="Ultra"/>
              <a:cs typeface="Ultra"/>
              <a:sym typeface="Ult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lang="en" sz="4800" i="0" u="none" strike="noStrike" cap="none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Blood flow to muscles</a:t>
            </a:r>
            <a:endParaRPr sz="4800">
              <a:solidFill>
                <a:srgbClr val="000000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353" name="Google Shape;353;p65"/>
          <p:cNvSpPr txBox="1">
            <a:spLocks noGrp="1"/>
          </p:cNvSpPr>
          <p:nvPr>
            <p:ph type="body" idx="1"/>
          </p:nvPr>
        </p:nvSpPr>
        <p:spPr>
          <a:xfrm>
            <a:off x="0" y="1771650"/>
            <a:ext cx="594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7200"/>
              <a:buFont typeface="Walter Turncoat"/>
              <a:buChar char="●"/>
            </a:pPr>
            <a:r>
              <a:rPr lang="en" sz="720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Increases</a:t>
            </a:r>
            <a:endParaRPr sz="7200"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354" name="Google Shape;354;p65" descr="210197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67405" y="1657350"/>
            <a:ext cx="2865600" cy="3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6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40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lang="en" sz="9600" i="0" u="none" strike="noStrike" cap="none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Muscles</a:t>
            </a:r>
            <a:endParaRPr>
              <a:solidFill>
                <a:srgbClr val="000000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360" name="Google Shape;360;p66"/>
          <p:cNvSpPr txBox="1">
            <a:spLocks noGrp="1"/>
          </p:cNvSpPr>
          <p:nvPr>
            <p:ph type="body" idx="1"/>
          </p:nvPr>
        </p:nvSpPr>
        <p:spPr>
          <a:xfrm>
            <a:off x="-220943" y="1543050"/>
            <a:ext cx="6324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6600"/>
              <a:buFont typeface="Walter Turncoat"/>
              <a:buChar char="●"/>
            </a:pPr>
            <a:r>
              <a:rPr lang="en" sz="880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Tighten</a:t>
            </a: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361" name="Google Shape;361;p6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78393" y="2367463"/>
            <a:ext cx="4665600" cy="264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653;p2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9540" y="142239"/>
            <a:ext cx="7572460" cy="4820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74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Stress and Immunology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x-none" sz="2100">
                <a:latin typeface="Calibri" charset="0"/>
              </a:rPr>
              <a:t>Stress can decrease your white blood cell count which will lead to poor health.</a:t>
            </a:r>
          </a:p>
          <a:p>
            <a:pPr eaLnBrk="1" hangingPunct="1"/>
            <a:r>
              <a:rPr lang="en-US" altLang="x-none" sz="2100">
                <a:latin typeface="Calibri" charset="0"/>
              </a:rPr>
              <a:t>Immunological system includes the following white blood cell groups which identify and destroy foreign substances:</a:t>
            </a:r>
          </a:p>
          <a:p>
            <a:pPr lvl="1" eaLnBrk="1" hangingPunct="1"/>
            <a:r>
              <a:rPr lang="en-US" altLang="x-none">
                <a:latin typeface="Calibri" charset="0"/>
              </a:rPr>
              <a:t>Phagocytes-</a:t>
            </a:r>
            <a:r>
              <a:rPr lang="en-US" altLang="x-none" sz="1500">
                <a:latin typeface="Calibri" charset="0"/>
              </a:rPr>
              <a:t>destroyers</a:t>
            </a:r>
            <a:endParaRPr lang="en-US" altLang="x-none">
              <a:latin typeface="Calibri" charset="0"/>
            </a:endParaRPr>
          </a:p>
          <a:p>
            <a:pPr lvl="1" eaLnBrk="1" hangingPunct="1"/>
            <a:r>
              <a:rPr lang="en-US" altLang="x-none">
                <a:latin typeface="Calibri" charset="0"/>
              </a:rPr>
              <a:t>Lymphocytes</a:t>
            </a:r>
          </a:p>
          <a:p>
            <a:pPr lvl="2" eaLnBrk="1" hangingPunct="1"/>
            <a:r>
              <a:rPr lang="en-US" altLang="x-none">
                <a:latin typeface="Calibri" charset="0"/>
              </a:rPr>
              <a:t>T cells</a:t>
            </a:r>
          </a:p>
          <a:p>
            <a:pPr lvl="2" eaLnBrk="1" hangingPunct="1"/>
            <a:r>
              <a:rPr lang="en-US" altLang="x-none">
                <a:latin typeface="Calibri" charset="0"/>
              </a:rPr>
              <a:t>B cells </a:t>
            </a:r>
          </a:p>
          <a:p>
            <a:pPr eaLnBrk="1" hangingPunct="1"/>
            <a:endParaRPr lang="en-US" altLang="x-none"/>
          </a:p>
        </p:txBody>
      </p:sp>
      <p:pic>
        <p:nvPicPr>
          <p:cNvPr id="14340" name="Picture 5" descr="Immune Syste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971800"/>
            <a:ext cx="1885950" cy="167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  <p:pic>
        <p:nvPicPr>
          <p:cNvPr id="15363" name="Content Placeholder 3" descr="Cell Series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0"/>
            <a:ext cx="6858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71"/>
          <p:cNvSpPr txBox="1"/>
          <p:nvPr/>
        </p:nvSpPr>
        <p:spPr>
          <a:xfrm>
            <a:off x="0" y="70325"/>
            <a:ext cx="7696200" cy="15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i="0" u="none" strike="noStrike" cap="none">
                <a:solidFill>
                  <a:schemeClr val="dk2"/>
                </a:solidFill>
                <a:latin typeface="Ribeye"/>
                <a:ea typeface="Ribeye"/>
                <a:cs typeface="Ribeye"/>
                <a:sym typeface="Ribeye"/>
              </a:rPr>
              <a:t>Life is tough, Let’s De-stress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pic>
        <p:nvPicPr>
          <p:cNvPr id="396" name="Google Shape;396;p71" descr="steam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1821300"/>
            <a:ext cx="3886200" cy="3471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6"/>
          <p:cNvSpPr txBox="1">
            <a:spLocks noGrp="1"/>
          </p:cNvSpPr>
          <p:nvPr>
            <p:ph type="title"/>
          </p:nvPr>
        </p:nvSpPr>
        <p:spPr>
          <a:xfrm>
            <a:off x="228600" y="3429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lang="en" sz="6000" i="0" u="none" strike="noStrike" cap="none">
                <a:solidFill>
                  <a:schemeClr val="hlink"/>
                </a:solidFill>
                <a:latin typeface="Ultra"/>
                <a:ea typeface="Ultra"/>
                <a:cs typeface="Ultra"/>
                <a:sym typeface="Ultra"/>
              </a:rPr>
              <a:t>What is Stress?</a:t>
            </a:r>
            <a:endParaRPr sz="60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222" name="Google Shape;222;p46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3795712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175"/>
              <a:buFont typeface="Walter Turncoat"/>
              <a:buChar char="●"/>
            </a:pPr>
            <a:r>
              <a:rPr lang="en" sz="290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The term “stress” actually refers to the body’s reactions to any demand placed upon it.  </a:t>
            </a: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folHlink"/>
              </a:buClr>
              <a:buSzPts val="2175"/>
              <a:buFont typeface="Walter Turncoat"/>
              <a:buChar char="●"/>
            </a:pPr>
            <a:r>
              <a:rPr lang="en" sz="290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Stress can be good and bad.</a:t>
            </a: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342900" marR="0" lvl="0" indent="-204787" algn="l" rtl="0">
              <a:spcBef>
                <a:spcPts val="580"/>
              </a:spcBef>
              <a:spcAft>
                <a:spcPts val="0"/>
              </a:spcAft>
              <a:buClr>
                <a:schemeClr val="folHlink"/>
              </a:buClr>
              <a:buSzPts val="2175"/>
              <a:buFont typeface="Arial"/>
              <a:buNone/>
            </a:pPr>
            <a:endParaRPr sz="2900" b="0" i="0" u="none" strike="noStrike" cap="none">
              <a:solidFill>
                <a:srgbClr val="FF0000"/>
              </a:solidFill>
              <a:latin typeface="Jim Nightshade"/>
              <a:ea typeface="Jim Nightshade"/>
              <a:cs typeface="Jim Nightshade"/>
              <a:sym typeface="Jim Nightshade"/>
            </a:endParaRPr>
          </a:p>
        </p:txBody>
      </p:sp>
      <p:pic>
        <p:nvPicPr>
          <p:cNvPr id="223" name="Google Shape;223;p46" descr="pd4duxjf[1]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83200" y="1740694"/>
            <a:ext cx="2554287" cy="2576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47" descr="stress_grap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71438"/>
            <a:ext cx="7924800" cy="4963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stressor?</a:t>
            </a:r>
            <a:endParaRPr/>
          </a:p>
        </p:txBody>
      </p:sp>
      <p:sp>
        <p:nvSpPr>
          <p:cNvPr id="234" name="Google Shape;234;p4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Short Stack"/>
              <a:buChar char="●"/>
            </a:pPr>
            <a:r>
              <a:rPr lang="en" sz="3000">
                <a:latin typeface="Short Stack"/>
                <a:ea typeface="Short Stack"/>
                <a:cs typeface="Short Stack"/>
                <a:sym typeface="Short Stack"/>
              </a:rPr>
              <a:t>Any factor that causes stress</a:t>
            </a:r>
            <a:endParaRPr sz="3000">
              <a:latin typeface="Short Stack"/>
              <a:ea typeface="Short Stack"/>
              <a:cs typeface="Short Stack"/>
              <a:sym typeface="Short Stack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Short Stack"/>
              <a:buChar char="●"/>
            </a:pPr>
            <a:r>
              <a:rPr lang="en" sz="3000">
                <a:latin typeface="Short Stack"/>
                <a:ea typeface="Short Stack"/>
                <a:cs typeface="Short Stack"/>
                <a:sym typeface="Short Stack"/>
              </a:rPr>
              <a:t>Examples: body image, money, friends, family, school</a:t>
            </a:r>
            <a:endParaRPr sz="3000"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5" name="Google Shape;23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0075" y="2653575"/>
            <a:ext cx="2700900" cy="23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Top Stressors</a:t>
            </a:r>
            <a:endParaRPr/>
          </a:p>
        </p:txBody>
      </p:sp>
      <p:sp>
        <p:nvSpPr>
          <p:cNvPr id="241" name="Google Shape;241;p49"/>
          <p:cNvSpPr txBox="1">
            <a:spLocks noGrp="1"/>
          </p:cNvSpPr>
          <p:nvPr>
            <p:ph type="body" idx="1"/>
          </p:nvPr>
        </p:nvSpPr>
        <p:spPr>
          <a:xfrm>
            <a:off x="-589225" y="1720100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2" name="Google Shape;24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1075" y="1036677"/>
            <a:ext cx="5369464" cy="4106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0"/>
          <p:cNvSpPr txBox="1">
            <a:spLocks noGrp="1"/>
          </p:cNvSpPr>
          <p:nvPr>
            <p:ph type="body" idx="1"/>
          </p:nvPr>
        </p:nvSpPr>
        <p:spPr>
          <a:xfrm>
            <a:off x="135350" y="1313749"/>
            <a:ext cx="3569142" cy="35786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matic SC"/>
              <a:buChar char="●"/>
            </a:pPr>
            <a:r>
              <a:rPr lang="en-US" sz="2400" b="1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R</a:t>
            </a:r>
            <a:r>
              <a:rPr lang="en" sz="2400" b="1" dirty="0" err="1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ank</a:t>
            </a:r>
            <a:r>
              <a:rPr lang="en" sz="2400" b="1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your stressors</a:t>
            </a:r>
            <a:r>
              <a:rPr lang="en" sz="2400" b="1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" sz="2400" b="1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from 1-10 as how stressful they are right now. 1 is the most stressful and 10 is the least stressful</a:t>
            </a:r>
            <a:endParaRPr sz="2400" b="1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49" name="Google Shape;24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1200" y="119063"/>
            <a:ext cx="3792649" cy="4905376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1"/>
          <p:cNvSpPr txBox="1">
            <a:spLocks noGrp="1"/>
          </p:cNvSpPr>
          <p:nvPr>
            <p:ph type="title"/>
          </p:nvPr>
        </p:nvSpPr>
        <p:spPr>
          <a:xfrm>
            <a:off x="228600" y="3429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lang="en" sz="4800" i="0" u="none" strike="noStrike" cap="none">
                <a:solidFill>
                  <a:schemeClr val="hlink"/>
                </a:solidFill>
                <a:latin typeface="Ultra"/>
                <a:ea typeface="Ultra"/>
                <a:cs typeface="Ultra"/>
                <a:sym typeface="Ultra"/>
              </a:rPr>
              <a:t>Perception</a:t>
            </a:r>
            <a:endParaRPr sz="48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255" name="Google Shape;255;p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105400" cy="3394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3000"/>
              <a:buFont typeface="Walter Turncoat"/>
              <a:buChar char="●"/>
            </a:pPr>
            <a:r>
              <a:rPr lang="en" sz="3000" i="0" u="none" strike="noStrike" cap="none" dirty="0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A meaning given to an event or occurrence based on a person’s previous experience or understanding. Threatening or non-threatening.</a:t>
            </a:r>
            <a:endParaRPr sz="3000" dirty="0"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256" name="Google Shape;256;p5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81600" y="2430065"/>
            <a:ext cx="3810000" cy="2326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5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3714750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52"/>
          <p:cNvSpPr txBox="1">
            <a:spLocks noGrp="1"/>
          </p:cNvSpPr>
          <p:nvPr>
            <p:ph type="title"/>
          </p:nvPr>
        </p:nvSpPr>
        <p:spPr>
          <a:xfrm>
            <a:off x="228600" y="51435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lang="en" sz="6000" i="0" u="none" strike="noStrike" cap="none">
                <a:solidFill>
                  <a:schemeClr val="hlink"/>
                </a:solidFill>
                <a:latin typeface="Ultra"/>
                <a:ea typeface="Ultra"/>
                <a:cs typeface="Ultra"/>
                <a:sym typeface="Ultra"/>
              </a:rPr>
              <a:t>Eustress</a:t>
            </a:r>
            <a:endParaRPr sz="60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263" name="Google Shape;263;p52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3000"/>
              <a:buFont typeface="Walter Turncoat"/>
              <a:buChar char="●"/>
            </a:pPr>
            <a:r>
              <a:rPr lang="en" sz="300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Good stress</a:t>
            </a:r>
            <a:endParaRPr sz="3000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342900" marR="0" lvl="0" indent="-3238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folHlink"/>
              </a:buClr>
              <a:buSzPts val="3000"/>
              <a:buFont typeface="Walter Turncoat"/>
              <a:buChar char="●"/>
            </a:pPr>
            <a:r>
              <a:rPr lang="en" sz="300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Is stress that provides a welcome challenge</a:t>
            </a:r>
            <a:endParaRPr sz="3000"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264" name="Google Shape;264;p5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257800" y="1657350"/>
            <a:ext cx="2678112" cy="2686050"/>
          </a:xfrm>
          <a:prstGeom prst="rect">
            <a:avLst/>
          </a:prstGeom>
          <a:noFill/>
          <a:ln w="920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bel">
  <a:themeElements>
    <a:clrScheme name="Custom 352">
      <a:dk1>
        <a:srgbClr val="333333"/>
      </a:dk1>
      <a:lt1>
        <a:srgbClr val="FFFFFF"/>
      </a:lt1>
      <a:dk2>
        <a:srgbClr val="800000"/>
      </a:dk2>
      <a:lt2>
        <a:srgbClr val="CCCCCC"/>
      </a:lt2>
      <a:accent1>
        <a:srgbClr val="0E427E"/>
      </a:accent1>
      <a:accent2>
        <a:srgbClr val="C5AF48"/>
      </a:accent2>
      <a:accent3>
        <a:srgbClr val="327C56"/>
      </a:accent3>
      <a:accent4>
        <a:srgbClr val="387B7D"/>
      </a:accent4>
      <a:accent5>
        <a:srgbClr val="BA7436"/>
      </a:accent5>
      <a:accent6>
        <a:srgbClr val="804000"/>
      </a:accent6>
      <a:hlink>
        <a:srgbClr val="1D6B8D"/>
      </a:hlink>
      <a:folHlink>
        <a:srgbClr val="103B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rilliant_flower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250</Words>
  <Application>Microsoft Macintosh PowerPoint</Application>
  <PresentationFormat>On-screen Show (16:9)</PresentationFormat>
  <Paragraphs>80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Calibri</vt:lpstr>
      <vt:lpstr>Comic Sans MS</vt:lpstr>
      <vt:lpstr>Amatic SC</vt:lpstr>
      <vt:lpstr>Arial</vt:lpstr>
      <vt:lpstr>Inder</vt:lpstr>
      <vt:lpstr>Jim Nightshade</vt:lpstr>
      <vt:lpstr>Merriweather Sans</vt:lpstr>
      <vt:lpstr>Ribeye</vt:lpstr>
      <vt:lpstr>Short Stack</vt:lpstr>
      <vt:lpstr>Source Code Pro</vt:lpstr>
      <vt:lpstr>Source Sans Pro</vt:lpstr>
      <vt:lpstr>Ultra</vt:lpstr>
      <vt:lpstr>Walter Turncoat</vt:lpstr>
      <vt:lpstr>Beach Day</vt:lpstr>
      <vt:lpstr>label</vt:lpstr>
      <vt:lpstr>brilliant_flowers</vt:lpstr>
      <vt:lpstr>Doctor Diagnosis</vt:lpstr>
      <vt:lpstr>Stress and Stress Management</vt:lpstr>
      <vt:lpstr>What is Stress?</vt:lpstr>
      <vt:lpstr>PowerPoint Presentation</vt:lpstr>
      <vt:lpstr>What is a stressor?</vt:lpstr>
      <vt:lpstr>My Top Stressors</vt:lpstr>
      <vt:lpstr>PowerPoint Presentation</vt:lpstr>
      <vt:lpstr>Perception</vt:lpstr>
      <vt:lpstr>Eustress</vt:lpstr>
      <vt:lpstr>Distress</vt:lpstr>
      <vt:lpstr>Fight     or  Flight</vt:lpstr>
      <vt:lpstr>PowerPoint Presentation</vt:lpstr>
      <vt:lpstr>What happens to the following during the alarm stage?</vt:lpstr>
      <vt:lpstr>PowerPoint Presentation</vt:lpstr>
      <vt:lpstr>Pupils</vt:lpstr>
      <vt:lpstr>Hearing</vt:lpstr>
      <vt:lpstr>Breathing</vt:lpstr>
      <vt:lpstr>Saliva</vt:lpstr>
      <vt:lpstr>Heart rate</vt:lpstr>
      <vt:lpstr>Blood pressure</vt:lpstr>
      <vt:lpstr>Digestion</vt:lpstr>
      <vt:lpstr>             Blood flow to muscles</vt:lpstr>
      <vt:lpstr>Muscles</vt:lpstr>
      <vt:lpstr>PowerPoint Presentation</vt:lpstr>
      <vt:lpstr>Stress and Immunology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and Stress Management</dc:title>
  <cp:lastModifiedBy>Melanie Lynch</cp:lastModifiedBy>
  <cp:revision>9</cp:revision>
  <dcterms:modified xsi:type="dcterms:W3CDTF">2019-05-26T03:34:53Z</dcterms:modified>
</cp:coreProperties>
</file>