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5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1122362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3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623887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629841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0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0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887391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3887391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3648750" y="3181649"/>
            <a:ext cx="1832439" cy="1727035"/>
          </a:xfrm>
          <a:prstGeom prst="ellipse">
            <a:avLst/>
          </a:prstGeom>
          <a:noFill/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35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Shape 85"/>
          <p:cNvSpPr txBox="1"/>
          <p:nvPr/>
        </p:nvSpPr>
        <p:spPr>
          <a:xfrm>
            <a:off x="44883" y="0"/>
            <a:ext cx="9099115" cy="738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0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Analyzing Influences – Issue: Body Image &amp; Positive Self-Concept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a web with your name and health issue in the center.  Each spoke signifies an influence in your life (i.e. family, peers, social media, etc.). Identify at least 5 influences AND </a:t>
            </a:r>
            <a:r>
              <a:rPr lang="en-US" sz="105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message</a:t>
            </a:r>
            <a:r>
              <a:rPr lang="en-US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that you receive from each of those influences about body image and self-concept. Finally draw a line connecting the source to yourself – </a:t>
            </a:r>
            <a:r>
              <a:rPr lang="en-US" sz="105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thicker and bolder the line, the more powerful you feel that influence is on your decisions and behaviors about this topic</a:t>
            </a:r>
            <a:r>
              <a:rPr lang="en-US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3648750" y="3462135"/>
            <a:ext cx="1832437" cy="1446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______________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Name</a:t>
            </a:r>
            <a:b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Body Image Influences</a:t>
            </a:r>
            <a:b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3716858" y="847537"/>
            <a:ext cx="1388853" cy="75912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Shape 88"/>
          <p:cNvSpPr txBox="1"/>
          <p:nvPr/>
        </p:nvSpPr>
        <p:spPr>
          <a:xfrm>
            <a:off x="3716860" y="819751"/>
            <a:ext cx="1388853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Influence</a:t>
            </a:r>
          </a:p>
        </p:txBody>
      </p:sp>
      <p:sp>
        <p:nvSpPr>
          <p:cNvPr id="89" name="Shape 89"/>
          <p:cNvSpPr/>
          <p:nvPr/>
        </p:nvSpPr>
        <p:spPr>
          <a:xfrm>
            <a:off x="5108901" y="779727"/>
            <a:ext cx="2510286" cy="894741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44883" y="5711480"/>
            <a:ext cx="2510286" cy="894741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621106" y="4948132"/>
            <a:ext cx="1388853" cy="75912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621106" y="4928408"/>
            <a:ext cx="1388853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Influence</a:t>
            </a:r>
          </a:p>
        </p:txBody>
      </p:sp>
      <p:sp>
        <p:nvSpPr>
          <p:cNvPr id="93" name="Shape 93"/>
          <p:cNvSpPr/>
          <p:nvPr/>
        </p:nvSpPr>
        <p:spPr>
          <a:xfrm>
            <a:off x="605602" y="2019619"/>
            <a:ext cx="1388853" cy="75912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/>
          <p:nvPr/>
        </p:nvSpPr>
        <p:spPr>
          <a:xfrm>
            <a:off x="44883" y="2792159"/>
            <a:ext cx="2510286" cy="894741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 txBox="1"/>
          <p:nvPr/>
        </p:nvSpPr>
        <p:spPr>
          <a:xfrm>
            <a:off x="49510" y="2765330"/>
            <a:ext cx="1388853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Message: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605602" y="1999896"/>
            <a:ext cx="1388853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Influence</a:t>
            </a:r>
          </a:p>
        </p:txBody>
      </p:sp>
      <p:sp>
        <p:nvSpPr>
          <p:cNvPr id="97" name="Shape 97"/>
          <p:cNvSpPr/>
          <p:nvPr/>
        </p:nvSpPr>
        <p:spPr>
          <a:xfrm>
            <a:off x="7164863" y="4928408"/>
            <a:ext cx="1388853" cy="75912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6604145" y="5700948"/>
            <a:ext cx="2510286" cy="894741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Shape 99"/>
          <p:cNvSpPr txBox="1"/>
          <p:nvPr/>
        </p:nvSpPr>
        <p:spPr>
          <a:xfrm>
            <a:off x="6608771" y="5674119"/>
            <a:ext cx="1388853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Message: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7164863" y="4908685"/>
            <a:ext cx="1388853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Influence</a:t>
            </a:r>
          </a:p>
        </p:txBody>
      </p:sp>
      <p:sp>
        <p:nvSpPr>
          <p:cNvPr id="101" name="Shape 101"/>
          <p:cNvSpPr/>
          <p:nvPr/>
        </p:nvSpPr>
        <p:spPr>
          <a:xfrm>
            <a:off x="7164863" y="1999896"/>
            <a:ext cx="1388853" cy="75912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Shape 102"/>
          <p:cNvSpPr/>
          <p:nvPr/>
        </p:nvSpPr>
        <p:spPr>
          <a:xfrm>
            <a:off x="6604145" y="2772435"/>
            <a:ext cx="2510286" cy="894741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 txBox="1"/>
          <p:nvPr/>
        </p:nvSpPr>
        <p:spPr>
          <a:xfrm>
            <a:off x="6608771" y="2745606"/>
            <a:ext cx="1388853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Message: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7164863" y="1980172"/>
            <a:ext cx="1388853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Influence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5105712" y="760247"/>
            <a:ext cx="1388853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Message:</a:t>
            </a:r>
          </a:p>
        </p:txBody>
      </p:sp>
      <p:sp>
        <p:nvSpPr>
          <p:cNvPr id="106" name="Shape 106"/>
          <p:cNvSpPr/>
          <p:nvPr/>
        </p:nvSpPr>
        <p:spPr>
          <a:xfrm>
            <a:off x="2838090" y="5043755"/>
            <a:ext cx="3459193" cy="1647557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Shape 107"/>
          <p:cNvSpPr txBox="1"/>
          <p:nvPr/>
        </p:nvSpPr>
        <p:spPr>
          <a:xfrm>
            <a:off x="2877539" y="5043755"/>
            <a:ext cx="3419743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 this at the end…</a:t>
            </a:r>
            <a:b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one action you can take to positively improve your own self-concept?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44883" y="5740396"/>
            <a:ext cx="1388853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Message: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Kristy T. Liercke</cp:lastModifiedBy>
  <cp:revision>1</cp:revision>
  <dcterms:modified xsi:type="dcterms:W3CDTF">2018-05-03T17:39:06Z</dcterms:modified>
</cp:coreProperties>
</file>