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 id="257" r:id="rId3"/>
    <p:sldId id="258" r:id="rId4"/>
    <p:sldId id="259" r:id="rId5"/>
    <p:sldId id="260" r:id="rId6"/>
    <p:sldId id="269" r:id="rId7"/>
    <p:sldId id="261" r:id="rId8"/>
    <p:sldId id="263" r:id="rId9"/>
    <p:sldId id="262" r:id="rId10"/>
    <p:sldId id="270" r:id="rId11"/>
    <p:sldId id="271" r:id="rId12"/>
    <p:sldId id="264" r:id="rId13"/>
    <p:sldId id="266" r:id="rId14"/>
    <p:sldId id="265" r:id="rId15"/>
    <p:sldId id="267" r:id="rId16"/>
    <p:sldId id="268" r:id="rId17"/>
  </p:sldIdLst>
  <p:sldSz cx="12192000" cy="6858000"/>
  <p:notesSz cx="7010400" cy="9296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22838BEF-8BB2-4498-84A7-C5851F593DF1}" styleName="Medium Style 4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25400" cmpd="sng">
              <a:solidFill>
                <a:schemeClr val="accent5"/>
              </a:solidFill>
            </a:ln>
          </a:top>
        </a:tcBdr>
        <a:fill>
          <a:solidFill>
            <a:schemeClr val="accent5">
              <a:tint val="20000"/>
            </a:schemeClr>
          </a:solidFill>
        </a:fill>
      </a:tcStyle>
    </a:lastRow>
    <a:firstRow>
      <a:tcTxStyle b="on"/>
      <a:tcStyle>
        <a:tcBdr/>
        <a:fill>
          <a:solidFill>
            <a:schemeClr val="accent5">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94660"/>
  </p:normalViewPr>
  <p:slideViewPr>
    <p:cSldViewPr snapToGrid="0">
      <p:cViewPr varScale="1">
        <p:scale>
          <a:sx n="114" d="100"/>
          <a:sy n="114" d="100"/>
        </p:scale>
        <p:origin x="414" y="114"/>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66" name="Picture 2" descr="\\DROBO-FS\QuickDrops\JB\PPTX NG\Droplets\LightingOverlay.png"/>
          <p:cNvPicPr>
            <a:picLocks noChangeAspect="1" noChangeArrowheads="1"/>
          </p:cNvPicPr>
          <p:nvPr/>
        </p:nvPicPr>
        <p:blipFill>
          <a:blip r:embed="rId2">
            <a:alphaModFix amt="30000"/>
            <a:extLst>
              <a:ext uri="{28A0092B-C50C-407E-A947-70E740481C1C}">
                <a14:useLocalDpi xmlns:a14="http://schemas.microsoft.com/office/drawing/2010/main" val="0"/>
              </a:ext>
            </a:extLst>
          </a:blip>
          <a:srcRect/>
          <a:stretch>
            <a:fillRect/>
          </a:stretch>
        </p:blipFill>
        <p:spPr bwMode="auto">
          <a:xfrm>
            <a:off x="0" y="-1"/>
            <a:ext cx="12192003" cy="6858001"/>
          </a:xfrm>
          <a:prstGeom prst="rect">
            <a:avLst/>
          </a:prstGeom>
          <a:noFill/>
          <a:extLst>
            <a:ext uri="{909E8E84-426E-40DD-AFC4-6F175D3DCCD1}">
              <a14:hiddenFill xmlns:a14="http://schemas.microsoft.com/office/drawing/2010/main">
                <a:solidFill>
                  <a:srgbClr val="FFFFFF"/>
                </a:solidFill>
              </a14:hiddenFill>
            </a:ext>
          </a:extLst>
        </p:spPr>
      </p:pic>
      <p:grpSp>
        <p:nvGrpSpPr>
          <p:cNvPr id="11" name="Group 10"/>
          <p:cNvGrpSpPr/>
          <p:nvPr/>
        </p:nvGrpSpPr>
        <p:grpSpPr>
          <a:xfrm>
            <a:off x="0" y="0"/>
            <a:ext cx="2305051" cy="6858001"/>
            <a:chOff x="0" y="0"/>
            <a:chExt cx="2305051" cy="6858001"/>
          </a:xfrm>
          <a:gradFill flip="none" rotWithShape="1">
            <a:gsLst>
              <a:gs pos="0">
                <a:schemeClr val="tx2"/>
              </a:gs>
              <a:gs pos="100000">
                <a:schemeClr val="bg2">
                  <a:lumMod val="60000"/>
                  <a:lumOff val="40000"/>
                </a:schemeClr>
              </a:gs>
            </a:gsLst>
            <a:lin ang="5400000" scaled="0"/>
            <a:tileRect/>
          </a:gradFill>
        </p:grpSpPr>
        <p:sp>
          <p:nvSpPr>
            <p:cNvPr id="12" name="Rectangle 5"/>
            <p:cNvSpPr>
              <a:spLocks noChangeArrowheads="1"/>
            </p:cNvSpPr>
            <p:nvPr/>
          </p:nvSpPr>
          <p:spPr bwMode="auto">
            <a:xfrm>
              <a:off x="1209675" y="4763"/>
              <a:ext cx="23813" cy="21812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sp>
        <p:sp>
          <p:nvSpPr>
            <p:cNvPr id="13" name="Freeform 6"/>
            <p:cNvSpPr>
              <a:spLocks noEditPoints="1"/>
            </p:cNvSpPr>
            <p:nvPr/>
          </p:nvSpPr>
          <p:spPr bwMode="auto">
            <a:xfrm>
              <a:off x="1128713" y="21764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14" name="Freeform 7"/>
            <p:cNvSpPr>
              <a:spLocks noEditPoints="1"/>
            </p:cNvSpPr>
            <p:nvPr/>
          </p:nvSpPr>
          <p:spPr bwMode="auto">
            <a:xfrm>
              <a:off x="1123950" y="4021138"/>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15" name="Rectangle 8"/>
            <p:cNvSpPr>
              <a:spLocks noChangeArrowheads="1"/>
            </p:cNvSpPr>
            <p:nvPr/>
          </p:nvSpPr>
          <p:spPr bwMode="auto">
            <a:xfrm>
              <a:off x="414338" y="9525"/>
              <a:ext cx="28575" cy="44815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sp>
        <p:sp>
          <p:nvSpPr>
            <p:cNvPr id="16" name="Freeform 9"/>
            <p:cNvSpPr>
              <a:spLocks noEditPoints="1"/>
            </p:cNvSpPr>
            <p:nvPr/>
          </p:nvSpPr>
          <p:spPr bwMode="auto">
            <a:xfrm>
              <a:off x="333375"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17" name="Freeform 10"/>
            <p:cNvSpPr/>
            <p:nvPr/>
          </p:nvSpPr>
          <p:spPr bwMode="auto">
            <a:xfrm>
              <a:off x="190500" y="9525"/>
              <a:ext cx="152400" cy="908050"/>
            </a:xfrm>
            <a:custGeom>
              <a:avLst/>
              <a:gdLst/>
              <a:ahLst/>
              <a:cxnLst/>
              <a:rect l="0" t="0" r="r" b="b"/>
              <a:pathLst>
                <a:path w="96" h="572">
                  <a:moveTo>
                    <a:pt x="15" y="572"/>
                  </a:moveTo>
                  <a:lnTo>
                    <a:pt x="0" y="566"/>
                  </a:lnTo>
                  <a:lnTo>
                    <a:pt x="81" y="380"/>
                  </a:lnTo>
                  <a:lnTo>
                    <a:pt x="81" y="0"/>
                  </a:lnTo>
                  <a:lnTo>
                    <a:pt x="96" y="0"/>
                  </a:lnTo>
                  <a:lnTo>
                    <a:pt x="96" y="383"/>
                  </a:lnTo>
                  <a:lnTo>
                    <a:pt x="15" y="57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18" name="Freeform 11"/>
            <p:cNvSpPr/>
            <p:nvPr/>
          </p:nvSpPr>
          <p:spPr bwMode="auto">
            <a:xfrm>
              <a:off x="1290638" y="14288"/>
              <a:ext cx="376238" cy="1801813"/>
            </a:xfrm>
            <a:custGeom>
              <a:avLst/>
              <a:gdLst/>
              <a:ahLst/>
              <a:cxnLst/>
              <a:rect l="0" t="0" r="r" b="b"/>
              <a:pathLst>
                <a:path w="237" h="1135">
                  <a:moveTo>
                    <a:pt x="222" y="1135"/>
                  </a:moveTo>
                  <a:lnTo>
                    <a:pt x="0" y="620"/>
                  </a:lnTo>
                  <a:lnTo>
                    <a:pt x="0" y="0"/>
                  </a:lnTo>
                  <a:lnTo>
                    <a:pt x="18" y="0"/>
                  </a:lnTo>
                  <a:lnTo>
                    <a:pt x="18" y="617"/>
                  </a:lnTo>
                  <a:lnTo>
                    <a:pt x="237" y="1129"/>
                  </a:lnTo>
                  <a:lnTo>
                    <a:pt x="222" y="113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19" name="Freeform 12"/>
            <p:cNvSpPr>
              <a:spLocks noEditPoints="1"/>
            </p:cNvSpPr>
            <p:nvPr/>
          </p:nvSpPr>
          <p:spPr bwMode="auto">
            <a:xfrm>
              <a:off x="1600200" y="180181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20" name="Freeform 13"/>
            <p:cNvSpPr/>
            <p:nvPr/>
          </p:nvSpPr>
          <p:spPr bwMode="auto">
            <a:xfrm>
              <a:off x="1381125" y="9525"/>
              <a:ext cx="371475" cy="1425575"/>
            </a:xfrm>
            <a:custGeom>
              <a:avLst/>
              <a:gdLst/>
              <a:ahLst/>
              <a:cxnLst/>
              <a:rect l="0" t="0" r="r" b="b"/>
              <a:pathLst>
                <a:path w="234" h="898">
                  <a:moveTo>
                    <a:pt x="219" y="898"/>
                  </a:moveTo>
                  <a:lnTo>
                    <a:pt x="0" y="383"/>
                  </a:lnTo>
                  <a:lnTo>
                    <a:pt x="0" y="0"/>
                  </a:lnTo>
                  <a:lnTo>
                    <a:pt x="15" y="0"/>
                  </a:lnTo>
                  <a:lnTo>
                    <a:pt x="15" y="380"/>
                  </a:lnTo>
                  <a:lnTo>
                    <a:pt x="234" y="892"/>
                  </a:lnTo>
                  <a:lnTo>
                    <a:pt x="219" y="89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21" name="Freeform 14"/>
            <p:cNvSpPr/>
            <p:nvPr/>
          </p:nvSpPr>
          <p:spPr bwMode="auto">
            <a:xfrm>
              <a:off x="1643063" y="0"/>
              <a:ext cx="152400" cy="912813"/>
            </a:xfrm>
            <a:custGeom>
              <a:avLst/>
              <a:gdLst/>
              <a:ahLst/>
              <a:cxnLst/>
              <a:rect l="0" t="0" r="r" b="b"/>
              <a:pathLst>
                <a:path w="96" h="575">
                  <a:moveTo>
                    <a:pt x="96" y="575"/>
                  </a:moveTo>
                  <a:lnTo>
                    <a:pt x="78" y="575"/>
                  </a:lnTo>
                  <a:lnTo>
                    <a:pt x="78" y="192"/>
                  </a:lnTo>
                  <a:lnTo>
                    <a:pt x="0" y="6"/>
                  </a:lnTo>
                  <a:lnTo>
                    <a:pt x="15" y="0"/>
                  </a:lnTo>
                  <a:lnTo>
                    <a:pt x="96" y="189"/>
                  </a:lnTo>
                  <a:lnTo>
                    <a:pt x="96" y="57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22" name="Freeform 15"/>
            <p:cNvSpPr>
              <a:spLocks noEditPoints="1"/>
            </p:cNvSpPr>
            <p:nvPr/>
          </p:nvSpPr>
          <p:spPr bwMode="auto">
            <a:xfrm>
              <a:off x="1685925" y="14208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23" name="Freeform 16"/>
            <p:cNvSpPr>
              <a:spLocks noEditPoints="1"/>
            </p:cNvSpPr>
            <p:nvPr/>
          </p:nvSpPr>
          <p:spPr bwMode="auto">
            <a:xfrm>
              <a:off x="1685925"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24" name="Freeform 17"/>
            <p:cNvSpPr/>
            <p:nvPr/>
          </p:nvSpPr>
          <p:spPr bwMode="auto">
            <a:xfrm>
              <a:off x="1743075" y="4763"/>
              <a:ext cx="419100" cy="522288"/>
            </a:xfrm>
            <a:custGeom>
              <a:avLst/>
              <a:gdLst/>
              <a:ahLst/>
              <a:cxnLst/>
              <a:rect l="0" t="0" r="r" b="b"/>
              <a:pathLst>
                <a:path w="264" h="329">
                  <a:moveTo>
                    <a:pt x="252" y="329"/>
                  </a:moveTo>
                  <a:lnTo>
                    <a:pt x="45" y="120"/>
                  </a:lnTo>
                  <a:lnTo>
                    <a:pt x="0" y="6"/>
                  </a:lnTo>
                  <a:lnTo>
                    <a:pt x="15" y="0"/>
                  </a:lnTo>
                  <a:lnTo>
                    <a:pt x="60" y="111"/>
                  </a:lnTo>
                  <a:lnTo>
                    <a:pt x="264" y="317"/>
                  </a:lnTo>
                  <a:lnTo>
                    <a:pt x="252" y="32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25" name="Freeform 18"/>
            <p:cNvSpPr>
              <a:spLocks noEditPoints="1"/>
            </p:cNvSpPr>
            <p:nvPr/>
          </p:nvSpPr>
          <p:spPr bwMode="auto">
            <a:xfrm>
              <a:off x="2119313" y="488950"/>
              <a:ext cx="161925" cy="147638"/>
            </a:xfrm>
            <a:custGeom>
              <a:avLst/>
              <a:gdLst/>
              <a:ahLst/>
              <a:cxnLst/>
              <a:rect l="0" t="0" r="r" b="b"/>
              <a:pathLst>
                <a:path w="34" h="31">
                  <a:moveTo>
                    <a:pt x="17" y="31"/>
                  </a:moveTo>
                  <a:cubicBezTo>
                    <a:pt x="13" y="31"/>
                    <a:pt x="9" y="30"/>
                    <a:pt x="6" y="27"/>
                  </a:cubicBezTo>
                  <a:cubicBezTo>
                    <a:pt x="0" y="20"/>
                    <a:pt x="0" y="10"/>
                    <a:pt x="6" y="4"/>
                  </a:cubicBezTo>
                  <a:cubicBezTo>
                    <a:pt x="9" y="1"/>
                    <a:pt x="13" y="0"/>
                    <a:pt x="17" y="0"/>
                  </a:cubicBezTo>
                  <a:cubicBezTo>
                    <a:pt x="21" y="0"/>
                    <a:pt x="25" y="1"/>
                    <a:pt x="28" y="4"/>
                  </a:cubicBezTo>
                  <a:cubicBezTo>
                    <a:pt x="34" y="10"/>
                    <a:pt x="34" y="20"/>
                    <a:pt x="28" y="27"/>
                  </a:cubicBezTo>
                  <a:cubicBezTo>
                    <a:pt x="25" y="30"/>
                    <a:pt x="21" y="31"/>
                    <a:pt x="17" y="31"/>
                  </a:cubicBezTo>
                  <a:close/>
                  <a:moveTo>
                    <a:pt x="17" y="4"/>
                  </a:moveTo>
                  <a:cubicBezTo>
                    <a:pt x="14" y="4"/>
                    <a:pt x="11" y="5"/>
                    <a:pt x="9" y="7"/>
                  </a:cubicBezTo>
                  <a:cubicBezTo>
                    <a:pt x="4" y="12"/>
                    <a:pt x="4" y="19"/>
                    <a:pt x="9" y="24"/>
                  </a:cubicBezTo>
                  <a:cubicBezTo>
                    <a:pt x="11" y="26"/>
                    <a:pt x="14" y="27"/>
                    <a:pt x="17" y="27"/>
                  </a:cubicBezTo>
                  <a:cubicBezTo>
                    <a:pt x="20" y="27"/>
                    <a:pt x="23" y="26"/>
                    <a:pt x="25" y="24"/>
                  </a:cubicBezTo>
                  <a:cubicBezTo>
                    <a:pt x="30" y="19"/>
                    <a:pt x="30" y="12"/>
                    <a:pt x="25" y="7"/>
                  </a:cubicBezTo>
                  <a:cubicBezTo>
                    <a:pt x="23" y="5"/>
                    <a:pt x="20" y="4"/>
                    <a:pt x="17"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26" name="Freeform 19"/>
            <p:cNvSpPr/>
            <p:nvPr/>
          </p:nvSpPr>
          <p:spPr bwMode="auto">
            <a:xfrm>
              <a:off x="952500" y="4763"/>
              <a:ext cx="152400" cy="908050"/>
            </a:xfrm>
            <a:custGeom>
              <a:avLst/>
              <a:gdLst/>
              <a:ahLst/>
              <a:cxnLst/>
              <a:rect l="0" t="0" r="r" b="b"/>
              <a:pathLst>
                <a:path w="96" h="572">
                  <a:moveTo>
                    <a:pt x="15" y="572"/>
                  </a:moveTo>
                  <a:lnTo>
                    <a:pt x="0" y="572"/>
                  </a:lnTo>
                  <a:lnTo>
                    <a:pt x="0" y="189"/>
                  </a:lnTo>
                  <a:lnTo>
                    <a:pt x="81" y="0"/>
                  </a:lnTo>
                  <a:lnTo>
                    <a:pt x="96" y="6"/>
                  </a:lnTo>
                  <a:lnTo>
                    <a:pt x="15" y="192"/>
                  </a:lnTo>
                  <a:lnTo>
                    <a:pt x="15" y="57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27" name="Freeform 20"/>
            <p:cNvSpPr>
              <a:spLocks noEditPoints="1"/>
            </p:cNvSpPr>
            <p:nvPr/>
          </p:nvSpPr>
          <p:spPr bwMode="auto">
            <a:xfrm>
              <a:off x="866775"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2"/>
                    <a:pt x="4" y="20"/>
                  </a:cubicBezTo>
                  <a:cubicBezTo>
                    <a:pt x="4" y="29"/>
                    <a:pt x="11" y="36"/>
                    <a:pt x="20" y="36"/>
                  </a:cubicBezTo>
                  <a:cubicBezTo>
                    <a:pt x="29" y="36"/>
                    <a:pt x="36" y="29"/>
                    <a:pt x="36" y="20"/>
                  </a:cubicBezTo>
                  <a:cubicBezTo>
                    <a:pt x="36" y="12"/>
                    <a:pt x="29"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28" name="Freeform 21"/>
            <p:cNvSpPr>
              <a:spLocks noEditPoints="1"/>
            </p:cNvSpPr>
            <p:nvPr/>
          </p:nvSpPr>
          <p:spPr bwMode="auto">
            <a:xfrm>
              <a:off x="890588" y="15541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29" name="Freeform 22"/>
            <p:cNvSpPr/>
            <p:nvPr/>
          </p:nvSpPr>
          <p:spPr bwMode="auto">
            <a:xfrm>
              <a:off x="738188" y="5622925"/>
              <a:ext cx="338138" cy="1216025"/>
            </a:xfrm>
            <a:custGeom>
              <a:avLst/>
              <a:gdLst/>
              <a:ahLst/>
              <a:cxnLst/>
              <a:rect l="0" t="0" r="r" b="b"/>
              <a:pathLst>
                <a:path w="213" h="766">
                  <a:moveTo>
                    <a:pt x="213" y="766"/>
                  </a:moveTo>
                  <a:lnTo>
                    <a:pt x="195" y="766"/>
                  </a:lnTo>
                  <a:lnTo>
                    <a:pt x="195" y="464"/>
                  </a:lnTo>
                  <a:lnTo>
                    <a:pt x="0" y="6"/>
                  </a:lnTo>
                  <a:lnTo>
                    <a:pt x="12" y="0"/>
                  </a:lnTo>
                  <a:lnTo>
                    <a:pt x="213" y="461"/>
                  </a:lnTo>
                  <a:lnTo>
                    <a:pt x="213" y="76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30" name="Freeform 23"/>
            <p:cNvSpPr>
              <a:spLocks noEditPoints="1"/>
            </p:cNvSpPr>
            <p:nvPr/>
          </p:nvSpPr>
          <p:spPr bwMode="auto">
            <a:xfrm>
              <a:off x="647700" y="5480050"/>
              <a:ext cx="157163" cy="157163"/>
            </a:xfrm>
            <a:custGeom>
              <a:avLst/>
              <a:gdLst/>
              <a:ahLst/>
              <a:cxnLst/>
              <a:rect l="0" t="0" r="r" b="b"/>
              <a:pathLst>
                <a:path w="33" h="33">
                  <a:moveTo>
                    <a:pt x="17" y="33"/>
                  </a:moveTo>
                  <a:cubicBezTo>
                    <a:pt x="8" y="33"/>
                    <a:pt x="0" y="26"/>
                    <a:pt x="0" y="17"/>
                  </a:cubicBezTo>
                  <a:cubicBezTo>
                    <a:pt x="0" y="8"/>
                    <a:pt x="8" y="0"/>
                    <a:pt x="17" y="0"/>
                  </a:cubicBezTo>
                  <a:cubicBezTo>
                    <a:pt x="26" y="0"/>
                    <a:pt x="33" y="8"/>
                    <a:pt x="33" y="17"/>
                  </a:cubicBezTo>
                  <a:cubicBezTo>
                    <a:pt x="33" y="26"/>
                    <a:pt x="26" y="33"/>
                    <a:pt x="17" y="33"/>
                  </a:cubicBezTo>
                  <a:close/>
                  <a:moveTo>
                    <a:pt x="17" y="4"/>
                  </a:moveTo>
                  <a:cubicBezTo>
                    <a:pt x="10" y="4"/>
                    <a:pt x="4" y="10"/>
                    <a:pt x="4" y="17"/>
                  </a:cubicBezTo>
                  <a:cubicBezTo>
                    <a:pt x="4" y="24"/>
                    <a:pt x="10" y="29"/>
                    <a:pt x="17" y="29"/>
                  </a:cubicBezTo>
                  <a:cubicBezTo>
                    <a:pt x="23" y="29"/>
                    <a:pt x="29" y="24"/>
                    <a:pt x="29" y="17"/>
                  </a:cubicBezTo>
                  <a:cubicBezTo>
                    <a:pt x="29" y="10"/>
                    <a:pt x="23" y="4"/>
                    <a:pt x="17"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31" name="Freeform 24"/>
            <p:cNvSpPr>
              <a:spLocks noEditPoints="1"/>
            </p:cNvSpPr>
            <p:nvPr/>
          </p:nvSpPr>
          <p:spPr bwMode="auto">
            <a:xfrm>
              <a:off x="66675" y="903288"/>
              <a:ext cx="190500" cy="190500"/>
            </a:xfrm>
            <a:custGeom>
              <a:avLst/>
              <a:gdLst/>
              <a:ahLst/>
              <a:cxnLst/>
              <a:rect l="0" t="0" r="r" b="b"/>
              <a:pathLst>
                <a:path w="40" h="40">
                  <a:moveTo>
                    <a:pt x="20" y="40"/>
                  </a:moveTo>
                  <a:cubicBezTo>
                    <a:pt x="9" y="40"/>
                    <a:pt x="0" y="31"/>
                    <a:pt x="0" y="20"/>
                  </a:cubicBezTo>
                  <a:cubicBezTo>
                    <a:pt x="0" y="9"/>
                    <a:pt x="9" y="0"/>
                    <a:pt x="20" y="0"/>
                  </a:cubicBezTo>
                  <a:cubicBezTo>
                    <a:pt x="32" y="0"/>
                    <a:pt x="40" y="9"/>
                    <a:pt x="40" y="20"/>
                  </a:cubicBezTo>
                  <a:cubicBezTo>
                    <a:pt x="40" y="31"/>
                    <a:pt x="32" y="40"/>
                    <a:pt x="20" y="40"/>
                  </a:cubicBezTo>
                  <a:close/>
                  <a:moveTo>
                    <a:pt x="20" y="4"/>
                  </a:moveTo>
                  <a:cubicBezTo>
                    <a:pt x="12" y="4"/>
                    <a:pt x="4" y="12"/>
                    <a:pt x="4" y="20"/>
                  </a:cubicBezTo>
                  <a:cubicBezTo>
                    <a:pt x="4" y="29"/>
                    <a:pt x="12" y="36"/>
                    <a:pt x="20" y="36"/>
                  </a:cubicBezTo>
                  <a:cubicBezTo>
                    <a:pt x="29" y="36"/>
                    <a:pt x="36" y="29"/>
                    <a:pt x="36" y="20"/>
                  </a:cubicBezTo>
                  <a:cubicBezTo>
                    <a:pt x="36" y="12"/>
                    <a:pt x="29"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32" name="Freeform 25"/>
            <p:cNvSpPr/>
            <p:nvPr/>
          </p:nvSpPr>
          <p:spPr bwMode="auto">
            <a:xfrm>
              <a:off x="0" y="3897313"/>
              <a:ext cx="133350" cy="266700"/>
            </a:xfrm>
            <a:custGeom>
              <a:avLst/>
              <a:gdLst/>
              <a:ahLst/>
              <a:cxnLst/>
              <a:rect l="0" t="0" r="r" b="b"/>
              <a:pathLst>
                <a:path w="84" h="168">
                  <a:moveTo>
                    <a:pt x="69" y="168"/>
                  </a:moveTo>
                  <a:lnTo>
                    <a:pt x="0" y="6"/>
                  </a:lnTo>
                  <a:lnTo>
                    <a:pt x="12" y="0"/>
                  </a:lnTo>
                  <a:lnTo>
                    <a:pt x="84" y="162"/>
                  </a:lnTo>
                  <a:lnTo>
                    <a:pt x="69" y="1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33" name="Freeform 26"/>
            <p:cNvSpPr>
              <a:spLocks noEditPoints="1"/>
            </p:cNvSpPr>
            <p:nvPr/>
          </p:nvSpPr>
          <p:spPr bwMode="auto">
            <a:xfrm>
              <a:off x="66675" y="414972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34" name="Freeform 27"/>
            <p:cNvSpPr/>
            <p:nvPr/>
          </p:nvSpPr>
          <p:spPr bwMode="auto">
            <a:xfrm>
              <a:off x="0" y="1644650"/>
              <a:ext cx="133350" cy="269875"/>
            </a:xfrm>
            <a:custGeom>
              <a:avLst/>
              <a:gdLst/>
              <a:ahLst/>
              <a:cxnLst/>
              <a:rect l="0" t="0" r="r" b="b"/>
              <a:pathLst>
                <a:path w="84" h="170">
                  <a:moveTo>
                    <a:pt x="12" y="170"/>
                  </a:moveTo>
                  <a:lnTo>
                    <a:pt x="0" y="164"/>
                  </a:lnTo>
                  <a:lnTo>
                    <a:pt x="69" y="0"/>
                  </a:lnTo>
                  <a:lnTo>
                    <a:pt x="84" y="6"/>
                  </a:lnTo>
                  <a:lnTo>
                    <a:pt x="12" y="17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35" name="Freeform 28"/>
            <p:cNvSpPr>
              <a:spLocks noEditPoints="1"/>
            </p:cNvSpPr>
            <p:nvPr/>
          </p:nvSpPr>
          <p:spPr bwMode="auto">
            <a:xfrm>
              <a:off x="66675" y="146843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36" name="Freeform 29"/>
            <p:cNvSpPr/>
            <p:nvPr/>
          </p:nvSpPr>
          <p:spPr bwMode="auto">
            <a:xfrm>
              <a:off x="695325" y="4763"/>
              <a:ext cx="309563" cy="1558925"/>
            </a:xfrm>
            <a:custGeom>
              <a:avLst/>
              <a:gdLst/>
              <a:ahLst/>
              <a:cxnLst/>
              <a:rect l="0" t="0" r="r" b="b"/>
              <a:pathLst>
                <a:path w="195" h="982">
                  <a:moveTo>
                    <a:pt x="195" y="982"/>
                  </a:moveTo>
                  <a:lnTo>
                    <a:pt x="177" y="982"/>
                  </a:lnTo>
                  <a:lnTo>
                    <a:pt x="177" y="805"/>
                  </a:lnTo>
                  <a:lnTo>
                    <a:pt x="0" y="629"/>
                  </a:lnTo>
                  <a:lnTo>
                    <a:pt x="0" y="0"/>
                  </a:lnTo>
                  <a:lnTo>
                    <a:pt x="18" y="0"/>
                  </a:lnTo>
                  <a:lnTo>
                    <a:pt x="18" y="623"/>
                  </a:lnTo>
                  <a:lnTo>
                    <a:pt x="195" y="796"/>
                  </a:lnTo>
                  <a:lnTo>
                    <a:pt x="195" y="98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37" name="Freeform 30"/>
            <p:cNvSpPr>
              <a:spLocks noEditPoints="1"/>
            </p:cNvSpPr>
            <p:nvPr/>
          </p:nvSpPr>
          <p:spPr bwMode="auto">
            <a:xfrm>
              <a:off x="57150" y="488156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38" name="Freeform 31"/>
            <p:cNvSpPr/>
            <p:nvPr/>
          </p:nvSpPr>
          <p:spPr bwMode="auto">
            <a:xfrm>
              <a:off x="138113" y="5060950"/>
              <a:ext cx="304800" cy="1778000"/>
            </a:xfrm>
            <a:custGeom>
              <a:avLst/>
              <a:gdLst/>
              <a:ahLst/>
              <a:cxnLst/>
              <a:rect l="0" t="0" r="r" b="b"/>
              <a:pathLst>
                <a:path w="192" h="1120">
                  <a:moveTo>
                    <a:pt x="192" y="1120"/>
                  </a:moveTo>
                  <a:lnTo>
                    <a:pt x="177" y="1120"/>
                  </a:lnTo>
                  <a:lnTo>
                    <a:pt x="177" y="360"/>
                  </a:lnTo>
                  <a:lnTo>
                    <a:pt x="0" y="183"/>
                  </a:lnTo>
                  <a:lnTo>
                    <a:pt x="0" y="0"/>
                  </a:lnTo>
                  <a:lnTo>
                    <a:pt x="15" y="0"/>
                  </a:lnTo>
                  <a:lnTo>
                    <a:pt x="15" y="177"/>
                  </a:lnTo>
                  <a:lnTo>
                    <a:pt x="192" y="354"/>
                  </a:lnTo>
                  <a:lnTo>
                    <a:pt x="192" y="11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39" name="Freeform 32"/>
            <p:cNvSpPr>
              <a:spLocks noEditPoints="1"/>
            </p:cNvSpPr>
            <p:nvPr/>
          </p:nvSpPr>
          <p:spPr bwMode="auto">
            <a:xfrm>
              <a:off x="561975" y="643096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40" name="Rectangle 33"/>
            <p:cNvSpPr>
              <a:spLocks noChangeArrowheads="1"/>
            </p:cNvSpPr>
            <p:nvPr/>
          </p:nvSpPr>
          <p:spPr bwMode="auto">
            <a:xfrm>
              <a:off x="642938" y="6610350"/>
              <a:ext cx="23813" cy="2428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sp>
        <p:sp>
          <p:nvSpPr>
            <p:cNvPr id="41" name="Freeform 34"/>
            <p:cNvSpPr>
              <a:spLocks noEditPoints="1"/>
            </p:cNvSpPr>
            <p:nvPr/>
          </p:nvSpPr>
          <p:spPr bwMode="auto">
            <a:xfrm>
              <a:off x="76200" y="6430963"/>
              <a:ext cx="190500" cy="188913"/>
            </a:xfrm>
            <a:custGeom>
              <a:avLst/>
              <a:gdLst/>
              <a:ahLst/>
              <a:cxnLst/>
              <a:rect l="0" t="0" r="r" b="b"/>
              <a:pathLst>
                <a:path w="40" h="40">
                  <a:moveTo>
                    <a:pt x="20" y="40"/>
                  </a:moveTo>
                  <a:cubicBezTo>
                    <a:pt x="9" y="40"/>
                    <a:pt x="0" y="31"/>
                    <a:pt x="0" y="20"/>
                  </a:cubicBezTo>
                  <a:cubicBezTo>
                    <a:pt x="0" y="9"/>
                    <a:pt x="9" y="0"/>
                    <a:pt x="20" y="0"/>
                  </a:cubicBezTo>
                  <a:cubicBezTo>
                    <a:pt x="32" y="0"/>
                    <a:pt x="40" y="9"/>
                    <a:pt x="40" y="20"/>
                  </a:cubicBezTo>
                  <a:cubicBezTo>
                    <a:pt x="40" y="31"/>
                    <a:pt x="32"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42" name="Freeform 35"/>
            <p:cNvSpPr/>
            <p:nvPr/>
          </p:nvSpPr>
          <p:spPr bwMode="auto">
            <a:xfrm>
              <a:off x="0" y="5978525"/>
              <a:ext cx="190500" cy="461963"/>
            </a:xfrm>
            <a:custGeom>
              <a:avLst/>
              <a:gdLst/>
              <a:ahLst/>
              <a:cxnLst/>
              <a:rect l="0" t="0" r="r" b="b"/>
              <a:pathLst>
                <a:path w="120" h="291">
                  <a:moveTo>
                    <a:pt x="120" y="291"/>
                  </a:moveTo>
                  <a:lnTo>
                    <a:pt x="105" y="291"/>
                  </a:lnTo>
                  <a:lnTo>
                    <a:pt x="105" y="114"/>
                  </a:lnTo>
                  <a:lnTo>
                    <a:pt x="0" y="9"/>
                  </a:lnTo>
                  <a:lnTo>
                    <a:pt x="12" y="0"/>
                  </a:lnTo>
                  <a:lnTo>
                    <a:pt x="120" y="108"/>
                  </a:lnTo>
                  <a:lnTo>
                    <a:pt x="120" y="29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43" name="Freeform 36"/>
            <p:cNvSpPr/>
            <p:nvPr/>
          </p:nvSpPr>
          <p:spPr bwMode="auto">
            <a:xfrm>
              <a:off x="1014413" y="1801813"/>
              <a:ext cx="214313" cy="755650"/>
            </a:xfrm>
            <a:custGeom>
              <a:avLst/>
              <a:gdLst/>
              <a:ahLst/>
              <a:cxnLst/>
              <a:rect l="0" t="0" r="r" b="b"/>
              <a:pathLst>
                <a:path w="135" h="476">
                  <a:moveTo>
                    <a:pt x="12" y="476"/>
                  </a:moveTo>
                  <a:lnTo>
                    <a:pt x="0" y="476"/>
                  </a:lnTo>
                  <a:lnTo>
                    <a:pt x="0" y="128"/>
                  </a:lnTo>
                  <a:lnTo>
                    <a:pt x="126" y="0"/>
                  </a:lnTo>
                  <a:lnTo>
                    <a:pt x="135" y="9"/>
                  </a:lnTo>
                  <a:lnTo>
                    <a:pt x="12" y="131"/>
                  </a:lnTo>
                  <a:lnTo>
                    <a:pt x="12" y="47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44" name="Freeform 37"/>
            <p:cNvSpPr>
              <a:spLocks noEditPoints="1"/>
            </p:cNvSpPr>
            <p:nvPr/>
          </p:nvSpPr>
          <p:spPr bwMode="auto">
            <a:xfrm>
              <a:off x="938213" y="2547938"/>
              <a:ext cx="166688" cy="160338"/>
            </a:xfrm>
            <a:custGeom>
              <a:avLst/>
              <a:gdLst/>
              <a:ahLst/>
              <a:cxnLst/>
              <a:rect l="0" t="0" r="r" b="b"/>
              <a:pathLst>
                <a:path w="35" h="34">
                  <a:moveTo>
                    <a:pt x="18" y="34"/>
                  </a:moveTo>
                  <a:cubicBezTo>
                    <a:pt x="8" y="34"/>
                    <a:pt x="0" y="26"/>
                    <a:pt x="0" y="17"/>
                  </a:cubicBezTo>
                  <a:cubicBezTo>
                    <a:pt x="0" y="7"/>
                    <a:pt x="8" y="0"/>
                    <a:pt x="18" y="0"/>
                  </a:cubicBezTo>
                  <a:cubicBezTo>
                    <a:pt x="27" y="0"/>
                    <a:pt x="35" y="7"/>
                    <a:pt x="35" y="17"/>
                  </a:cubicBezTo>
                  <a:cubicBezTo>
                    <a:pt x="35" y="26"/>
                    <a:pt x="27" y="34"/>
                    <a:pt x="18" y="34"/>
                  </a:cubicBezTo>
                  <a:close/>
                  <a:moveTo>
                    <a:pt x="18" y="4"/>
                  </a:moveTo>
                  <a:cubicBezTo>
                    <a:pt x="10" y="4"/>
                    <a:pt x="4" y="10"/>
                    <a:pt x="4" y="17"/>
                  </a:cubicBezTo>
                  <a:cubicBezTo>
                    <a:pt x="4" y="24"/>
                    <a:pt x="10" y="30"/>
                    <a:pt x="18" y="30"/>
                  </a:cubicBezTo>
                  <a:cubicBezTo>
                    <a:pt x="25" y="30"/>
                    <a:pt x="31" y="24"/>
                    <a:pt x="31" y="17"/>
                  </a:cubicBezTo>
                  <a:cubicBezTo>
                    <a:pt x="31" y="10"/>
                    <a:pt x="25" y="4"/>
                    <a:pt x="18"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45" name="Freeform 38"/>
            <p:cNvSpPr/>
            <p:nvPr/>
          </p:nvSpPr>
          <p:spPr bwMode="auto">
            <a:xfrm>
              <a:off x="595313" y="4763"/>
              <a:ext cx="638175" cy="4025900"/>
            </a:xfrm>
            <a:custGeom>
              <a:avLst/>
              <a:gdLst/>
              <a:ahLst/>
              <a:cxnLst/>
              <a:rect l="0" t="0" r="r" b="b"/>
              <a:pathLst>
                <a:path w="402" h="2536">
                  <a:moveTo>
                    <a:pt x="402" y="2536"/>
                  </a:moveTo>
                  <a:lnTo>
                    <a:pt x="387" y="2536"/>
                  </a:lnTo>
                  <a:lnTo>
                    <a:pt x="387" y="2311"/>
                  </a:lnTo>
                  <a:lnTo>
                    <a:pt x="0" y="1925"/>
                  </a:lnTo>
                  <a:lnTo>
                    <a:pt x="0" y="0"/>
                  </a:lnTo>
                  <a:lnTo>
                    <a:pt x="15" y="0"/>
                  </a:lnTo>
                  <a:lnTo>
                    <a:pt x="15" y="1916"/>
                  </a:lnTo>
                  <a:lnTo>
                    <a:pt x="402" y="2302"/>
                  </a:lnTo>
                  <a:lnTo>
                    <a:pt x="402" y="253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46" name="Freeform 39"/>
            <p:cNvSpPr/>
            <p:nvPr/>
          </p:nvSpPr>
          <p:spPr bwMode="auto">
            <a:xfrm>
              <a:off x="1223963" y="1382713"/>
              <a:ext cx="142875" cy="476250"/>
            </a:xfrm>
            <a:custGeom>
              <a:avLst/>
              <a:gdLst/>
              <a:ahLst/>
              <a:cxnLst/>
              <a:rect l="0" t="0" r="r" b="b"/>
              <a:pathLst>
                <a:path w="90" h="300">
                  <a:moveTo>
                    <a:pt x="90" y="300"/>
                  </a:moveTo>
                  <a:lnTo>
                    <a:pt x="78" y="300"/>
                  </a:lnTo>
                  <a:lnTo>
                    <a:pt x="78" y="84"/>
                  </a:lnTo>
                  <a:lnTo>
                    <a:pt x="0" y="9"/>
                  </a:lnTo>
                  <a:lnTo>
                    <a:pt x="9" y="0"/>
                  </a:lnTo>
                  <a:lnTo>
                    <a:pt x="90" y="81"/>
                  </a:lnTo>
                  <a:lnTo>
                    <a:pt x="90" y="30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47" name="Freeform 40"/>
            <p:cNvSpPr>
              <a:spLocks noEditPoints="1"/>
            </p:cNvSpPr>
            <p:nvPr/>
          </p:nvSpPr>
          <p:spPr bwMode="auto">
            <a:xfrm>
              <a:off x="1300163" y="1849438"/>
              <a:ext cx="109538" cy="107950"/>
            </a:xfrm>
            <a:custGeom>
              <a:avLst/>
              <a:gdLst/>
              <a:ahLst/>
              <a:cxnLst/>
              <a:rect l="0" t="0" r="r" b="b"/>
              <a:pathLst>
                <a:path w="23" h="23">
                  <a:moveTo>
                    <a:pt x="12" y="23"/>
                  </a:moveTo>
                  <a:cubicBezTo>
                    <a:pt x="5" y="23"/>
                    <a:pt x="0" y="18"/>
                    <a:pt x="0" y="12"/>
                  </a:cubicBezTo>
                  <a:cubicBezTo>
                    <a:pt x="0" y="5"/>
                    <a:pt x="5" y="0"/>
                    <a:pt x="12" y="0"/>
                  </a:cubicBezTo>
                  <a:cubicBezTo>
                    <a:pt x="18" y="0"/>
                    <a:pt x="23" y="5"/>
                    <a:pt x="23" y="12"/>
                  </a:cubicBezTo>
                  <a:cubicBezTo>
                    <a:pt x="23" y="18"/>
                    <a:pt x="18" y="23"/>
                    <a:pt x="12" y="23"/>
                  </a:cubicBezTo>
                  <a:close/>
                  <a:moveTo>
                    <a:pt x="12" y="4"/>
                  </a:moveTo>
                  <a:cubicBezTo>
                    <a:pt x="8" y="4"/>
                    <a:pt x="4" y="8"/>
                    <a:pt x="4" y="12"/>
                  </a:cubicBezTo>
                  <a:cubicBezTo>
                    <a:pt x="4" y="16"/>
                    <a:pt x="8" y="19"/>
                    <a:pt x="12" y="19"/>
                  </a:cubicBezTo>
                  <a:cubicBezTo>
                    <a:pt x="16" y="19"/>
                    <a:pt x="19" y="16"/>
                    <a:pt x="19" y="12"/>
                  </a:cubicBezTo>
                  <a:cubicBezTo>
                    <a:pt x="19" y="8"/>
                    <a:pt x="16" y="4"/>
                    <a:pt x="12"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48" name="Freeform 41"/>
            <p:cNvSpPr/>
            <p:nvPr/>
          </p:nvSpPr>
          <p:spPr bwMode="auto">
            <a:xfrm>
              <a:off x="280988" y="3417888"/>
              <a:ext cx="142875" cy="474663"/>
            </a:xfrm>
            <a:custGeom>
              <a:avLst/>
              <a:gdLst/>
              <a:ahLst/>
              <a:cxnLst/>
              <a:rect l="0" t="0" r="r" b="b"/>
              <a:pathLst>
                <a:path w="90" h="299">
                  <a:moveTo>
                    <a:pt x="12" y="299"/>
                  </a:moveTo>
                  <a:lnTo>
                    <a:pt x="0" y="299"/>
                  </a:lnTo>
                  <a:lnTo>
                    <a:pt x="0" y="80"/>
                  </a:lnTo>
                  <a:lnTo>
                    <a:pt x="81" y="0"/>
                  </a:lnTo>
                  <a:lnTo>
                    <a:pt x="90" y="8"/>
                  </a:lnTo>
                  <a:lnTo>
                    <a:pt x="12" y="83"/>
                  </a:lnTo>
                  <a:lnTo>
                    <a:pt x="12" y="29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49" name="Freeform 42"/>
            <p:cNvSpPr>
              <a:spLocks noEditPoints="1"/>
            </p:cNvSpPr>
            <p:nvPr/>
          </p:nvSpPr>
          <p:spPr bwMode="auto">
            <a:xfrm>
              <a:off x="238125" y="3883025"/>
              <a:ext cx="109538" cy="109538"/>
            </a:xfrm>
            <a:custGeom>
              <a:avLst/>
              <a:gdLst/>
              <a:ahLst/>
              <a:cxnLst/>
              <a:rect l="0" t="0" r="r" b="b"/>
              <a:pathLst>
                <a:path w="23" h="23">
                  <a:moveTo>
                    <a:pt x="11" y="23"/>
                  </a:moveTo>
                  <a:cubicBezTo>
                    <a:pt x="5" y="23"/>
                    <a:pt x="0" y="18"/>
                    <a:pt x="0" y="12"/>
                  </a:cubicBezTo>
                  <a:cubicBezTo>
                    <a:pt x="0" y="5"/>
                    <a:pt x="5" y="0"/>
                    <a:pt x="11" y="0"/>
                  </a:cubicBezTo>
                  <a:cubicBezTo>
                    <a:pt x="17" y="0"/>
                    <a:pt x="23" y="5"/>
                    <a:pt x="23" y="12"/>
                  </a:cubicBezTo>
                  <a:cubicBezTo>
                    <a:pt x="23" y="18"/>
                    <a:pt x="17" y="23"/>
                    <a:pt x="11" y="23"/>
                  </a:cubicBezTo>
                  <a:close/>
                  <a:moveTo>
                    <a:pt x="11" y="4"/>
                  </a:moveTo>
                  <a:cubicBezTo>
                    <a:pt x="7" y="4"/>
                    <a:pt x="4" y="8"/>
                    <a:pt x="4" y="12"/>
                  </a:cubicBezTo>
                  <a:cubicBezTo>
                    <a:pt x="4" y="16"/>
                    <a:pt x="7" y="19"/>
                    <a:pt x="11" y="19"/>
                  </a:cubicBezTo>
                  <a:cubicBezTo>
                    <a:pt x="15" y="19"/>
                    <a:pt x="19" y="16"/>
                    <a:pt x="19" y="12"/>
                  </a:cubicBezTo>
                  <a:cubicBezTo>
                    <a:pt x="19" y="8"/>
                    <a:pt x="15" y="4"/>
                    <a:pt x="11"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50" name="Freeform 43"/>
            <p:cNvSpPr/>
            <p:nvPr/>
          </p:nvSpPr>
          <p:spPr bwMode="auto">
            <a:xfrm>
              <a:off x="4763" y="2166938"/>
              <a:ext cx="114300" cy="452438"/>
            </a:xfrm>
            <a:custGeom>
              <a:avLst/>
              <a:gdLst/>
              <a:ahLst/>
              <a:cxnLst/>
              <a:rect l="0" t="0" r="r" b="b"/>
              <a:pathLst>
                <a:path w="72" h="285">
                  <a:moveTo>
                    <a:pt x="6" y="285"/>
                  </a:moveTo>
                  <a:lnTo>
                    <a:pt x="0" y="276"/>
                  </a:lnTo>
                  <a:lnTo>
                    <a:pt x="60" y="216"/>
                  </a:lnTo>
                  <a:lnTo>
                    <a:pt x="60" y="0"/>
                  </a:lnTo>
                  <a:lnTo>
                    <a:pt x="72" y="0"/>
                  </a:lnTo>
                  <a:lnTo>
                    <a:pt x="72" y="222"/>
                  </a:lnTo>
                  <a:lnTo>
                    <a:pt x="6" y="28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51" name="Freeform 44"/>
            <p:cNvSpPr>
              <a:spLocks noEditPoints="1"/>
            </p:cNvSpPr>
            <p:nvPr/>
          </p:nvSpPr>
          <p:spPr bwMode="auto">
            <a:xfrm>
              <a:off x="52388" y="2066925"/>
              <a:ext cx="109538" cy="109538"/>
            </a:xfrm>
            <a:custGeom>
              <a:avLst/>
              <a:gdLst/>
              <a:ahLst/>
              <a:cxnLst/>
              <a:rect l="0" t="0" r="r" b="b"/>
              <a:pathLst>
                <a:path w="23" h="23">
                  <a:moveTo>
                    <a:pt x="12" y="23"/>
                  </a:moveTo>
                  <a:cubicBezTo>
                    <a:pt x="5" y="23"/>
                    <a:pt x="0" y="18"/>
                    <a:pt x="0" y="12"/>
                  </a:cubicBezTo>
                  <a:cubicBezTo>
                    <a:pt x="0" y="5"/>
                    <a:pt x="5" y="0"/>
                    <a:pt x="12" y="0"/>
                  </a:cubicBezTo>
                  <a:cubicBezTo>
                    <a:pt x="18" y="0"/>
                    <a:pt x="23" y="5"/>
                    <a:pt x="23" y="12"/>
                  </a:cubicBezTo>
                  <a:cubicBezTo>
                    <a:pt x="23" y="18"/>
                    <a:pt x="18" y="23"/>
                    <a:pt x="12" y="23"/>
                  </a:cubicBezTo>
                  <a:close/>
                  <a:moveTo>
                    <a:pt x="12" y="4"/>
                  </a:moveTo>
                  <a:cubicBezTo>
                    <a:pt x="8" y="4"/>
                    <a:pt x="4" y="8"/>
                    <a:pt x="4" y="12"/>
                  </a:cubicBezTo>
                  <a:cubicBezTo>
                    <a:pt x="4" y="16"/>
                    <a:pt x="8" y="19"/>
                    <a:pt x="12" y="19"/>
                  </a:cubicBezTo>
                  <a:cubicBezTo>
                    <a:pt x="16" y="19"/>
                    <a:pt x="19" y="16"/>
                    <a:pt x="19" y="12"/>
                  </a:cubicBezTo>
                  <a:cubicBezTo>
                    <a:pt x="19" y="8"/>
                    <a:pt x="16" y="4"/>
                    <a:pt x="12"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52" name="Rectangle 45"/>
            <p:cNvSpPr>
              <a:spLocks noChangeArrowheads="1"/>
            </p:cNvSpPr>
            <p:nvPr/>
          </p:nvSpPr>
          <p:spPr bwMode="auto">
            <a:xfrm>
              <a:off x="1228725" y="4662488"/>
              <a:ext cx="23813" cy="21812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sp>
        <p:sp>
          <p:nvSpPr>
            <p:cNvPr id="53" name="Freeform 46"/>
            <p:cNvSpPr/>
            <p:nvPr/>
          </p:nvSpPr>
          <p:spPr bwMode="auto">
            <a:xfrm>
              <a:off x="1319213" y="5041900"/>
              <a:ext cx="371475" cy="1801813"/>
            </a:xfrm>
            <a:custGeom>
              <a:avLst/>
              <a:gdLst/>
              <a:ahLst/>
              <a:cxnLst/>
              <a:rect l="0" t="0" r="r" b="b"/>
              <a:pathLst>
                <a:path w="234" h="1135">
                  <a:moveTo>
                    <a:pt x="15" y="1135"/>
                  </a:moveTo>
                  <a:lnTo>
                    <a:pt x="0" y="1135"/>
                  </a:lnTo>
                  <a:lnTo>
                    <a:pt x="0" y="515"/>
                  </a:lnTo>
                  <a:lnTo>
                    <a:pt x="0" y="512"/>
                  </a:lnTo>
                  <a:lnTo>
                    <a:pt x="219" y="0"/>
                  </a:lnTo>
                  <a:lnTo>
                    <a:pt x="234" y="6"/>
                  </a:lnTo>
                  <a:lnTo>
                    <a:pt x="15" y="518"/>
                  </a:lnTo>
                  <a:lnTo>
                    <a:pt x="15" y="113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54" name="Freeform 47"/>
            <p:cNvSpPr>
              <a:spLocks noEditPoints="1"/>
            </p:cNvSpPr>
            <p:nvPr/>
          </p:nvSpPr>
          <p:spPr bwMode="auto">
            <a:xfrm>
              <a:off x="1147763"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55" name="Freeform 48"/>
            <p:cNvSpPr/>
            <p:nvPr/>
          </p:nvSpPr>
          <p:spPr bwMode="auto">
            <a:xfrm>
              <a:off x="819150" y="3983038"/>
              <a:ext cx="347663" cy="2860675"/>
            </a:xfrm>
            <a:custGeom>
              <a:avLst/>
              <a:gdLst/>
              <a:ahLst/>
              <a:cxnLst/>
              <a:rect l="0" t="0" r="r" b="b"/>
              <a:pathLst>
                <a:path w="219" h="1802">
                  <a:moveTo>
                    <a:pt x="219" y="1802"/>
                  </a:moveTo>
                  <a:lnTo>
                    <a:pt x="201" y="1802"/>
                  </a:lnTo>
                  <a:lnTo>
                    <a:pt x="201" y="1185"/>
                  </a:lnTo>
                  <a:lnTo>
                    <a:pt x="0" y="3"/>
                  </a:lnTo>
                  <a:lnTo>
                    <a:pt x="15" y="0"/>
                  </a:lnTo>
                  <a:lnTo>
                    <a:pt x="219" y="1185"/>
                  </a:lnTo>
                  <a:lnTo>
                    <a:pt x="219" y="180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56" name="Freeform 49"/>
            <p:cNvSpPr>
              <a:spLocks noEditPoints="1"/>
            </p:cNvSpPr>
            <p:nvPr/>
          </p:nvSpPr>
          <p:spPr bwMode="auto">
            <a:xfrm>
              <a:off x="728663" y="3806825"/>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57" name="Freeform 50"/>
            <p:cNvSpPr>
              <a:spLocks noEditPoints="1"/>
            </p:cNvSpPr>
            <p:nvPr/>
          </p:nvSpPr>
          <p:spPr bwMode="auto">
            <a:xfrm>
              <a:off x="1624013" y="48672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58" name="Freeform 51"/>
            <p:cNvSpPr/>
            <p:nvPr/>
          </p:nvSpPr>
          <p:spPr bwMode="auto">
            <a:xfrm>
              <a:off x="1404938" y="5422900"/>
              <a:ext cx="371475" cy="1425575"/>
            </a:xfrm>
            <a:custGeom>
              <a:avLst/>
              <a:gdLst/>
              <a:ahLst/>
              <a:cxnLst/>
              <a:rect l="0" t="0" r="r" b="b"/>
              <a:pathLst>
                <a:path w="234" h="898">
                  <a:moveTo>
                    <a:pt x="18" y="898"/>
                  </a:moveTo>
                  <a:lnTo>
                    <a:pt x="0" y="898"/>
                  </a:lnTo>
                  <a:lnTo>
                    <a:pt x="0" y="515"/>
                  </a:lnTo>
                  <a:lnTo>
                    <a:pt x="0" y="512"/>
                  </a:lnTo>
                  <a:lnTo>
                    <a:pt x="222" y="0"/>
                  </a:lnTo>
                  <a:lnTo>
                    <a:pt x="234" y="6"/>
                  </a:lnTo>
                  <a:lnTo>
                    <a:pt x="18" y="518"/>
                  </a:lnTo>
                  <a:lnTo>
                    <a:pt x="18" y="89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59" name="Freeform 52"/>
            <p:cNvSpPr/>
            <p:nvPr/>
          </p:nvSpPr>
          <p:spPr bwMode="auto">
            <a:xfrm>
              <a:off x="1666875" y="5945188"/>
              <a:ext cx="152400" cy="912813"/>
            </a:xfrm>
            <a:custGeom>
              <a:avLst/>
              <a:gdLst/>
              <a:ahLst/>
              <a:cxnLst/>
              <a:rect l="0" t="0" r="r" b="b"/>
              <a:pathLst>
                <a:path w="96" h="575">
                  <a:moveTo>
                    <a:pt x="15" y="575"/>
                  </a:moveTo>
                  <a:lnTo>
                    <a:pt x="0" y="569"/>
                  </a:lnTo>
                  <a:lnTo>
                    <a:pt x="81" y="383"/>
                  </a:lnTo>
                  <a:lnTo>
                    <a:pt x="81" y="0"/>
                  </a:lnTo>
                  <a:lnTo>
                    <a:pt x="96" y="0"/>
                  </a:lnTo>
                  <a:lnTo>
                    <a:pt x="96" y="386"/>
                  </a:lnTo>
                  <a:lnTo>
                    <a:pt x="15" y="57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60" name="Freeform 53"/>
            <p:cNvSpPr>
              <a:spLocks noEditPoints="1"/>
            </p:cNvSpPr>
            <p:nvPr/>
          </p:nvSpPr>
          <p:spPr bwMode="auto">
            <a:xfrm>
              <a:off x="1709738" y="52466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61" name="Freeform 54"/>
            <p:cNvSpPr>
              <a:spLocks noEditPoints="1"/>
            </p:cNvSpPr>
            <p:nvPr/>
          </p:nvSpPr>
          <p:spPr bwMode="auto">
            <a:xfrm>
              <a:off x="1709738" y="57642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62" name="Freeform 55"/>
            <p:cNvSpPr/>
            <p:nvPr/>
          </p:nvSpPr>
          <p:spPr bwMode="auto">
            <a:xfrm>
              <a:off x="1766888" y="6330950"/>
              <a:ext cx="419100" cy="527050"/>
            </a:xfrm>
            <a:custGeom>
              <a:avLst/>
              <a:gdLst/>
              <a:ahLst/>
              <a:cxnLst/>
              <a:rect l="0" t="0" r="r" b="b"/>
              <a:pathLst>
                <a:path w="264" h="332">
                  <a:moveTo>
                    <a:pt x="12" y="332"/>
                  </a:moveTo>
                  <a:lnTo>
                    <a:pt x="0" y="326"/>
                  </a:lnTo>
                  <a:lnTo>
                    <a:pt x="45" y="206"/>
                  </a:lnTo>
                  <a:lnTo>
                    <a:pt x="255" y="0"/>
                  </a:lnTo>
                  <a:lnTo>
                    <a:pt x="264" y="12"/>
                  </a:lnTo>
                  <a:lnTo>
                    <a:pt x="60" y="215"/>
                  </a:lnTo>
                  <a:lnTo>
                    <a:pt x="12" y="33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63" name="Freeform 56"/>
            <p:cNvSpPr>
              <a:spLocks noEditPoints="1"/>
            </p:cNvSpPr>
            <p:nvPr/>
          </p:nvSpPr>
          <p:spPr bwMode="auto">
            <a:xfrm>
              <a:off x="2147888" y="6221413"/>
              <a:ext cx="157163" cy="147638"/>
            </a:xfrm>
            <a:custGeom>
              <a:avLst/>
              <a:gdLst/>
              <a:ahLst/>
              <a:cxnLst/>
              <a:rect l="0" t="0" r="r" b="b"/>
              <a:pathLst>
                <a:path w="33" h="31">
                  <a:moveTo>
                    <a:pt x="16" y="31"/>
                  </a:moveTo>
                  <a:cubicBezTo>
                    <a:pt x="12" y="31"/>
                    <a:pt x="8" y="29"/>
                    <a:pt x="5" y="26"/>
                  </a:cubicBezTo>
                  <a:cubicBezTo>
                    <a:pt x="2" y="24"/>
                    <a:pt x="0" y="20"/>
                    <a:pt x="0" y="15"/>
                  </a:cubicBezTo>
                  <a:cubicBezTo>
                    <a:pt x="0" y="11"/>
                    <a:pt x="2" y="7"/>
                    <a:pt x="5" y="4"/>
                  </a:cubicBezTo>
                  <a:cubicBezTo>
                    <a:pt x="8" y="1"/>
                    <a:pt x="12" y="0"/>
                    <a:pt x="16" y="0"/>
                  </a:cubicBezTo>
                  <a:cubicBezTo>
                    <a:pt x="20" y="0"/>
                    <a:pt x="24" y="1"/>
                    <a:pt x="27" y="4"/>
                  </a:cubicBezTo>
                  <a:cubicBezTo>
                    <a:pt x="33" y="10"/>
                    <a:pt x="33" y="20"/>
                    <a:pt x="27" y="26"/>
                  </a:cubicBezTo>
                  <a:cubicBezTo>
                    <a:pt x="24" y="29"/>
                    <a:pt x="20" y="31"/>
                    <a:pt x="16" y="31"/>
                  </a:cubicBezTo>
                  <a:close/>
                  <a:moveTo>
                    <a:pt x="16" y="4"/>
                  </a:moveTo>
                  <a:cubicBezTo>
                    <a:pt x="13" y="4"/>
                    <a:pt x="10" y="5"/>
                    <a:pt x="8" y="7"/>
                  </a:cubicBezTo>
                  <a:cubicBezTo>
                    <a:pt x="6" y="9"/>
                    <a:pt x="4" y="12"/>
                    <a:pt x="4" y="15"/>
                  </a:cubicBezTo>
                  <a:cubicBezTo>
                    <a:pt x="4" y="19"/>
                    <a:pt x="6" y="21"/>
                    <a:pt x="8" y="24"/>
                  </a:cubicBezTo>
                  <a:cubicBezTo>
                    <a:pt x="10" y="26"/>
                    <a:pt x="13" y="27"/>
                    <a:pt x="16" y="27"/>
                  </a:cubicBezTo>
                  <a:cubicBezTo>
                    <a:pt x="19" y="27"/>
                    <a:pt x="22" y="26"/>
                    <a:pt x="24" y="24"/>
                  </a:cubicBezTo>
                  <a:cubicBezTo>
                    <a:pt x="29" y="19"/>
                    <a:pt x="29" y="12"/>
                    <a:pt x="24" y="7"/>
                  </a:cubicBezTo>
                  <a:cubicBezTo>
                    <a:pt x="22" y="5"/>
                    <a:pt x="19" y="4"/>
                    <a:pt x="16"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64" name="Freeform 57"/>
            <p:cNvSpPr/>
            <p:nvPr/>
          </p:nvSpPr>
          <p:spPr bwMode="auto">
            <a:xfrm>
              <a:off x="504825" y="9525"/>
              <a:ext cx="233363" cy="5103813"/>
            </a:xfrm>
            <a:custGeom>
              <a:avLst/>
              <a:gdLst/>
              <a:ahLst/>
              <a:cxnLst/>
              <a:rect l="0" t="0" r="r" b="b"/>
              <a:pathLst>
                <a:path w="147" h="3215">
                  <a:moveTo>
                    <a:pt x="132" y="3215"/>
                  </a:moveTo>
                  <a:lnTo>
                    <a:pt x="129" y="2754"/>
                  </a:lnTo>
                  <a:lnTo>
                    <a:pt x="0" y="1901"/>
                  </a:lnTo>
                  <a:lnTo>
                    <a:pt x="0" y="0"/>
                  </a:lnTo>
                  <a:lnTo>
                    <a:pt x="15" y="0"/>
                  </a:lnTo>
                  <a:lnTo>
                    <a:pt x="15" y="1898"/>
                  </a:lnTo>
                  <a:lnTo>
                    <a:pt x="144" y="2754"/>
                  </a:lnTo>
                  <a:lnTo>
                    <a:pt x="147" y="3215"/>
                  </a:lnTo>
                  <a:lnTo>
                    <a:pt x="132" y="321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65" name="Freeform 58"/>
            <p:cNvSpPr>
              <a:spLocks noEditPoints="1"/>
            </p:cNvSpPr>
            <p:nvPr/>
          </p:nvSpPr>
          <p:spPr bwMode="auto">
            <a:xfrm>
              <a:off x="633413" y="5103813"/>
              <a:ext cx="185738" cy="185738"/>
            </a:xfrm>
            <a:custGeom>
              <a:avLst/>
              <a:gdLst/>
              <a:ahLst/>
              <a:cxnLst/>
              <a:rect l="0" t="0" r="r" b="b"/>
              <a:pathLst>
                <a:path w="39" h="39">
                  <a:moveTo>
                    <a:pt x="20" y="39"/>
                  </a:moveTo>
                  <a:cubicBezTo>
                    <a:pt x="9" y="39"/>
                    <a:pt x="0" y="30"/>
                    <a:pt x="0" y="19"/>
                  </a:cubicBezTo>
                  <a:cubicBezTo>
                    <a:pt x="0" y="9"/>
                    <a:pt x="9" y="0"/>
                    <a:pt x="20" y="0"/>
                  </a:cubicBezTo>
                  <a:cubicBezTo>
                    <a:pt x="30" y="0"/>
                    <a:pt x="39" y="9"/>
                    <a:pt x="39" y="19"/>
                  </a:cubicBezTo>
                  <a:cubicBezTo>
                    <a:pt x="39" y="30"/>
                    <a:pt x="30" y="39"/>
                    <a:pt x="20" y="39"/>
                  </a:cubicBezTo>
                  <a:close/>
                  <a:moveTo>
                    <a:pt x="20" y="4"/>
                  </a:moveTo>
                  <a:cubicBezTo>
                    <a:pt x="11" y="4"/>
                    <a:pt x="4" y="11"/>
                    <a:pt x="4" y="19"/>
                  </a:cubicBezTo>
                  <a:cubicBezTo>
                    <a:pt x="4" y="28"/>
                    <a:pt x="11" y="35"/>
                    <a:pt x="20" y="35"/>
                  </a:cubicBezTo>
                  <a:cubicBezTo>
                    <a:pt x="28" y="35"/>
                    <a:pt x="35" y="28"/>
                    <a:pt x="35" y="19"/>
                  </a:cubicBezTo>
                  <a:cubicBezTo>
                    <a:pt x="35" y="11"/>
                    <a:pt x="28"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grpSp>
      <p:sp>
        <p:nvSpPr>
          <p:cNvPr id="2" name="Title 1"/>
          <p:cNvSpPr>
            <a:spLocks noGrp="1"/>
          </p:cNvSpPr>
          <p:nvPr>
            <p:ph type="ctrTitle"/>
          </p:nvPr>
        </p:nvSpPr>
        <p:spPr>
          <a:xfrm>
            <a:off x="1876424" y="1122363"/>
            <a:ext cx="8791575" cy="2387600"/>
          </a:xfrm>
        </p:spPr>
        <p:txBody>
          <a:bodyPr anchor="b">
            <a:normAutofit/>
          </a:bodyPr>
          <a:lstStyle>
            <a:lvl1pPr algn="l">
              <a:defRPr sz="4800"/>
            </a:lvl1pPr>
          </a:lstStyle>
          <a:p>
            <a:r>
              <a:rPr lang="en-US"/>
              <a:t>Click to edit Master title style</a:t>
            </a:r>
            <a:endParaRPr lang="en-US" dirty="0"/>
          </a:p>
        </p:txBody>
      </p:sp>
      <p:sp>
        <p:nvSpPr>
          <p:cNvPr id="3" name="Subtitle 2"/>
          <p:cNvSpPr>
            <a:spLocks noGrp="1"/>
          </p:cNvSpPr>
          <p:nvPr>
            <p:ph type="subTitle" idx="1"/>
          </p:nvPr>
        </p:nvSpPr>
        <p:spPr>
          <a:xfrm>
            <a:off x="1876424" y="3602038"/>
            <a:ext cx="8791575" cy="1655762"/>
          </a:xfrm>
        </p:spPr>
        <p:txBody>
          <a:bodyPr>
            <a:normAutofit/>
          </a:bodyPr>
          <a:lstStyle>
            <a:lvl1pPr marL="0" indent="0" algn="l">
              <a:buNone/>
              <a:defRPr sz="2000" cap="all" baseline="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a:xfrm>
            <a:off x="7077511" y="5410201"/>
            <a:ext cx="2743200" cy="365125"/>
          </a:xfrm>
        </p:spPr>
        <p:txBody>
          <a:bodyPr/>
          <a:lstStyle/>
          <a:p>
            <a:fld id="{48A87A34-81AB-432B-8DAE-1953F412C126}" type="datetimeFigureOut">
              <a:rPr lang="en-US" dirty="0"/>
              <a:t>8/26/2018</a:t>
            </a:fld>
            <a:endParaRPr lang="en-US" dirty="0"/>
          </a:p>
        </p:txBody>
      </p:sp>
      <p:sp>
        <p:nvSpPr>
          <p:cNvPr id="5" name="Footer Placeholder 4"/>
          <p:cNvSpPr>
            <a:spLocks noGrp="1"/>
          </p:cNvSpPr>
          <p:nvPr>
            <p:ph type="ftr" sz="quarter" idx="11"/>
          </p:nvPr>
        </p:nvSpPr>
        <p:spPr>
          <a:xfrm>
            <a:off x="1876424" y="5410201"/>
            <a:ext cx="5124886" cy="365125"/>
          </a:xfrm>
        </p:spPr>
        <p:txBody>
          <a:bodyPr/>
          <a:lstStyle/>
          <a:p>
            <a:endParaRPr lang="en-US" dirty="0"/>
          </a:p>
        </p:txBody>
      </p:sp>
      <p:sp>
        <p:nvSpPr>
          <p:cNvPr id="6" name="Slide Number Placeholder 5"/>
          <p:cNvSpPr>
            <a:spLocks noGrp="1"/>
          </p:cNvSpPr>
          <p:nvPr>
            <p:ph type="sldNum" sz="quarter" idx="12"/>
          </p:nvPr>
        </p:nvSpPr>
        <p:spPr>
          <a:xfrm>
            <a:off x="9896911" y="5410199"/>
            <a:ext cx="771089" cy="365125"/>
          </a:xfrm>
        </p:spPr>
        <p:txBody>
          <a:bodyPr/>
          <a:lstStyle/>
          <a:p>
            <a:fld id="{6D22F896-40B5-4ADD-8801-0D06FADFA095}" type="slidenum">
              <a:rPr lang="en-US" dirty="0"/>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10" y="4304664"/>
            <a:ext cx="9912355" cy="819355"/>
          </a:xfrm>
        </p:spPr>
        <p:txBody>
          <a:bodyPr anchor="b">
            <a:normAutofit/>
          </a:bodyPr>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1141411" y="606426"/>
            <a:ext cx="9912354" cy="3299778"/>
          </a:xfrm>
          <a:prstGeom prst="round2DiagRect">
            <a:avLst>
              <a:gd name="adj1" fmla="val 4860"/>
              <a:gd name="adj2" fmla="val 0"/>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3200"/>
            </a:lvl1pPr>
          </a:lstStyle>
          <a:p>
            <a:pPr marL="0" lvl="0" indent="0">
              <a:buNone/>
            </a:pPr>
            <a:r>
              <a:rPr lang="en-US"/>
              <a:t>Click icon to add picture</a:t>
            </a:r>
            <a:endParaRPr lang="en-US" dirty="0"/>
          </a:p>
        </p:txBody>
      </p:sp>
      <p:sp>
        <p:nvSpPr>
          <p:cNvPr id="4" name="Text Placeholder 3"/>
          <p:cNvSpPr>
            <a:spLocks noGrp="1"/>
          </p:cNvSpPr>
          <p:nvPr>
            <p:ph type="body" sz="half" idx="2"/>
          </p:nvPr>
        </p:nvSpPr>
        <p:spPr>
          <a:xfrm>
            <a:off x="1141364" y="5124020"/>
            <a:ext cx="9910859" cy="682472"/>
          </a:xfrm>
        </p:spPr>
        <p:txBody>
          <a:bodyPr>
            <a:norm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8/26/2018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56" y="609600"/>
            <a:ext cx="9905955" cy="3429000"/>
          </a:xfrm>
        </p:spPr>
        <p:txBody>
          <a:bodyPr anchor="ctr">
            <a:normAutofit/>
          </a:bodyPr>
          <a:lstStyle>
            <a:lvl1pPr>
              <a:defRPr sz="3600"/>
            </a:lvl1pPr>
          </a:lstStyle>
          <a:p>
            <a:r>
              <a:rPr lang="en-US"/>
              <a:t>Click to edit Master title style</a:t>
            </a:r>
            <a:endParaRPr lang="en-US" dirty="0"/>
          </a:p>
        </p:txBody>
      </p:sp>
      <p:sp>
        <p:nvSpPr>
          <p:cNvPr id="4" name="Text Placeholder 3"/>
          <p:cNvSpPr>
            <a:spLocks noGrp="1"/>
          </p:cNvSpPr>
          <p:nvPr>
            <p:ph type="body" sz="half" idx="2"/>
          </p:nvPr>
        </p:nvSpPr>
        <p:spPr>
          <a:xfrm>
            <a:off x="1141410" y="4419599"/>
            <a:ext cx="9904459" cy="1371599"/>
          </a:xfrm>
        </p:spPr>
        <p:txBody>
          <a:bodyPr anchor="ctr">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8/26/2018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2" y="609599"/>
            <a:ext cx="9302752" cy="2748429"/>
          </a:xfrm>
        </p:spPr>
        <p:txBody>
          <a:bodyPr anchor="ctr">
            <a:normAutofit/>
          </a:bodyPr>
          <a:lstStyle>
            <a:lvl1pPr>
              <a:defRPr sz="3600"/>
            </a:lvl1pPr>
          </a:lstStyle>
          <a:p>
            <a:r>
              <a:rPr lang="en-US"/>
              <a:t>Click to edit Master title style</a:t>
            </a:r>
            <a:endParaRPr lang="en-US" dirty="0"/>
          </a:p>
        </p:txBody>
      </p:sp>
      <p:sp>
        <p:nvSpPr>
          <p:cNvPr id="12" name="Text Placeholder 3"/>
          <p:cNvSpPr>
            <a:spLocks noGrp="1"/>
          </p:cNvSpPr>
          <p:nvPr>
            <p:ph type="body" sz="half" idx="13"/>
          </p:nvPr>
        </p:nvSpPr>
        <p:spPr>
          <a:xfrm>
            <a:off x="1720644" y="3365557"/>
            <a:ext cx="8752299" cy="548968"/>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4" name="Text Placeholder 3"/>
          <p:cNvSpPr>
            <a:spLocks noGrp="1"/>
          </p:cNvSpPr>
          <p:nvPr>
            <p:ph type="body" sz="half" idx="2"/>
          </p:nvPr>
        </p:nvSpPr>
        <p:spPr>
          <a:xfrm>
            <a:off x="1141411" y="4309919"/>
            <a:ext cx="9906002" cy="1489496"/>
          </a:xfrm>
        </p:spPr>
        <p:txBody>
          <a:bodyPr anchor="ctr">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8/26/2018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
        <p:nvSpPr>
          <p:cNvPr id="60" name="TextBox 59"/>
          <p:cNvSpPr txBox="1"/>
          <p:nvPr/>
        </p:nvSpPr>
        <p:spPr>
          <a:xfrm>
            <a:off x="903512" y="732394"/>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latin typeface="+mj-lt"/>
                <a:ea typeface="+mj-ea"/>
                <a:cs typeface="Trebuchet MS"/>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61" name="TextBox 60"/>
          <p:cNvSpPr txBox="1"/>
          <p:nvPr/>
        </p:nvSpPr>
        <p:spPr>
          <a:xfrm>
            <a:off x="10537370" y="2764972"/>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latin typeface="+mj-lt"/>
                <a:ea typeface="+mj-ea"/>
                <a:cs typeface="Trebuchet MS"/>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141410" y="2134041"/>
            <a:ext cx="9906001" cy="2511835"/>
          </a:xfrm>
        </p:spPr>
        <p:txBody>
          <a:bodyPr anchor="b">
            <a:normAutofit/>
          </a:bodyPr>
          <a:lstStyle>
            <a:lvl1pPr>
              <a:defRPr sz="3600"/>
            </a:lvl1pPr>
          </a:lstStyle>
          <a:p>
            <a:r>
              <a:rPr lang="en-US"/>
              <a:t>Click to edit Master title style</a:t>
            </a:r>
            <a:endParaRPr lang="en-US" dirty="0"/>
          </a:p>
        </p:txBody>
      </p:sp>
      <p:sp>
        <p:nvSpPr>
          <p:cNvPr id="4" name="Text Placeholder 3"/>
          <p:cNvSpPr>
            <a:spLocks noGrp="1"/>
          </p:cNvSpPr>
          <p:nvPr>
            <p:ph type="body" sz="half" idx="2"/>
          </p:nvPr>
        </p:nvSpPr>
        <p:spPr>
          <a:xfrm>
            <a:off x="1141364" y="4657655"/>
            <a:ext cx="9904505" cy="1140644"/>
          </a:xfrm>
        </p:spPr>
        <p:txBody>
          <a:bodyPr anchor="t">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8/26/2018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1141413" y="609600"/>
            <a:ext cx="9905998" cy="1905000"/>
          </a:xfrm>
        </p:spPr>
        <p:txBody>
          <a:bodyPr/>
          <a:lstStyle/>
          <a:p>
            <a:r>
              <a:rPr lang="en-US"/>
              <a:t>Click to edit Master title style</a:t>
            </a:r>
            <a:endParaRPr lang="en-US" dirty="0"/>
          </a:p>
        </p:txBody>
      </p:sp>
      <p:sp>
        <p:nvSpPr>
          <p:cNvPr id="7" name="Text Placeholder 2"/>
          <p:cNvSpPr>
            <a:spLocks noGrp="1"/>
          </p:cNvSpPr>
          <p:nvPr>
            <p:ph type="body" idx="1"/>
          </p:nvPr>
        </p:nvSpPr>
        <p:spPr>
          <a:xfrm>
            <a:off x="1141410" y="2674463"/>
            <a:ext cx="3196899" cy="685800"/>
          </a:xfrm>
        </p:spPr>
        <p:txBody>
          <a:bodyPr anchor="b">
            <a:noAutofit/>
          </a:bodyPr>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8" name="Text Placeholder 3"/>
          <p:cNvSpPr>
            <a:spLocks noGrp="1"/>
          </p:cNvSpPr>
          <p:nvPr>
            <p:ph type="body" sz="half" idx="15"/>
          </p:nvPr>
        </p:nvSpPr>
        <p:spPr>
          <a:xfrm>
            <a:off x="1127918" y="3360263"/>
            <a:ext cx="3208735" cy="2430936"/>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9" name="Text Placeholder 4"/>
          <p:cNvSpPr>
            <a:spLocks noGrp="1"/>
          </p:cNvSpPr>
          <p:nvPr>
            <p:ph type="body" sz="quarter" idx="3"/>
          </p:nvPr>
        </p:nvSpPr>
        <p:spPr>
          <a:xfrm>
            <a:off x="4514766" y="2677635"/>
            <a:ext cx="3184385" cy="685800"/>
          </a:xfrm>
        </p:spPr>
        <p:txBody>
          <a:bodyPr anchor="b">
            <a:noAutofit/>
          </a:bodyPr>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0" name="Text Placeholder 3"/>
          <p:cNvSpPr>
            <a:spLocks noGrp="1"/>
          </p:cNvSpPr>
          <p:nvPr>
            <p:ph type="body" sz="half" idx="16"/>
          </p:nvPr>
        </p:nvSpPr>
        <p:spPr>
          <a:xfrm>
            <a:off x="4504213" y="3363435"/>
            <a:ext cx="3195830" cy="2430936"/>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11" name="Text Placeholder 4"/>
          <p:cNvSpPr>
            <a:spLocks noGrp="1"/>
          </p:cNvSpPr>
          <p:nvPr>
            <p:ph type="body" sz="quarter" idx="13"/>
          </p:nvPr>
        </p:nvSpPr>
        <p:spPr>
          <a:xfrm>
            <a:off x="7852442" y="2674463"/>
            <a:ext cx="3194968" cy="685800"/>
          </a:xfrm>
        </p:spPr>
        <p:txBody>
          <a:bodyPr anchor="b">
            <a:noAutofit/>
          </a:bodyPr>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2" name="Text Placeholder 3"/>
          <p:cNvSpPr>
            <a:spLocks noGrp="1"/>
          </p:cNvSpPr>
          <p:nvPr>
            <p:ph type="body" sz="half" idx="17"/>
          </p:nvPr>
        </p:nvSpPr>
        <p:spPr>
          <a:xfrm>
            <a:off x="7852442" y="3360263"/>
            <a:ext cx="3194968" cy="2430936"/>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3" name="Date Placeholder 2"/>
          <p:cNvSpPr>
            <a:spLocks noGrp="1"/>
          </p:cNvSpPr>
          <p:nvPr>
            <p:ph type="dt" sz="half" idx="10"/>
          </p:nvPr>
        </p:nvSpPr>
        <p:spPr/>
        <p:txBody>
          <a:bodyPr/>
          <a:lstStyle/>
          <a:p>
            <a:fld id="{48A87A34-81AB-432B-8DAE-1953F412C126}" type="datetimeFigureOut">
              <a:rPr lang="en-US" dirty="0"/>
              <a:t>8/26/2018</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30" name="Title 1"/>
          <p:cNvSpPr>
            <a:spLocks noGrp="1"/>
          </p:cNvSpPr>
          <p:nvPr>
            <p:ph type="title"/>
          </p:nvPr>
        </p:nvSpPr>
        <p:spPr>
          <a:xfrm>
            <a:off x="1141411" y="609600"/>
            <a:ext cx="9905999" cy="1905000"/>
          </a:xfrm>
        </p:spPr>
        <p:txBody>
          <a:bodyPr/>
          <a:lstStyle/>
          <a:p>
            <a:r>
              <a:rPr lang="en-US"/>
              <a:t>Click to edit Master title style</a:t>
            </a:r>
            <a:endParaRPr lang="en-US" dirty="0"/>
          </a:p>
        </p:txBody>
      </p:sp>
      <p:sp>
        <p:nvSpPr>
          <p:cNvPr id="19" name="Text Placeholder 2"/>
          <p:cNvSpPr>
            <a:spLocks noGrp="1"/>
          </p:cNvSpPr>
          <p:nvPr>
            <p:ph type="body" idx="1"/>
          </p:nvPr>
        </p:nvSpPr>
        <p:spPr>
          <a:xfrm>
            <a:off x="1141413" y="4404596"/>
            <a:ext cx="3195240" cy="576262"/>
          </a:xfrm>
        </p:spPr>
        <p:txBody>
          <a:bodyPr anchor="b">
            <a:noAutofit/>
          </a:bodyPr>
          <a:lstStyle>
            <a:lvl1pPr marL="0" indent="0">
              <a:lnSpc>
                <a:spcPct val="90000"/>
              </a:lnSpc>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0" name="Picture Placeholder 2"/>
          <p:cNvSpPr>
            <a:spLocks noGrp="1" noChangeAspect="1"/>
          </p:cNvSpPr>
          <p:nvPr>
            <p:ph type="pic" idx="15"/>
          </p:nvPr>
        </p:nvSpPr>
        <p:spPr>
          <a:xfrm>
            <a:off x="1141413" y="2666998"/>
            <a:ext cx="3195240" cy="1524000"/>
          </a:xfrm>
          <a:prstGeom prst="round2DiagRect">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2000" dirty="0"/>
            </a:lvl1pPr>
          </a:lstStyle>
          <a:p>
            <a:pPr marL="0" lvl="0" indent="0">
              <a:buNone/>
            </a:pPr>
            <a:r>
              <a:rPr lang="en-US"/>
              <a:t>Click icon to add picture</a:t>
            </a:r>
            <a:endParaRPr lang="en-US" dirty="0"/>
          </a:p>
        </p:txBody>
      </p:sp>
      <p:sp>
        <p:nvSpPr>
          <p:cNvPr id="21" name="Text Placeholder 3"/>
          <p:cNvSpPr>
            <a:spLocks noGrp="1"/>
          </p:cNvSpPr>
          <p:nvPr>
            <p:ph type="body" sz="half" idx="18"/>
          </p:nvPr>
        </p:nvSpPr>
        <p:spPr>
          <a:xfrm>
            <a:off x="1141413" y="4980858"/>
            <a:ext cx="3195240" cy="81784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22" name="Text Placeholder 4"/>
          <p:cNvSpPr>
            <a:spLocks noGrp="1"/>
          </p:cNvSpPr>
          <p:nvPr>
            <p:ph type="body" sz="quarter" idx="3"/>
          </p:nvPr>
        </p:nvSpPr>
        <p:spPr>
          <a:xfrm>
            <a:off x="4489053" y="4404596"/>
            <a:ext cx="3200400" cy="576262"/>
          </a:xfrm>
        </p:spPr>
        <p:txBody>
          <a:bodyPr anchor="b">
            <a:noAutofit/>
          </a:bodyPr>
          <a:lstStyle>
            <a:lvl1pPr marL="0" indent="0">
              <a:lnSpc>
                <a:spcPct val="90000"/>
              </a:lnSpc>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3" name="Picture Placeholder 2"/>
          <p:cNvSpPr>
            <a:spLocks noGrp="1" noChangeAspect="1"/>
          </p:cNvSpPr>
          <p:nvPr>
            <p:ph type="pic" idx="21"/>
          </p:nvPr>
        </p:nvSpPr>
        <p:spPr>
          <a:xfrm>
            <a:off x="4489053" y="2666998"/>
            <a:ext cx="3198940" cy="1524000"/>
          </a:xfrm>
          <a:prstGeom prst="round2DiagRect">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2000" dirty="0"/>
            </a:lvl1pPr>
          </a:lstStyle>
          <a:p>
            <a:pPr marL="0" lvl="0" indent="0">
              <a:buNone/>
            </a:pPr>
            <a:r>
              <a:rPr lang="en-US"/>
              <a:t>Click icon to add picture</a:t>
            </a:r>
            <a:endParaRPr lang="en-US" dirty="0"/>
          </a:p>
        </p:txBody>
      </p:sp>
      <p:sp>
        <p:nvSpPr>
          <p:cNvPr id="24" name="Text Placeholder 3"/>
          <p:cNvSpPr>
            <a:spLocks noGrp="1"/>
          </p:cNvSpPr>
          <p:nvPr>
            <p:ph type="body" sz="half" idx="19"/>
          </p:nvPr>
        </p:nvSpPr>
        <p:spPr>
          <a:xfrm>
            <a:off x="4487593" y="4980857"/>
            <a:ext cx="3200400" cy="81034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25" name="Text Placeholder 4"/>
          <p:cNvSpPr>
            <a:spLocks noGrp="1"/>
          </p:cNvSpPr>
          <p:nvPr>
            <p:ph type="body" sz="quarter" idx="13"/>
          </p:nvPr>
        </p:nvSpPr>
        <p:spPr>
          <a:xfrm>
            <a:off x="7852567" y="4404595"/>
            <a:ext cx="3190741" cy="576262"/>
          </a:xfrm>
        </p:spPr>
        <p:txBody>
          <a:bodyPr anchor="b">
            <a:noAutofit/>
          </a:bodyPr>
          <a:lstStyle>
            <a:lvl1pPr marL="0" indent="0">
              <a:lnSpc>
                <a:spcPct val="90000"/>
              </a:lnSpc>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6" name="Picture Placeholder 2"/>
          <p:cNvSpPr>
            <a:spLocks noGrp="1" noChangeAspect="1"/>
          </p:cNvSpPr>
          <p:nvPr>
            <p:ph type="pic" idx="22"/>
          </p:nvPr>
        </p:nvSpPr>
        <p:spPr>
          <a:xfrm>
            <a:off x="7852442" y="2666998"/>
            <a:ext cx="3194969" cy="1524000"/>
          </a:xfrm>
          <a:prstGeom prst="round2DiagRect">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2000" dirty="0"/>
            </a:lvl1pPr>
          </a:lstStyle>
          <a:p>
            <a:pPr marL="0" lvl="0" indent="0">
              <a:buNone/>
            </a:pPr>
            <a:r>
              <a:rPr lang="en-US"/>
              <a:t>Click icon to add picture</a:t>
            </a:r>
            <a:endParaRPr lang="en-US" dirty="0"/>
          </a:p>
        </p:txBody>
      </p:sp>
      <p:sp>
        <p:nvSpPr>
          <p:cNvPr id="27" name="Text Placeholder 3"/>
          <p:cNvSpPr>
            <a:spLocks noGrp="1"/>
          </p:cNvSpPr>
          <p:nvPr>
            <p:ph type="body" sz="half" idx="20"/>
          </p:nvPr>
        </p:nvSpPr>
        <p:spPr>
          <a:xfrm>
            <a:off x="7852442" y="4980854"/>
            <a:ext cx="3194968" cy="810345"/>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3" name="Date Placeholder 2"/>
          <p:cNvSpPr>
            <a:spLocks noGrp="1"/>
          </p:cNvSpPr>
          <p:nvPr>
            <p:ph type="dt" sz="half" idx="10"/>
          </p:nvPr>
        </p:nvSpPr>
        <p:spPr/>
        <p:txBody>
          <a:bodyPr/>
          <a:lstStyle/>
          <a:p>
            <a:fld id="{48A87A34-81AB-432B-8DAE-1953F412C126}" type="datetimeFigureOut">
              <a:rPr lang="en-US" dirty="0"/>
              <a:t>8/26/2018</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8/26/2018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042400" y="609599"/>
            <a:ext cx="2005011" cy="5181601"/>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141410" y="609599"/>
            <a:ext cx="7748590" cy="5181601"/>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8/26/2018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8/26/2018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141411" y="1419226"/>
            <a:ext cx="9906000" cy="2852737"/>
          </a:xfrm>
        </p:spPr>
        <p:txBody>
          <a:bodyPr anchor="b">
            <a:normAutofit/>
          </a:bodyPr>
          <a:lstStyle>
            <a:lvl1pPr>
              <a:defRPr sz="3600"/>
            </a:lvl1pPr>
          </a:lstStyle>
          <a:p>
            <a:r>
              <a:rPr lang="en-US"/>
              <a:t>Click to edit Master title style</a:t>
            </a:r>
            <a:endParaRPr lang="en-US" dirty="0"/>
          </a:p>
        </p:txBody>
      </p:sp>
      <p:sp>
        <p:nvSpPr>
          <p:cNvPr id="3" name="Text Placeholder 2"/>
          <p:cNvSpPr>
            <a:spLocks noGrp="1"/>
          </p:cNvSpPr>
          <p:nvPr>
            <p:ph type="body" idx="1"/>
          </p:nvPr>
        </p:nvSpPr>
        <p:spPr>
          <a:xfrm>
            <a:off x="1141411" y="4424362"/>
            <a:ext cx="9906000" cy="1374776"/>
          </a:xfrm>
        </p:spPr>
        <p:txBody>
          <a:bodyPr>
            <a:normAutofit/>
          </a:bodyPr>
          <a:lstStyle>
            <a:lvl1pPr marL="0" indent="0">
              <a:buNone/>
              <a:defRPr sz="1800" cap="all" baseline="0">
                <a:solidFill>
                  <a:schemeClr val="tx1">
                    <a:tint val="75000"/>
                  </a:schemeClr>
                </a:solidFill>
              </a:defRPr>
            </a:lvl1pPr>
            <a:lvl2pPr marL="457200" indent="0">
              <a:buNone/>
              <a:defRPr sz="18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48A87A34-81AB-432B-8DAE-1953F412C126}" type="datetimeFigureOut">
              <a:rPr lang="en-US" dirty="0"/>
              <a:t>8/26/2018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141410" y="2249486"/>
            <a:ext cx="4878389" cy="3541714"/>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2249486"/>
            <a:ext cx="4875211" cy="3541714"/>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48A87A34-81AB-432B-8DAE-1953F412C126}" type="datetimeFigureOut">
              <a:rPr lang="en-US" dirty="0"/>
              <a:t>8/26/2018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141411" y="619126"/>
            <a:ext cx="9906000" cy="1477961"/>
          </a:xfrm>
        </p:spPr>
        <p:txBody>
          <a:bodyPr/>
          <a:lstStyle/>
          <a:p>
            <a:r>
              <a:rPr lang="en-US"/>
              <a:t>Click to edit Master title style</a:t>
            </a:r>
            <a:endParaRPr lang="en-US" dirty="0"/>
          </a:p>
        </p:txBody>
      </p:sp>
      <p:sp>
        <p:nvSpPr>
          <p:cNvPr id="3" name="Text Placeholder 2"/>
          <p:cNvSpPr>
            <a:spLocks noGrp="1"/>
          </p:cNvSpPr>
          <p:nvPr>
            <p:ph type="body" idx="1"/>
          </p:nvPr>
        </p:nvSpPr>
        <p:spPr>
          <a:xfrm>
            <a:off x="1370019" y="2249486"/>
            <a:ext cx="4649783" cy="823912"/>
          </a:xfrm>
        </p:spPr>
        <p:txBody>
          <a:bodyPr anchor="b"/>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141410" y="3073397"/>
            <a:ext cx="4878391" cy="2717801"/>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400808" y="2249485"/>
            <a:ext cx="4646602" cy="823912"/>
          </a:xfrm>
        </p:spPr>
        <p:txBody>
          <a:bodyPr anchor="b"/>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3073397"/>
            <a:ext cx="4875210" cy="2717801"/>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48A87A34-81AB-432B-8DAE-1953F412C126}" type="datetimeFigureOut">
              <a:rPr lang="en-US" dirty="0"/>
              <a:t>8/26/2018</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48A87A34-81AB-432B-8DAE-1953F412C126}" type="datetimeFigureOut">
              <a:rPr lang="en-US" dirty="0"/>
              <a:t>8/26/2018</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8A87A34-81AB-432B-8DAE-1953F412C126}" type="datetimeFigureOut">
              <a:rPr lang="en-US" dirty="0"/>
              <a:t>8/26/2018</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6705" y="609601"/>
            <a:ext cx="3856037" cy="1639884"/>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56200" y="592666"/>
            <a:ext cx="5891209" cy="5198534"/>
          </a:xfrm>
        </p:spPr>
        <p:txBody>
          <a:bodyPr anchor="ct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146705" y="2249486"/>
            <a:ext cx="3856037" cy="3541714"/>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8/26/2018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13" y="609600"/>
            <a:ext cx="5934508" cy="1639886"/>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7380721" y="609601"/>
            <a:ext cx="3666690" cy="5181599"/>
          </a:xfrm>
          <a:prstGeom prst="round2DiagRect">
            <a:avLst>
              <a:gd name="adj1" fmla="val 5608"/>
              <a:gd name="adj2" fmla="val 0"/>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1141410" y="2249486"/>
            <a:ext cx="5934511" cy="3541714"/>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8/26/2018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7" name="Picture 2" descr="\\DROBO-FS\QuickDrops\JB\PPTX NG\Droplets\LightingOverlay.png"/>
          <p:cNvPicPr>
            <a:picLocks noChangeAspect="1" noChangeArrowheads="1"/>
          </p:cNvPicPr>
          <p:nvPr/>
        </p:nvPicPr>
        <p:blipFill>
          <a:blip r:embed="rId19">
            <a:alphaModFix amt="30000"/>
            <a:extLst>
              <a:ext uri="{28A0092B-C50C-407E-A947-70E740481C1C}">
                <a14:useLocalDpi xmlns:a14="http://schemas.microsoft.com/office/drawing/2010/main" val="0"/>
              </a:ext>
            </a:extLst>
          </a:blip>
          <a:srcRect/>
          <a:stretch>
            <a:fillRect/>
          </a:stretch>
        </p:blipFill>
        <p:spPr bwMode="auto">
          <a:xfrm>
            <a:off x="0" y="-1"/>
            <a:ext cx="12192003" cy="6858001"/>
          </a:xfrm>
          <a:prstGeom prst="rect">
            <a:avLst/>
          </a:prstGeom>
          <a:noFill/>
          <a:extLst>
            <a:ext uri="{909E8E84-426E-40DD-AFC4-6F175D3DCCD1}">
              <a14:hiddenFill xmlns:a14="http://schemas.microsoft.com/office/drawing/2010/main">
                <a:solidFill>
                  <a:srgbClr val="FFFFFF"/>
                </a:solidFill>
              </a14:hiddenFill>
            </a:ext>
          </a:extLst>
        </p:spPr>
      </p:pic>
      <p:grpSp>
        <p:nvGrpSpPr>
          <p:cNvPr id="8" name="Group 7"/>
          <p:cNvGrpSpPr/>
          <p:nvPr/>
        </p:nvGrpSpPr>
        <p:grpSpPr>
          <a:xfrm>
            <a:off x="-14288" y="0"/>
            <a:ext cx="12053888" cy="6858001"/>
            <a:chOff x="-14288" y="0"/>
            <a:chExt cx="12053888" cy="6858001"/>
          </a:xfrm>
        </p:grpSpPr>
        <p:grpSp>
          <p:nvGrpSpPr>
            <p:cNvPr id="9" name="Group 8"/>
            <p:cNvGrpSpPr/>
            <p:nvPr/>
          </p:nvGrpSpPr>
          <p:grpSpPr>
            <a:xfrm>
              <a:off x="-14288" y="0"/>
              <a:ext cx="1220788" cy="6858001"/>
              <a:chOff x="-14288" y="0"/>
              <a:chExt cx="1220788" cy="6858001"/>
            </a:xfrm>
            <a:gradFill flip="none" rotWithShape="1">
              <a:gsLst>
                <a:gs pos="0">
                  <a:schemeClr val="tx2"/>
                </a:gs>
                <a:gs pos="100000">
                  <a:schemeClr val="bg2">
                    <a:lumMod val="60000"/>
                    <a:lumOff val="40000"/>
                  </a:schemeClr>
                </a:gs>
              </a:gsLst>
              <a:lin ang="5400000" scaled="0"/>
              <a:tileRect/>
            </a:gradFill>
          </p:grpSpPr>
          <p:sp>
            <p:nvSpPr>
              <p:cNvPr id="21" name="Rectangle 5"/>
              <p:cNvSpPr>
                <a:spLocks noChangeArrowheads="1"/>
              </p:cNvSpPr>
              <p:nvPr/>
            </p:nvSpPr>
            <p:spPr bwMode="auto">
              <a:xfrm>
                <a:off x="114300" y="4763"/>
                <a:ext cx="23813" cy="21812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sp>
          <p:sp>
            <p:nvSpPr>
              <p:cNvPr id="22" name="Freeform 6"/>
              <p:cNvSpPr>
                <a:spLocks noEditPoints="1"/>
              </p:cNvSpPr>
              <p:nvPr/>
            </p:nvSpPr>
            <p:spPr bwMode="auto">
              <a:xfrm>
                <a:off x="33337" y="21764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23" name="Freeform 7"/>
              <p:cNvSpPr>
                <a:spLocks noEditPoints="1"/>
              </p:cNvSpPr>
              <p:nvPr/>
            </p:nvSpPr>
            <p:spPr bwMode="auto">
              <a:xfrm>
                <a:off x="28575" y="4021138"/>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24" name="Freeform 8"/>
              <p:cNvSpPr/>
              <p:nvPr/>
            </p:nvSpPr>
            <p:spPr bwMode="auto">
              <a:xfrm>
                <a:off x="200025" y="4763"/>
                <a:ext cx="369888" cy="1811338"/>
              </a:xfrm>
              <a:custGeom>
                <a:avLst/>
                <a:gdLst/>
                <a:ahLst/>
                <a:cxnLst/>
                <a:rect l="0" t="0" r="r" b="b"/>
                <a:pathLst>
                  <a:path w="233" h="1141">
                    <a:moveTo>
                      <a:pt x="218" y="1141"/>
                    </a:moveTo>
                    <a:lnTo>
                      <a:pt x="0" y="626"/>
                    </a:lnTo>
                    <a:lnTo>
                      <a:pt x="0" y="0"/>
                    </a:lnTo>
                    <a:lnTo>
                      <a:pt x="15" y="0"/>
                    </a:lnTo>
                    <a:lnTo>
                      <a:pt x="15" y="623"/>
                    </a:lnTo>
                    <a:lnTo>
                      <a:pt x="233" y="1135"/>
                    </a:lnTo>
                    <a:lnTo>
                      <a:pt x="218" y="114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25" name="Freeform 9"/>
              <p:cNvSpPr>
                <a:spLocks noEditPoints="1"/>
              </p:cNvSpPr>
              <p:nvPr/>
            </p:nvSpPr>
            <p:spPr bwMode="auto">
              <a:xfrm>
                <a:off x="503237" y="1801813"/>
                <a:ext cx="190500" cy="188913"/>
              </a:xfrm>
              <a:custGeom>
                <a:avLst/>
                <a:gdLst/>
                <a:ahLst/>
                <a:cxnLst/>
                <a:rect l="0" t="0" r="r" b="b"/>
                <a:pathLst>
                  <a:path w="40" h="40">
                    <a:moveTo>
                      <a:pt x="20" y="40"/>
                    </a:moveTo>
                    <a:cubicBezTo>
                      <a:pt x="9" y="40"/>
                      <a:pt x="0" y="31"/>
                      <a:pt x="0" y="20"/>
                    </a:cubicBezTo>
                    <a:cubicBezTo>
                      <a:pt x="0" y="9"/>
                      <a:pt x="9" y="0"/>
                      <a:pt x="20" y="0"/>
                    </a:cubicBezTo>
                    <a:cubicBezTo>
                      <a:pt x="33" y="0"/>
                      <a:pt x="40" y="6"/>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9"/>
                      <a:pt x="31"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26" name="Freeform 10"/>
              <p:cNvSpPr/>
              <p:nvPr/>
            </p:nvSpPr>
            <p:spPr bwMode="auto">
              <a:xfrm>
                <a:off x="285750" y="4763"/>
                <a:ext cx="369888" cy="1430338"/>
              </a:xfrm>
              <a:custGeom>
                <a:avLst/>
                <a:gdLst/>
                <a:ahLst/>
                <a:cxnLst/>
                <a:rect l="0" t="0" r="r" b="b"/>
                <a:pathLst>
                  <a:path w="233" h="901">
                    <a:moveTo>
                      <a:pt x="221" y="901"/>
                    </a:moveTo>
                    <a:lnTo>
                      <a:pt x="0" y="383"/>
                    </a:lnTo>
                    <a:lnTo>
                      <a:pt x="0" y="0"/>
                    </a:lnTo>
                    <a:lnTo>
                      <a:pt x="18" y="0"/>
                    </a:lnTo>
                    <a:lnTo>
                      <a:pt x="18" y="380"/>
                    </a:lnTo>
                    <a:lnTo>
                      <a:pt x="233" y="895"/>
                    </a:lnTo>
                    <a:lnTo>
                      <a:pt x="221" y="90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27" name="Freeform 11"/>
              <p:cNvSpPr/>
              <p:nvPr/>
            </p:nvSpPr>
            <p:spPr bwMode="auto">
              <a:xfrm>
                <a:off x="546100" y="0"/>
                <a:ext cx="152400" cy="912813"/>
              </a:xfrm>
              <a:custGeom>
                <a:avLst/>
                <a:gdLst/>
                <a:ahLst/>
                <a:cxnLst/>
                <a:rect l="0" t="0" r="r" b="b"/>
                <a:pathLst>
                  <a:path w="96" h="575">
                    <a:moveTo>
                      <a:pt x="96" y="575"/>
                    </a:moveTo>
                    <a:lnTo>
                      <a:pt x="78" y="575"/>
                    </a:lnTo>
                    <a:lnTo>
                      <a:pt x="78" y="192"/>
                    </a:lnTo>
                    <a:lnTo>
                      <a:pt x="0" y="6"/>
                    </a:lnTo>
                    <a:lnTo>
                      <a:pt x="15" y="0"/>
                    </a:lnTo>
                    <a:lnTo>
                      <a:pt x="96" y="189"/>
                    </a:lnTo>
                    <a:lnTo>
                      <a:pt x="96" y="57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28" name="Freeform 12"/>
              <p:cNvSpPr>
                <a:spLocks noEditPoints="1"/>
              </p:cNvSpPr>
              <p:nvPr/>
            </p:nvSpPr>
            <p:spPr bwMode="auto">
              <a:xfrm>
                <a:off x="588962" y="1420813"/>
                <a:ext cx="190500" cy="190500"/>
              </a:xfrm>
              <a:custGeom>
                <a:avLst/>
                <a:gdLst/>
                <a:ahLst/>
                <a:cxnLst/>
                <a:rect l="0" t="0" r="r" b="b"/>
                <a:pathLst>
                  <a:path w="40" h="40">
                    <a:moveTo>
                      <a:pt x="20" y="40"/>
                    </a:moveTo>
                    <a:cubicBezTo>
                      <a:pt x="9" y="40"/>
                      <a:pt x="0" y="31"/>
                      <a:pt x="0" y="20"/>
                    </a:cubicBezTo>
                    <a:cubicBezTo>
                      <a:pt x="0" y="9"/>
                      <a:pt x="9" y="0"/>
                      <a:pt x="20" y="0"/>
                    </a:cubicBezTo>
                    <a:cubicBezTo>
                      <a:pt x="33" y="0"/>
                      <a:pt x="40" y="7"/>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9"/>
                      <a:pt x="31"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29" name="Freeform 13"/>
              <p:cNvSpPr>
                <a:spLocks noEditPoints="1"/>
              </p:cNvSpPr>
              <p:nvPr/>
            </p:nvSpPr>
            <p:spPr bwMode="auto">
              <a:xfrm>
                <a:off x="588962"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30" name="Freeform 14"/>
              <p:cNvSpPr/>
              <p:nvPr/>
            </p:nvSpPr>
            <p:spPr bwMode="auto">
              <a:xfrm>
                <a:off x="641350" y="0"/>
                <a:ext cx="422275" cy="527050"/>
              </a:xfrm>
              <a:custGeom>
                <a:avLst/>
                <a:gdLst/>
                <a:ahLst/>
                <a:cxnLst/>
                <a:rect l="0" t="0" r="r" b="b"/>
                <a:pathLst>
                  <a:path w="266" h="332">
                    <a:moveTo>
                      <a:pt x="257" y="332"/>
                    </a:moveTo>
                    <a:lnTo>
                      <a:pt x="48" y="123"/>
                    </a:lnTo>
                    <a:lnTo>
                      <a:pt x="0" y="6"/>
                    </a:lnTo>
                    <a:lnTo>
                      <a:pt x="15" y="0"/>
                    </a:lnTo>
                    <a:lnTo>
                      <a:pt x="63" y="114"/>
                    </a:lnTo>
                    <a:lnTo>
                      <a:pt x="266" y="320"/>
                    </a:lnTo>
                    <a:lnTo>
                      <a:pt x="257" y="33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31" name="Freeform 15"/>
              <p:cNvSpPr>
                <a:spLocks noEditPoints="1"/>
              </p:cNvSpPr>
              <p:nvPr/>
            </p:nvSpPr>
            <p:spPr bwMode="auto">
              <a:xfrm>
                <a:off x="1020762" y="488950"/>
                <a:ext cx="161925" cy="147638"/>
              </a:xfrm>
              <a:custGeom>
                <a:avLst/>
                <a:gdLst/>
                <a:ahLst/>
                <a:cxnLst/>
                <a:rect l="0" t="0" r="r" b="b"/>
                <a:pathLst>
                  <a:path w="34" h="31">
                    <a:moveTo>
                      <a:pt x="17" y="31"/>
                    </a:moveTo>
                    <a:cubicBezTo>
                      <a:pt x="13" y="31"/>
                      <a:pt x="9" y="30"/>
                      <a:pt x="6" y="27"/>
                    </a:cubicBezTo>
                    <a:cubicBezTo>
                      <a:pt x="0" y="20"/>
                      <a:pt x="0" y="10"/>
                      <a:pt x="6" y="4"/>
                    </a:cubicBezTo>
                    <a:cubicBezTo>
                      <a:pt x="9" y="1"/>
                      <a:pt x="13" y="0"/>
                      <a:pt x="17" y="0"/>
                    </a:cubicBezTo>
                    <a:cubicBezTo>
                      <a:pt x="21" y="0"/>
                      <a:pt x="25" y="1"/>
                      <a:pt x="28" y="4"/>
                    </a:cubicBezTo>
                    <a:cubicBezTo>
                      <a:pt x="34" y="10"/>
                      <a:pt x="34" y="20"/>
                      <a:pt x="28" y="27"/>
                    </a:cubicBezTo>
                    <a:cubicBezTo>
                      <a:pt x="25" y="30"/>
                      <a:pt x="21" y="31"/>
                      <a:pt x="17" y="31"/>
                    </a:cubicBezTo>
                    <a:close/>
                    <a:moveTo>
                      <a:pt x="17" y="4"/>
                    </a:moveTo>
                    <a:cubicBezTo>
                      <a:pt x="14" y="4"/>
                      <a:pt x="11" y="5"/>
                      <a:pt x="9" y="7"/>
                    </a:cubicBezTo>
                    <a:cubicBezTo>
                      <a:pt x="4" y="12"/>
                      <a:pt x="4" y="19"/>
                      <a:pt x="9" y="24"/>
                    </a:cubicBezTo>
                    <a:cubicBezTo>
                      <a:pt x="11" y="26"/>
                      <a:pt x="14" y="27"/>
                      <a:pt x="17" y="27"/>
                    </a:cubicBezTo>
                    <a:cubicBezTo>
                      <a:pt x="20" y="27"/>
                      <a:pt x="23" y="26"/>
                      <a:pt x="25" y="24"/>
                    </a:cubicBezTo>
                    <a:cubicBezTo>
                      <a:pt x="30" y="19"/>
                      <a:pt x="30" y="12"/>
                      <a:pt x="25" y="7"/>
                    </a:cubicBezTo>
                    <a:cubicBezTo>
                      <a:pt x="23" y="5"/>
                      <a:pt x="20" y="4"/>
                      <a:pt x="17"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32" name="Line 16"/>
              <p:cNvSpPr>
                <a:spLocks noChangeShapeType="1"/>
              </p:cNvSpPr>
              <p:nvPr/>
            </p:nvSpPr>
            <p:spPr bwMode="auto">
              <a:xfrm>
                <a:off x="-4763" y="9525"/>
                <a:ext cx="0" cy="0"/>
              </a:xfrm>
              <a:prstGeom prst="line">
                <a:avLst/>
              </a:prstGeom>
              <a:grpFill/>
              <a:ln w="15" cap="flat">
                <a:solidFill>
                  <a:srgbClr val="FFFFFF"/>
                </a:solidFill>
                <a:prstDash val="solid"/>
                <a:miter lim="800000"/>
                <a:headEnd/>
                <a:tailEnd/>
              </a:ln>
            </p:spPr>
          </p:sp>
          <p:sp>
            <p:nvSpPr>
              <p:cNvPr id="33" name="Freeform 17"/>
              <p:cNvSpPr/>
              <p:nvPr/>
            </p:nvSpPr>
            <p:spPr bwMode="auto">
              <a:xfrm>
                <a:off x="9525" y="1801813"/>
                <a:ext cx="123825" cy="127000"/>
              </a:xfrm>
              <a:custGeom>
                <a:avLst/>
                <a:gdLst/>
                <a:ahLst/>
                <a:cxnLst/>
                <a:rect l="0" t="0" r="r" b="b"/>
                <a:pathLst>
                  <a:path w="78" h="80">
                    <a:moveTo>
                      <a:pt x="6" y="80"/>
                    </a:moveTo>
                    <a:lnTo>
                      <a:pt x="0" y="71"/>
                    </a:lnTo>
                    <a:lnTo>
                      <a:pt x="69" y="0"/>
                    </a:lnTo>
                    <a:lnTo>
                      <a:pt x="78" y="9"/>
                    </a:lnTo>
                    <a:lnTo>
                      <a:pt x="6" y="8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34" name="Freeform 18"/>
              <p:cNvSpPr/>
              <p:nvPr/>
            </p:nvSpPr>
            <p:spPr bwMode="auto">
              <a:xfrm>
                <a:off x="-9525" y="3549650"/>
                <a:ext cx="147638" cy="481013"/>
              </a:xfrm>
              <a:custGeom>
                <a:avLst/>
                <a:gdLst/>
                <a:ahLst/>
                <a:cxnLst/>
                <a:rect l="0" t="0" r="r" b="b"/>
                <a:pathLst>
                  <a:path w="93" h="303">
                    <a:moveTo>
                      <a:pt x="93" y="303"/>
                    </a:moveTo>
                    <a:lnTo>
                      <a:pt x="78" y="303"/>
                    </a:lnTo>
                    <a:lnTo>
                      <a:pt x="78" y="78"/>
                    </a:lnTo>
                    <a:lnTo>
                      <a:pt x="0" y="12"/>
                    </a:lnTo>
                    <a:lnTo>
                      <a:pt x="12" y="0"/>
                    </a:lnTo>
                    <a:lnTo>
                      <a:pt x="93" y="69"/>
                    </a:lnTo>
                    <a:lnTo>
                      <a:pt x="93" y="30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35" name="Freeform 19"/>
              <p:cNvSpPr/>
              <p:nvPr/>
            </p:nvSpPr>
            <p:spPr bwMode="auto">
              <a:xfrm>
                <a:off x="128587" y="1382713"/>
                <a:ext cx="142875" cy="476250"/>
              </a:xfrm>
              <a:custGeom>
                <a:avLst/>
                <a:gdLst/>
                <a:ahLst/>
                <a:cxnLst/>
                <a:rect l="0" t="0" r="r" b="b"/>
                <a:pathLst>
                  <a:path w="90" h="300">
                    <a:moveTo>
                      <a:pt x="90" y="300"/>
                    </a:moveTo>
                    <a:lnTo>
                      <a:pt x="78" y="300"/>
                    </a:lnTo>
                    <a:lnTo>
                      <a:pt x="78" y="84"/>
                    </a:lnTo>
                    <a:lnTo>
                      <a:pt x="0" y="9"/>
                    </a:lnTo>
                    <a:lnTo>
                      <a:pt x="9" y="0"/>
                    </a:lnTo>
                    <a:lnTo>
                      <a:pt x="90" y="81"/>
                    </a:lnTo>
                    <a:lnTo>
                      <a:pt x="90" y="30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36" name="Freeform 20"/>
              <p:cNvSpPr>
                <a:spLocks noEditPoints="1"/>
              </p:cNvSpPr>
              <p:nvPr/>
            </p:nvSpPr>
            <p:spPr bwMode="auto">
              <a:xfrm>
                <a:off x="204787" y="1849438"/>
                <a:ext cx="114300" cy="107950"/>
              </a:xfrm>
              <a:custGeom>
                <a:avLst/>
                <a:gdLst/>
                <a:ahLst/>
                <a:cxnLst/>
                <a:rect l="0" t="0" r="r" b="b"/>
                <a:pathLst>
                  <a:path w="24" h="23">
                    <a:moveTo>
                      <a:pt x="12" y="23"/>
                    </a:moveTo>
                    <a:cubicBezTo>
                      <a:pt x="6" y="23"/>
                      <a:pt x="0" y="18"/>
                      <a:pt x="0" y="12"/>
                    </a:cubicBezTo>
                    <a:cubicBezTo>
                      <a:pt x="0" y="5"/>
                      <a:pt x="6" y="0"/>
                      <a:pt x="12" y="0"/>
                    </a:cubicBezTo>
                    <a:cubicBezTo>
                      <a:pt x="18" y="0"/>
                      <a:pt x="24" y="5"/>
                      <a:pt x="24" y="12"/>
                    </a:cubicBezTo>
                    <a:cubicBezTo>
                      <a:pt x="24" y="18"/>
                      <a:pt x="18" y="23"/>
                      <a:pt x="12" y="23"/>
                    </a:cubicBezTo>
                    <a:close/>
                    <a:moveTo>
                      <a:pt x="12" y="4"/>
                    </a:moveTo>
                    <a:cubicBezTo>
                      <a:pt x="8" y="4"/>
                      <a:pt x="4" y="8"/>
                      <a:pt x="4" y="12"/>
                    </a:cubicBezTo>
                    <a:cubicBezTo>
                      <a:pt x="4" y="16"/>
                      <a:pt x="8" y="19"/>
                      <a:pt x="12" y="19"/>
                    </a:cubicBezTo>
                    <a:cubicBezTo>
                      <a:pt x="16" y="19"/>
                      <a:pt x="20" y="16"/>
                      <a:pt x="20" y="12"/>
                    </a:cubicBezTo>
                    <a:cubicBezTo>
                      <a:pt x="20" y="8"/>
                      <a:pt x="16" y="4"/>
                      <a:pt x="12"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37" name="Rectangle 21"/>
              <p:cNvSpPr>
                <a:spLocks noChangeArrowheads="1"/>
              </p:cNvSpPr>
              <p:nvPr/>
            </p:nvSpPr>
            <p:spPr bwMode="auto">
              <a:xfrm>
                <a:off x="133350" y="4662488"/>
                <a:ext cx="23813" cy="21812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sp>
          <p:sp>
            <p:nvSpPr>
              <p:cNvPr id="38" name="Freeform 22"/>
              <p:cNvSpPr/>
              <p:nvPr/>
            </p:nvSpPr>
            <p:spPr bwMode="auto">
              <a:xfrm>
                <a:off x="223837" y="5041900"/>
                <a:ext cx="369888" cy="1801813"/>
              </a:xfrm>
              <a:custGeom>
                <a:avLst/>
                <a:gdLst/>
                <a:ahLst/>
                <a:cxnLst/>
                <a:rect l="0" t="0" r="r" b="b"/>
                <a:pathLst>
                  <a:path w="233" h="1135">
                    <a:moveTo>
                      <a:pt x="15" y="1135"/>
                    </a:moveTo>
                    <a:lnTo>
                      <a:pt x="0" y="1135"/>
                    </a:lnTo>
                    <a:lnTo>
                      <a:pt x="0" y="515"/>
                    </a:lnTo>
                    <a:lnTo>
                      <a:pt x="0" y="512"/>
                    </a:lnTo>
                    <a:lnTo>
                      <a:pt x="218" y="0"/>
                    </a:lnTo>
                    <a:lnTo>
                      <a:pt x="233" y="6"/>
                    </a:lnTo>
                    <a:lnTo>
                      <a:pt x="15" y="518"/>
                    </a:lnTo>
                    <a:lnTo>
                      <a:pt x="15" y="113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39" name="Freeform 23"/>
              <p:cNvSpPr>
                <a:spLocks noEditPoints="1"/>
              </p:cNvSpPr>
              <p:nvPr/>
            </p:nvSpPr>
            <p:spPr bwMode="auto">
              <a:xfrm>
                <a:off x="52387"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40" name="Freeform 24"/>
              <p:cNvSpPr/>
              <p:nvPr/>
            </p:nvSpPr>
            <p:spPr bwMode="auto">
              <a:xfrm>
                <a:off x="-14288" y="5627688"/>
                <a:ext cx="85725" cy="1216025"/>
              </a:xfrm>
              <a:custGeom>
                <a:avLst/>
                <a:gdLst/>
                <a:ahLst/>
                <a:cxnLst/>
                <a:rect l="0" t="0" r="r" b="b"/>
                <a:pathLst>
                  <a:path w="54" h="766">
                    <a:moveTo>
                      <a:pt x="54" y="766"/>
                    </a:moveTo>
                    <a:lnTo>
                      <a:pt x="36" y="766"/>
                    </a:lnTo>
                    <a:lnTo>
                      <a:pt x="36" y="149"/>
                    </a:lnTo>
                    <a:lnTo>
                      <a:pt x="0" y="3"/>
                    </a:lnTo>
                    <a:lnTo>
                      <a:pt x="18" y="0"/>
                    </a:lnTo>
                    <a:lnTo>
                      <a:pt x="54" y="146"/>
                    </a:lnTo>
                    <a:lnTo>
                      <a:pt x="54" y="76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41" name="Freeform 25"/>
              <p:cNvSpPr>
                <a:spLocks noEditPoints="1"/>
              </p:cNvSpPr>
              <p:nvPr/>
            </p:nvSpPr>
            <p:spPr bwMode="auto">
              <a:xfrm>
                <a:off x="527050" y="48672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42" name="Freeform 26"/>
              <p:cNvSpPr/>
              <p:nvPr/>
            </p:nvSpPr>
            <p:spPr bwMode="auto">
              <a:xfrm>
                <a:off x="309562" y="5422900"/>
                <a:ext cx="374650" cy="1425575"/>
              </a:xfrm>
              <a:custGeom>
                <a:avLst/>
                <a:gdLst/>
                <a:ahLst/>
                <a:cxnLst/>
                <a:rect l="0" t="0" r="r" b="b"/>
                <a:pathLst>
                  <a:path w="236" h="898">
                    <a:moveTo>
                      <a:pt x="18" y="898"/>
                    </a:moveTo>
                    <a:lnTo>
                      <a:pt x="0" y="898"/>
                    </a:lnTo>
                    <a:lnTo>
                      <a:pt x="0" y="515"/>
                    </a:lnTo>
                    <a:lnTo>
                      <a:pt x="3" y="512"/>
                    </a:lnTo>
                    <a:lnTo>
                      <a:pt x="221" y="0"/>
                    </a:lnTo>
                    <a:lnTo>
                      <a:pt x="236" y="6"/>
                    </a:lnTo>
                    <a:lnTo>
                      <a:pt x="18" y="518"/>
                    </a:lnTo>
                    <a:lnTo>
                      <a:pt x="18" y="89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43" name="Freeform 27"/>
              <p:cNvSpPr/>
              <p:nvPr/>
            </p:nvSpPr>
            <p:spPr bwMode="auto">
              <a:xfrm>
                <a:off x="569912" y="5945188"/>
                <a:ext cx="152400" cy="912813"/>
              </a:xfrm>
              <a:custGeom>
                <a:avLst/>
                <a:gdLst/>
                <a:ahLst/>
                <a:cxnLst/>
                <a:rect l="0" t="0" r="r" b="b"/>
                <a:pathLst>
                  <a:path w="96" h="575">
                    <a:moveTo>
                      <a:pt x="15" y="575"/>
                    </a:moveTo>
                    <a:lnTo>
                      <a:pt x="0" y="569"/>
                    </a:lnTo>
                    <a:lnTo>
                      <a:pt x="81" y="383"/>
                    </a:lnTo>
                    <a:lnTo>
                      <a:pt x="81" y="0"/>
                    </a:lnTo>
                    <a:lnTo>
                      <a:pt x="96" y="0"/>
                    </a:lnTo>
                    <a:lnTo>
                      <a:pt x="96" y="386"/>
                    </a:lnTo>
                    <a:lnTo>
                      <a:pt x="15" y="57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44" name="Freeform 28"/>
              <p:cNvSpPr>
                <a:spLocks noEditPoints="1"/>
              </p:cNvSpPr>
              <p:nvPr/>
            </p:nvSpPr>
            <p:spPr bwMode="auto">
              <a:xfrm>
                <a:off x="612775" y="52466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45" name="Freeform 29"/>
              <p:cNvSpPr>
                <a:spLocks noEditPoints="1"/>
              </p:cNvSpPr>
              <p:nvPr/>
            </p:nvSpPr>
            <p:spPr bwMode="auto">
              <a:xfrm>
                <a:off x="612775" y="57642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46" name="Freeform 30"/>
              <p:cNvSpPr/>
              <p:nvPr/>
            </p:nvSpPr>
            <p:spPr bwMode="auto">
              <a:xfrm>
                <a:off x="669925" y="6330950"/>
                <a:ext cx="417513" cy="517525"/>
              </a:xfrm>
              <a:custGeom>
                <a:avLst/>
                <a:gdLst/>
                <a:ahLst/>
                <a:cxnLst/>
                <a:rect l="0" t="0" r="r" b="b"/>
                <a:pathLst>
                  <a:path w="263" h="326">
                    <a:moveTo>
                      <a:pt x="15" y="326"/>
                    </a:moveTo>
                    <a:lnTo>
                      <a:pt x="0" y="320"/>
                    </a:lnTo>
                    <a:lnTo>
                      <a:pt x="45" y="206"/>
                    </a:lnTo>
                    <a:lnTo>
                      <a:pt x="48" y="206"/>
                    </a:lnTo>
                    <a:lnTo>
                      <a:pt x="254" y="0"/>
                    </a:lnTo>
                    <a:lnTo>
                      <a:pt x="263" y="12"/>
                    </a:lnTo>
                    <a:lnTo>
                      <a:pt x="60" y="215"/>
                    </a:lnTo>
                    <a:lnTo>
                      <a:pt x="15" y="32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47" name="Freeform 31"/>
              <p:cNvSpPr>
                <a:spLocks noEditPoints="1"/>
              </p:cNvSpPr>
              <p:nvPr/>
            </p:nvSpPr>
            <p:spPr bwMode="auto">
              <a:xfrm>
                <a:off x="1049337" y="6221413"/>
                <a:ext cx="157163" cy="147638"/>
              </a:xfrm>
              <a:custGeom>
                <a:avLst/>
                <a:gdLst/>
                <a:ahLst/>
                <a:cxnLst/>
                <a:rect l="0" t="0" r="r" b="b"/>
                <a:pathLst>
                  <a:path w="33" h="31">
                    <a:moveTo>
                      <a:pt x="16" y="31"/>
                    </a:moveTo>
                    <a:cubicBezTo>
                      <a:pt x="12" y="31"/>
                      <a:pt x="8" y="29"/>
                      <a:pt x="5" y="26"/>
                    </a:cubicBezTo>
                    <a:cubicBezTo>
                      <a:pt x="2" y="24"/>
                      <a:pt x="0" y="20"/>
                      <a:pt x="0" y="15"/>
                    </a:cubicBezTo>
                    <a:cubicBezTo>
                      <a:pt x="0" y="11"/>
                      <a:pt x="2" y="7"/>
                      <a:pt x="5" y="4"/>
                    </a:cubicBezTo>
                    <a:cubicBezTo>
                      <a:pt x="8" y="1"/>
                      <a:pt x="12" y="0"/>
                      <a:pt x="16" y="0"/>
                    </a:cubicBezTo>
                    <a:cubicBezTo>
                      <a:pt x="20" y="0"/>
                      <a:pt x="24" y="1"/>
                      <a:pt x="27" y="4"/>
                    </a:cubicBezTo>
                    <a:cubicBezTo>
                      <a:pt x="33" y="10"/>
                      <a:pt x="33" y="20"/>
                      <a:pt x="27" y="26"/>
                    </a:cubicBezTo>
                    <a:cubicBezTo>
                      <a:pt x="24" y="29"/>
                      <a:pt x="20" y="31"/>
                      <a:pt x="16" y="31"/>
                    </a:cubicBezTo>
                    <a:close/>
                    <a:moveTo>
                      <a:pt x="16" y="4"/>
                    </a:moveTo>
                    <a:cubicBezTo>
                      <a:pt x="13" y="4"/>
                      <a:pt x="10" y="5"/>
                      <a:pt x="8" y="7"/>
                    </a:cubicBezTo>
                    <a:cubicBezTo>
                      <a:pt x="6" y="9"/>
                      <a:pt x="4" y="12"/>
                      <a:pt x="4" y="15"/>
                    </a:cubicBezTo>
                    <a:cubicBezTo>
                      <a:pt x="4" y="19"/>
                      <a:pt x="6" y="21"/>
                      <a:pt x="8" y="24"/>
                    </a:cubicBezTo>
                    <a:cubicBezTo>
                      <a:pt x="10" y="26"/>
                      <a:pt x="13" y="27"/>
                      <a:pt x="16" y="27"/>
                    </a:cubicBezTo>
                    <a:cubicBezTo>
                      <a:pt x="19" y="27"/>
                      <a:pt x="22" y="26"/>
                      <a:pt x="24" y="24"/>
                    </a:cubicBezTo>
                    <a:cubicBezTo>
                      <a:pt x="29" y="19"/>
                      <a:pt x="29" y="12"/>
                      <a:pt x="24" y="7"/>
                    </a:cubicBezTo>
                    <a:cubicBezTo>
                      <a:pt x="22" y="5"/>
                      <a:pt x="19" y="4"/>
                      <a:pt x="16"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grpSp>
        <p:grpSp>
          <p:nvGrpSpPr>
            <p:cNvPr id="10" name="Group 9"/>
            <p:cNvGrpSpPr/>
            <p:nvPr/>
          </p:nvGrpSpPr>
          <p:grpSpPr>
            <a:xfrm>
              <a:off x="11364912" y="0"/>
              <a:ext cx="674688" cy="6848476"/>
              <a:chOff x="11364912" y="0"/>
              <a:chExt cx="674688" cy="6848476"/>
            </a:xfrm>
            <a:gradFill flip="none" rotWithShape="1">
              <a:gsLst>
                <a:gs pos="0">
                  <a:schemeClr val="tx2">
                    <a:alpha val="80000"/>
                  </a:schemeClr>
                </a:gs>
                <a:gs pos="100000">
                  <a:schemeClr val="bg2">
                    <a:lumMod val="60000"/>
                    <a:lumOff val="40000"/>
                    <a:alpha val="60000"/>
                  </a:schemeClr>
                </a:gs>
              </a:gsLst>
              <a:lin ang="5400000" scaled="0"/>
              <a:tileRect/>
            </a:gradFill>
          </p:grpSpPr>
          <p:sp>
            <p:nvSpPr>
              <p:cNvPr id="11" name="Freeform 32"/>
              <p:cNvSpPr/>
              <p:nvPr/>
            </p:nvSpPr>
            <p:spPr bwMode="auto">
              <a:xfrm>
                <a:off x="11483975" y="0"/>
                <a:ext cx="417513" cy="512763"/>
              </a:xfrm>
              <a:custGeom>
                <a:avLst/>
                <a:gdLst/>
                <a:ahLst/>
                <a:cxnLst/>
                <a:rect l="0" t="0" r="r" b="b"/>
                <a:pathLst>
                  <a:path w="263" h="323">
                    <a:moveTo>
                      <a:pt x="12" y="323"/>
                    </a:moveTo>
                    <a:lnTo>
                      <a:pt x="0" y="314"/>
                    </a:lnTo>
                    <a:lnTo>
                      <a:pt x="203" y="108"/>
                    </a:lnTo>
                    <a:lnTo>
                      <a:pt x="248" y="0"/>
                    </a:lnTo>
                    <a:lnTo>
                      <a:pt x="263" y="6"/>
                    </a:lnTo>
                    <a:lnTo>
                      <a:pt x="218" y="117"/>
                    </a:lnTo>
                    <a:lnTo>
                      <a:pt x="218" y="117"/>
                    </a:lnTo>
                    <a:lnTo>
                      <a:pt x="12" y="32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12" name="Freeform 33"/>
              <p:cNvSpPr>
                <a:spLocks noEditPoints="1"/>
              </p:cNvSpPr>
              <p:nvPr/>
            </p:nvSpPr>
            <p:spPr bwMode="auto">
              <a:xfrm>
                <a:off x="11364912" y="474663"/>
                <a:ext cx="157163" cy="152400"/>
              </a:xfrm>
              <a:custGeom>
                <a:avLst/>
                <a:gdLst/>
                <a:ahLst/>
                <a:cxnLst/>
                <a:rect l="0" t="0" r="r" b="b"/>
                <a:pathLst>
                  <a:path w="33" h="32">
                    <a:moveTo>
                      <a:pt x="17" y="32"/>
                    </a:moveTo>
                    <a:cubicBezTo>
                      <a:pt x="13" y="32"/>
                      <a:pt x="9" y="30"/>
                      <a:pt x="6" y="27"/>
                    </a:cubicBezTo>
                    <a:cubicBezTo>
                      <a:pt x="0" y="21"/>
                      <a:pt x="0" y="11"/>
                      <a:pt x="6" y="5"/>
                    </a:cubicBezTo>
                    <a:cubicBezTo>
                      <a:pt x="9" y="2"/>
                      <a:pt x="13" y="0"/>
                      <a:pt x="17" y="0"/>
                    </a:cubicBezTo>
                    <a:cubicBezTo>
                      <a:pt x="21" y="0"/>
                      <a:pt x="25" y="2"/>
                      <a:pt x="28" y="5"/>
                    </a:cubicBezTo>
                    <a:cubicBezTo>
                      <a:pt x="31" y="8"/>
                      <a:pt x="33" y="12"/>
                      <a:pt x="33" y="16"/>
                    </a:cubicBezTo>
                    <a:cubicBezTo>
                      <a:pt x="33" y="20"/>
                      <a:pt x="31" y="24"/>
                      <a:pt x="28" y="27"/>
                    </a:cubicBezTo>
                    <a:cubicBezTo>
                      <a:pt x="25" y="30"/>
                      <a:pt x="21" y="32"/>
                      <a:pt x="17" y="32"/>
                    </a:cubicBezTo>
                    <a:close/>
                    <a:moveTo>
                      <a:pt x="17" y="4"/>
                    </a:moveTo>
                    <a:cubicBezTo>
                      <a:pt x="14" y="4"/>
                      <a:pt x="11" y="6"/>
                      <a:pt x="9" y="8"/>
                    </a:cubicBezTo>
                    <a:cubicBezTo>
                      <a:pt x="4" y="12"/>
                      <a:pt x="4" y="20"/>
                      <a:pt x="9" y="24"/>
                    </a:cubicBezTo>
                    <a:cubicBezTo>
                      <a:pt x="11" y="27"/>
                      <a:pt x="14" y="28"/>
                      <a:pt x="17" y="28"/>
                    </a:cubicBezTo>
                    <a:cubicBezTo>
                      <a:pt x="20" y="28"/>
                      <a:pt x="23" y="27"/>
                      <a:pt x="26" y="24"/>
                    </a:cubicBezTo>
                    <a:cubicBezTo>
                      <a:pt x="30" y="20"/>
                      <a:pt x="30" y="12"/>
                      <a:pt x="26" y="8"/>
                    </a:cubicBezTo>
                    <a:cubicBezTo>
                      <a:pt x="23" y="6"/>
                      <a:pt x="20" y="4"/>
                      <a:pt x="17"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13" name="Freeform 34"/>
              <p:cNvSpPr>
                <a:spLocks noEditPoints="1"/>
              </p:cNvSpPr>
              <p:nvPr/>
            </p:nvSpPr>
            <p:spPr bwMode="auto">
              <a:xfrm>
                <a:off x="11631612" y="1539875"/>
                <a:ext cx="188913"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14" name="Freeform 35"/>
              <p:cNvSpPr/>
              <p:nvPr/>
            </p:nvSpPr>
            <p:spPr bwMode="auto">
              <a:xfrm>
                <a:off x="11531600" y="5694363"/>
                <a:ext cx="298450" cy="1154113"/>
              </a:xfrm>
              <a:custGeom>
                <a:avLst/>
                <a:gdLst/>
                <a:ahLst/>
                <a:cxnLst/>
                <a:rect l="0" t="0" r="r" b="b"/>
                <a:pathLst>
                  <a:path w="188" h="727">
                    <a:moveTo>
                      <a:pt x="15" y="727"/>
                    </a:moveTo>
                    <a:lnTo>
                      <a:pt x="0" y="727"/>
                    </a:lnTo>
                    <a:lnTo>
                      <a:pt x="0" y="407"/>
                    </a:lnTo>
                    <a:lnTo>
                      <a:pt x="0" y="407"/>
                    </a:lnTo>
                    <a:lnTo>
                      <a:pt x="176" y="0"/>
                    </a:lnTo>
                    <a:lnTo>
                      <a:pt x="188" y="6"/>
                    </a:lnTo>
                    <a:lnTo>
                      <a:pt x="15" y="410"/>
                    </a:lnTo>
                    <a:lnTo>
                      <a:pt x="15" y="72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15" name="Freeform 36"/>
              <p:cNvSpPr>
                <a:spLocks noEditPoints="1"/>
              </p:cNvSpPr>
              <p:nvPr/>
            </p:nvSpPr>
            <p:spPr bwMode="auto">
              <a:xfrm>
                <a:off x="11772900" y="5551488"/>
                <a:ext cx="157163" cy="155575"/>
              </a:xfrm>
              <a:custGeom>
                <a:avLst/>
                <a:gdLst/>
                <a:ahLst/>
                <a:cxnLst/>
                <a:rect l="0" t="0" r="r" b="b"/>
                <a:pathLst>
                  <a:path w="33" h="33">
                    <a:moveTo>
                      <a:pt x="17" y="33"/>
                    </a:moveTo>
                    <a:cubicBezTo>
                      <a:pt x="8" y="33"/>
                      <a:pt x="0" y="25"/>
                      <a:pt x="0" y="16"/>
                    </a:cubicBezTo>
                    <a:cubicBezTo>
                      <a:pt x="0" y="7"/>
                      <a:pt x="8" y="0"/>
                      <a:pt x="17" y="0"/>
                    </a:cubicBezTo>
                    <a:cubicBezTo>
                      <a:pt x="26" y="0"/>
                      <a:pt x="33" y="7"/>
                      <a:pt x="33" y="16"/>
                    </a:cubicBezTo>
                    <a:cubicBezTo>
                      <a:pt x="33" y="25"/>
                      <a:pt x="26" y="33"/>
                      <a:pt x="17" y="33"/>
                    </a:cubicBezTo>
                    <a:close/>
                    <a:moveTo>
                      <a:pt x="17" y="4"/>
                    </a:moveTo>
                    <a:cubicBezTo>
                      <a:pt x="10" y="4"/>
                      <a:pt x="4" y="9"/>
                      <a:pt x="4" y="16"/>
                    </a:cubicBezTo>
                    <a:cubicBezTo>
                      <a:pt x="4" y="23"/>
                      <a:pt x="10" y="29"/>
                      <a:pt x="17" y="29"/>
                    </a:cubicBezTo>
                    <a:cubicBezTo>
                      <a:pt x="23" y="29"/>
                      <a:pt x="29" y="23"/>
                      <a:pt x="29" y="16"/>
                    </a:cubicBezTo>
                    <a:cubicBezTo>
                      <a:pt x="29" y="9"/>
                      <a:pt x="23" y="4"/>
                      <a:pt x="17"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16" name="Freeform 37"/>
              <p:cNvSpPr/>
              <p:nvPr/>
            </p:nvSpPr>
            <p:spPr bwMode="auto">
              <a:xfrm>
                <a:off x="11710987" y="4763"/>
                <a:ext cx="304800" cy="1544638"/>
              </a:xfrm>
              <a:custGeom>
                <a:avLst/>
                <a:gdLst/>
                <a:ahLst/>
                <a:cxnLst/>
                <a:rect l="0" t="0" r="r" b="b"/>
                <a:pathLst>
                  <a:path w="192" h="973">
                    <a:moveTo>
                      <a:pt x="15" y="973"/>
                    </a:moveTo>
                    <a:lnTo>
                      <a:pt x="0" y="973"/>
                    </a:lnTo>
                    <a:lnTo>
                      <a:pt x="0" y="790"/>
                    </a:lnTo>
                    <a:lnTo>
                      <a:pt x="174" y="614"/>
                    </a:lnTo>
                    <a:lnTo>
                      <a:pt x="174" y="0"/>
                    </a:lnTo>
                    <a:lnTo>
                      <a:pt x="192" y="0"/>
                    </a:lnTo>
                    <a:lnTo>
                      <a:pt x="192" y="620"/>
                    </a:lnTo>
                    <a:lnTo>
                      <a:pt x="15" y="796"/>
                    </a:lnTo>
                    <a:lnTo>
                      <a:pt x="15" y="97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17" name="Freeform 38"/>
              <p:cNvSpPr>
                <a:spLocks noEditPoints="1"/>
              </p:cNvSpPr>
              <p:nvPr/>
            </p:nvSpPr>
            <p:spPr bwMode="auto">
              <a:xfrm>
                <a:off x="11636375" y="4867275"/>
                <a:ext cx="188913"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18" name="Freeform 39"/>
              <p:cNvSpPr/>
              <p:nvPr/>
            </p:nvSpPr>
            <p:spPr bwMode="auto">
              <a:xfrm>
                <a:off x="11441112" y="5046663"/>
                <a:ext cx="307975" cy="1801813"/>
              </a:xfrm>
              <a:custGeom>
                <a:avLst/>
                <a:gdLst/>
                <a:ahLst/>
                <a:cxnLst/>
                <a:rect l="0" t="0" r="r" b="b"/>
                <a:pathLst>
                  <a:path w="194" h="1135">
                    <a:moveTo>
                      <a:pt x="18" y="1135"/>
                    </a:moveTo>
                    <a:lnTo>
                      <a:pt x="0" y="1135"/>
                    </a:lnTo>
                    <a:lnTo>
                      <a:pt x="0" y="354"/>
                    </a:lnTo>
                    <a:lnTo>
                      <a:pt x="176" y="177"/>
                    </a:lnTo>
                    <a:lnTo>
                      <a:pt x="176" y="0"/>
                    </a:lnTo>
                    <a:lnTo>
                      <a:pt x="194" y="0"/>
                    </a:lnTo>
                    <a:lnTo>
                      <a:pt x="194" y="183"/>
                    </a:lnTo>
                    <a:lnTo>
                      <a:pt x="18" y="360"/>
                    </a:lnTo>
                    <a:lnTo>
                      <a:pt x="18" y="113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19" name="Freeform 40"/>
              <p:cNvSpPr>
                <a:spLocks noEditPoints="1"/>
              </p:cNvSpPr>
              <p:nvPr/>
            </p:nvSpPr>
            <p:spPr bwMode="auto">
              <a:xfrm>
                <a:off x="11849100" y="64166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20" name="Rectangle 41"/>
              <p:cNvSpPr>
                <a:spLocks noChangeArrowheads="1"/>
              </p:cNvSpPr>
              <p:nvPr/>
            </p:nvSpPr>
            <p:spPr bwMode="auto">
              <a:xfrm>
                <a:off x="11939587" y="6596063"/>
                <a:ext cx="23813" cy="2524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sp>
        </p:grpSp>
      </p:grpSp>
      <p:sp>
        <p:nvSpPr>
          <p:cNvPr id="2" name="Title Placeholder 1"/>
          <p:cNvSpPr>
            <a:spLocks noGrp="1"/>
          </p:cNvSpPr>
          <p:nvPr>
            <p:ph type="title"/>
          </p:nvPr>
        </p:nvSpPr>
        <p:spPr>
          <a:xfrm>
            <a:off x="1141413" y="618518"/>
            <a:ext cx="9905998" cy="1478570"/>
          </a:xfrm>
          <a:prstGeom prst="rect">
            <a:avLst/>
          </a:prstGeom>
        </p:spPr>
        <p:txBody>
          <a:bodyPr vert="horz" lIns="91440" tIns="45720" rIns="91440" bIns="45720" rtlCol="0" anchor="ctr">
            <a:normAutofit/>
          </a:bodyPr>
          <a:lstStyle/>
          <a:p>
            <a:endParaRPr lang="en-US" dirty="0"/>
          </a:p>
        </p:txBody>
      </p:sp>
      <p:sp>
        <p:nvSpPr>
          <p:cNvPr id="3" name="Text Placeholder 2"/>
          <p:cNvSpPr>
            <a:spLocks noGrp="1"/>
          </p:cNvSpPr>
          <p:nvPr>
            <p:ph type="body" idx="1"/>
          </p:nvPr>
        </p:nvSpPr>
        <p:spPr>
          <a:xfrm>
            <a:off x="1141412" y="2249487"/>
            <a:ext cx="9905999" cy="3541714"/>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456921" y="5883276"/>
            <a:ext cx="274320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48A87A34-81AB-432B-8DAE-1953F412C126}" type="datetimeFigureOut">
              <a:rPr lang="en-US" dirty="0"/>
              <a:pPr/>
              <a:t>8/26/2018</a:t>
            </a:fld>
            <a:endParaRPr lang="en-US" dirty="0"/>
          </a:p>
        </p:txBody>
      </p:sp>
      <p:sp>
        <p:nvSpPr>
          <p:cNvPr id="5" name="Footer Placeholder 4"/>
          <p:cNvSpPr>
            <a:spLocks noGrp="1"/>
          </p:cNvSpPr>
          <p:nvPr>
            <p:ph type="ftr" sz="quarter" idx="3"/>
          </p:nvPr>
        </p:nvSpPr>
        <p:spPr>
          <a:xfrm>
            <a:off x="1141411" y="5883275"/>
            <a:ext cx="6239309" cy="365125"/>
          </a:xfrm>
          <a:prstGeom prst="rect">
            <a:avLst/>
          </a:prstGeom>
        </p:spPr>
        <p:txBody>
          <a:bodyPr vert="horz" lIns="91440" tIns="45720" rIns="91440" bIns="45720" rtlCol="0" anchor="ctr"/>
          <a:lstStyle>
            <a:lvl1pPr algn="l">
              <a:defRPr sz="1050" cap="all" baseline="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10276321" y="5883274"/>
            <a:ext cx="771089"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6D22F896-40B5-4ADD-8801-0D06FADFA095}" type="slidenum">
              <a:rPr lang="en-US" dirty="0"/>
              <a:pPr/>
              <a:t>‹#›</a:t>
            </a:fld>
            <a:endParaRPr lang="en-US" dirty="0"/>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60" r:id="rId10"/>
    <p:sldLayoutId id="2147483661" r:id="rId11"/>
    <p:sldLayoutId id="2147483666" r:id="rId12"/>
    <p:sldLayoutId id="2147483663" r:id="rId13"/>
    <p:sldLayoutId id="2147483667" r:id="rId14"/>
    <p:sldLayoutId id="2147483668" r:id="rId15"/>
    <p:sldLayoutId id="2147483658" r:id="rId16"/>
    <p:sldLayoutId id="2147483659" r:id="rId17"/>
  </p:sldLayoutIdLst>
  <p:txStyles>
    <p:titleStyle>
      <a:lvl1pPr algn="l" defTabSz="914400" rtl="0" eaLnBrk="1" latinLnBrk="0" hangingPunct="1">
        <a:lnSpc>
          <a:spcPct val="90000"/>
        </a:lnSpc>
        <a:spcBef>
          <a:spcPct val="0"/>
        </a:spcBef>
        <a:buNone/>
        <a:defRPr sz="3600" kern="1200" cap="all" baseline="0">
          <a:solidFill>
            <a:schemeClr val="tx1"/>
          </a:solidFill>
          <a:latin typeface="+mj-lt"/>
          <a:ea typeface="+mj-ea"/>
          <a:cs typeface="+mj-cs"/>
        </a:defRPr>
      </a:lvl1pPr>
    </p:titleStyle>
    <p:bodyStyle>
      <a:lvl1pPr marL="228600" indent="-228600" algn="l" defTabSz="914400" rtl="0" eaLnBrk="1" latinLnBrk="0" hangingPunct="1">
        <a:lnSpc>
          <a:spcPct val="120000"/>
        </a:lnSpc>
        <a:spcBef>
          <a:spcPts val="1000"/>
        </a:spcBef>
        <a:buSzPct val="125000"/>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120000"/>
        </a:lnSpc>
        <a:spcBef>
          <a:spcPts val="500"/>
        </a:spcBef>
        <a:buSzPct val="125000"/>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20000"/>
        </a:lnSpc>
        <a:spcBef>
          <a:spcPts val="500"/>
        </a:spcBef>
        <a:buSzPct val="125000"/>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909655-F3E4-4A37-A557-13BFAD90DE95}"/>
              </a:ext>
            </a:extLst>
          </p:cNvPr>
          <p:cNvSpPr>
            <a:spLocks noGrp="1"/>
          </p:cNvSpPr>
          <p:nvPr>
            <p:ph type="ctrTitle"/>
          </p:nvPr>
        </p:nvSpPr>
        <p:spPr>
          <a:xfrm>
            <a:off x="1876424" y="1122363"/>
            <a:ext cx="8791575" cy="1068746"/>
          </a:xfrm>
        </p:spPr>
        <p:txBody>
          <a:bodyPr/>
          <a:lstStyle/>
          <a:p>
            <a:pPr algn="ctr"/>
            <a:r>
              <a:rPr lang="en-US" dirty="0"/>
              <a:t>The human brain</a:t>
            </a:r>
          </a:p>
        </p:txBody>
      </p:sp>
      <p:pic>
        <p:nvPicPr>
          <p:cNvPr id="4" name="Picture 3">
            <a:extLst>
              <a:ext uri="{FF2B5EF4-FFF2-40B4-BE49-F238E27FC236}">
                <a16:creationId xmlns:a16="http://schemas.microsoft.com/office/drawing/2014/main" id="{996A3BDD-E15B-4CAB-8F18-85D863B93C9B}"/>
              </a:ext>
            </a:extLst>
          </p:cNvPr>
          <p:cNvPicPr>
            <a:picLocks noChangeAspect="1"/>
          </p:cNvPicPr>
          <p:nvPr/>
        </p:nvPicPr>
        <p:blipFill>
          <a:blip r:embed="rId2"/>
          <a:stretch>
            <a:fillRect/>
          </a:stretch>
        </p:blipFill>
        <p:spPr>
          <a:xfrm>
            <a:off x="957638" y="2258008"/>
            <a:ext cx="10276723" cy="4599992"/>
          </a:xfrm>
          <a:prstGeom prst="rect">
            <a:avLst/>
          </a:prstGeom>
        </p:spPr>
      </p:pic>
      <p:sp>
        <p:nvSpPr>
          <p:cNvPr id="3" name="Subtitle 2">
            <a:extLst>
              <a:ext uri="{FF2B5EF4-FFF2-40B4-BE49-F238E27FC236}">
                <a16:creationId xmlns:a16="http://schemas.microsoft.com/office/drawing/2014/main" id="{F3E417B1-A63A-4F03-AD58-A5556B644B71}"/>
              </a:ext>
            </a:extLst>
          </p:cNvPr>
          <p:cNvSpPr>
            <a:spLocks noGrp="1"/>
          </p:cNvSpPr>
          <p:nvPr>
            <p:ph type="subTitle" idx="1"/>
          </p:nvPr>
        </p:nvSpPr>
        <p:spPr>
          <a:xfrm>
            <a:off x="2827175" y="2584580"/>
            <a:ext cx="7016621" cy="3850725"/>
          </a:xfrm>
        </p:spPr>
        <p:txBody>
          <a:bodyPr/>
          <a:lstStyle/>
          <a:p>
            <a:endParaRPr lang="en-US" dirty="0"/>
          </a:p>
        </p:txBody>
      </p:sp>
    </p:spTree>
    <p:extLst>
      <p:ext uri="{BB962C8B-B14F-4D97-AF65-F5344CB8AC3E}">
        <p14:creationId xmlns:p14="http://schemas.microsoft.com/office/powerpoint/2010/main" val="353017841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1413" y="618518"/>
            <a:ext cx="9905998" cy="1084447"/>
          </a:xfrm>
        </p:spPr>
        <p:txBody>
          <a:bodyPr/>
          <a:lstStyle/>
          <a:p>
            <a:pPr algn="ctr"/>
            <a:r>
              <a:rPr lang="en-US" dirty="0"/>
              <a:t>Brain Injuries – TBI and Concussions</a:t>
            </a:r>
          </a:p>
        </p:txBody>
      </p:sp>
      <p:sp>
        <p:nvSpPr>
          <p:cNvPr id="3" name="Content Placeholder 2"/>
          <p:cNvSpPr>
            <a:spLocks noGrp="1"/>
          </p:cNvSpPr>
          <p:nvPr>
            <p:ph idx="1"/>
          </p:nvPr>
        </p:nvSpPr>
        <p:spPr>
          <a:xfrm>
            <a:off x="1736521" y="1899994"/>
            <a:ext cx="8917497" cy="3385072"/>
          </a:xfrm>
        </p:spPr>
        <p:txBody>
          <a:bodyPr>
            <a:normAutofit/>
          </a:bodyPr>
          <a:lstStyle/>
          <a:p>
            <a:pPr>
              <a:lnSpc>
                <a:spcPct val="100000"/>
              </a:lnSpc>
              <a:spcBef>
                <a:spcPts val="0"/>
              </a:spcBef>
            </a:pPr>
            <a:r>
              <a:rPr lang="en-US" b="1" dirty="0">
                <a:latin typeface="Calibri" panose="020F0502020204030204" pitchFamily="34" charset="0"/>
                <a:cs typeface="Calibri" panose="020F0502020204030204" pitchFamily="34" charset="0"/>
              </a:rPr>
              <a:t>Traumatic Brain Injury </a:t>
            </a:r>
            <a:r>
              <a:rPr lang="en-US" dirty="0">
                <a:latin typeface="Calibri" panose="020F0502020204030204" pitchFamily="34" charset="0"/>
                <a:cs typeface="Calibri" panose="020F0502020204030204" pitchFamily="34" charset="0"/>
              </a:rPr>
              <a:t>- Traumatic brain injury (TBI) happens when a bump, blow, jolt, or other head injury causes damage to the brain. </a:t>
            </a:r>
          </a:p>
          <a:p>
            <a:pPr>
              <a:lnSpc>
                <a:spcPct val="100000"/>
              </a:lnSpc>
              <a:spcBef>
                <a:spcPts val="0"/>
              </a:spcBef>
            </a:pPr>
            <a:endParaRPr lang="en-US" b="1" dirty="0">
              <a:latin typeface="Calibri" panose="020F0502020204030204" pitchFamily="34" charset="0"/>
              <a:cs typeface="Calibri" panose="020F0502020204030204" pitchFamily="34" charset="0"/>
            </a:endParaRPr>
          </a:p>
          <a:p>
            <a:pPr>
              <a:lnSpc>
                <a:spcPct val="100000"/>
              </a:lnSpc>
              <a:spcBef>
                <a:spcPts val="0"/>
              </a:spcBef>
            </a:pPr>
            <a:r>
              <a:rPr lang="en-US" b="1" dirty="0">
                <a:latin typeface="Calibri" panose="020F0502020204030204" pitchFamily="34" charset="0"/>
                <a:cs typeface="Calibri" panose="020F0502020204030204" pitchFamily="34" charset="0"/>
              </a:rPr>
              <a:t>Concussion</a:t>
            </a:r>
            <a:r>
              <a:rPr lang="en-US" dirty="0">
                <a:latin typeface="Calibri" panose="020F0502020204030204" pitchFamily="34" charset="0"/>
                <a:cs typeface="Calibri" panose="020F0502020204030204" pitchFamily="34" charset="0"/>
              </a:rPr>
              <a:t> - The term concussion describes an injury to the brain resulting from an impact to the head. By definition, a concussion is not a life-threatening injury, but it can cause both short-term and long-term problems.</a:t>
            </a:r>
          </a:p>
          <a:p>
            <a:pPr lvl="2"/>
            <a:endParaRPr lang="en-US" dirty="0"/>
          </a:p>
        </p:txBody>
      </p:sp>
    </p:spTree>
    <p:extLst>
      <p:ext uri="{BB962C8B-B14F-4D97-AF65-F5344CB8AC3E}">
        <p14:creationId xmlns:p14="http://schemas.microsoft.com/office/powerpoint/2010/main" val="199008471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11E7AC-FBFB-4C8D-8C16-368515F068FA}"/>
              </a:ext>
            </a:extLst>
          </p:cNvPr>
          <p:cNvSpPr>
            <a:spLocks noGrp="1"/>
          </p:cNvSpPr>
          <p:nvPr>
            <p:ph type="title"/>
          </p:nvPr>
        </p:nvSpPr>
        <p:spPr>
          <a:xfrm>
            <a:off x="1242081" y="299736"/>
            <a:ext cx="9905998" cy="1008946"/>
          </a:xfrm>
        </p:spPr>
        <p:txBody>
          <a:bodyPr/>
          <a:lstStyle/>
          <a:p>
            <a:pPr algn="ctr"/>
            <a:r>
              <a:rPr lang="en-US" dirty="0"/>
              <a:t>Symptoms of Brain Injuries </a:t>
            </a:r>
          </a:p>
        </p:txBody>
      </p:sp>
      <p:sp>
        <p:nvSpPr>
          <p:cNvPr id="3" name="Content Placeholder 2">
            <a:extLst>
              <a:ext uri="{FF2B5EF4-FFF2-40B4-BE49-F238E27FC236}">
                <a16:creationId xmlns:a16="http://schemas.microsoft.com/office/drawing/2014/main" id="{DA5225CE-629F-448E-BCDF-5BFECCAFBF46}"/>
              </a:ext>
            </a:extLst>
          </p:cNvPr>
          <p:cNvSpPr>
            <a:spLocks noGrp="1"/>
          </p:cNvSpPr>
          <p:nvPr>
            <p:ph idx="1"/>
          </p:nvPr>
        </p:nvSpPr>
        <p:spPr>
          <a:xfrm>
            <a:off x="1661021" y="1384184"/>
            <a:ext cx="8892330" cy="4407018"/>
          </a:xfrm>
        </p:spPr>
        <p:txBody>
          <a:bodyPr>
            <a:normAutofit fontScale="92500" lnSpcReduction="10000"/>
          </a:bodyPr>
          <a:lstStyle/>
          <a:p>
            <a:pPr lvl="1"/>
            <a:r>
              <a:rPr lang="en-US" sz="2400" dirty="0">
                <a:latin typeface="Calibri" panose="020F0502020204030204" pitchFamily="34" charset="0"/>
                <a:cs typeface="Calibri" panose="020F0502020204030204" pitchFamily="34" charset="0"/>
              </a:rPr>
              <a:t>Loss of consciousness </a:t>
            </a:r>
          </a:p>
          <a:p>
            <a:pPr lvl="1"/>
            <a:r>
              <a:rPr lang="en-US" sz="2400" dirty="0">
                <a:latin typeface="Calibri" panose="020F0502020204030204" pitchFamily="34" charset="0"/>
                <a:cs typeface="Calibri" panose="020F0502020204030204" pitchFamily="34" charset="0"/>
              </a:rPr>
              <a:t>Sensitivity to light</a:t>
            </a:r>
          </a:p>
          <a:p>
            <a:pPr lvl="1"/>
            <a:r>
              <a:rPr lang="en-US" sz="2400" dirty="0">
                <a:latin typeface="Calibri" panose="020F0502020204030204" pitchFamily="34" charset="0"/>
                <a:cs typeface="Calibri" panose="020F0502020204030204" pitchFamily="34" charset="0"/>
              </a:rPr>
              <a:t>Sensitivity to loud noises</a:t>
            </a:r>
          </a:p>
          <a:p>
            <a:pPr lvl="1"/>
            <a:r>
              <a:rPr lang="en-US" sz="2400" dirty="0">
                <a:latin typeface="Calibri" panose="020F0502020204030204" pitchFamily="34" charset="0"/>
                <a:cs typeface="Calibri" panose="020F0502020204030204" pitchFamily="34" charset="0"/>
              </a:rPr>
              <a:t>Confusion</a:t>
            </a:r>
          </a:p>
          <a:p>
            <a:pPr lvl="1"/>
            <a:r>
              <a:rPr lang="en-US" sz="2400" dirty="0">
                <a:latin typeface="Calibri" panose="020F0502020204030204" pitchFamily="34" charset="0"/>
                <a:cs typeface="Calibri" panose="020F0502020204030204" pitchFamily="34" charset="0"/>
              </a:rPr>
              <a:t>Headache</a:t>
            </a:r>
          </a:p>
          <a:p>
            <a:pPr lvl="1"/>
            <a:r>
              <a:rPr lang="en-US" sz="2400" dirty="0">
                <a:latin typeface="Calibri" panose="020F0502020204030204" pitchFamily="34" charset="0"/>
                <a:cs typeface="Calibri" panose="020F0502020204030204" pitchFamily="34" charset="0"/>
              </a:rPr>
              <a:t>Nausea or vomiting</a:t>
            </a:r>
          </a:p>
          <a:p>
            <a:pPr lvl="1"/>
            <a:r>
              <a:rPr lang="en-US" sz="2400" dirty="0">
                <a:latin typeface="Calibri" panose="020F0502020204030204" pitchFamily="34" charset="0"/>
                <a:cs typeface="Calibri" panose="020F0502020204030204" pitchFamily="34" charset="0"/>
              </a:rPr>
              <a:t>Blurred vision</a:t>
            </a:r>
          </a:p>
          <a:p>
            <a:pPr lvl="1"/>
            <a:r>
              <a:rPr lang="en-US" sz="2400" dirty="0">
                <a:latin typeface="Calibri" panose="020F0502020204030204" pitchFamily="34" charset="0"/>
                <a:cs typeface="Calibri" panose="020F0502020204030204" pitchFamily="34" charset="0"/>
              </a:rPr>
              <a:t>Loss of short term memory (you may not remember the actual injury and the events some time before or after the impact)</a:t>
            </a:r>
          </a:p>
          <a:p>
            <a:pPr lvl="1"/>
            <a:r>
              <a:rPr lang="en-US" sz="2400" dirty="0">
                <a:latin typeface="Calibri" panose="020F0502020204030204" pitchFamily="34" charset="0"/>
                <a:cs typeface="Calibri" panose="020F0502020204030204" pitchFamily="34" charset="0"/>
              </a:rPr>
              <a:t>Perseverating (repeating the same thing over and over)</a:t>
            </a:r>
          </a:p>
          <a:p>
            <a:endParaRPr lang="en-US" dirty="0"/>
          </a:p>
        </p:txBody>
      </p:sp>
    </p:spTree>
    <p:extLst>
      <p:ext uri="{BB962C8B-B14F-4D97-AF65-F5344CB8AC3E}">
        <p14:creationId xmlns:p14="http://schemas.microsoft.com/office/powerpoint/2010/main" val="87788441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F971B1-F104-4F75-AB04-A668F9805F8C}"/>
              </a:ext>
            </a:extLst>
          </p:cNvPr>
          <p:cNvSpPr>
            <a:spLocks noGrp="1"/>
          </p:cNvSpPr>
          <p:nvPr>
            <p:ph type="title"/>
          </p:nvPr>
        </p:nvSpPr>
        <p:spPr>
          <a:xfrm>
            <a:off x="1141413" y="146649"/>
            <a:ext cx="9905998" cy="785004"/>
          </a:xfrm>
        </p:spPr>
        <p:txBody>
          <a:bodyPr/>
          <a:lstStyle/>
          <a:p>
            <a:pPr algn="ctr"/>
            <a:r>
              <a:rPr lang="en-US" dirty="0"/>
              <a:t>Tips to maintain Proper brain health</a:t>
            </a:r>
          </a:p>
        </p:txBody>
      </p:sp>
      <p:sp>
        <p:nvSpPr>
          <p:cNvPr id="3" name="Content Placeholder 2">
            <a:extLst>
              <a:ext uri="{FF2B5EF4-FFF2-40B4-BE49-F238E27FC236}">
                <a16:creationId xmlns:a16="http://schemas.microsoft.com/office/drawing/2014/main" id="{FC5CF0C0-7DE1-42C9-971F-56D59CBFE607}"/>
              </a:ext>
            </a:extLst>
          </p:cNvPr>
          <p:cNvSpPr>
            <a:spLocks noGrp="1"/>
          </p:cNvSpPr>
          <p:nvPr>
            <p:ph idx="1"/>
          </p:nvPr>
        </p:nvSpPr>
        <p:spPr>
          <a:xfrm>
            <a:off x="1568741" y="931652"/>
            <a:ext cx="9118833" cy="5527871"/>
          </a:xfrm>
        </p:spPr>
        <p:txBody>
          <a:bodyPr>
            <a:normAutofit fontScale="92500" lnSpcReduction="20000"/>
          </a:bodyPr>
          <a:lstStyle/>
          <a:p>
            <a:pPr marL="0" indent="0">
              <a:spcBef>
                <a:spcPts val="0"/>
              </a:spcBef>
              <a:buNone/>
            </a:pPr>
            <a:r>
              <a:rPr lang="en-US" sz="2800" dirty="0">
                <a:latin typeface="Calibri" panose="020F0502020204030204" pitchFamily="34" charset="0"/>
                <a:cs typeface="Calibri" panose="020F0502020204030204" pitchFamily="34" charset="0"/>
              </a:rPr>
              <a:t>Every brain changes with age, and mental function changes along with it. Mental decline is common, and it's one of the most feared consequences of aging. But cognitive impairment is not inevitable. </a:t>
            </a:r>
          </a:p>
          <a:p>
            <a:pPr>
              <a:spcBef>
                <a:spcPts val="0"/>
              </a:spcBef>
            </a:pPr>
            <a:endParaRPr lang="en-US" sz="1600" dirty="0">
              <a:latin typeface="Calibri" panose="020F0502020204030204" pitchFamily="34" charset="0"/>
              <a:cs typeface="Calibri" panose="020F0502020204030204" pitchFamily="34" charset="0"/>
            </a:endParaRPr>
          </a:p>
          <a:p>
            <a:pPr>
              <a:spcBef>
                <a:spcPts val="0"/>
              </a:spcBef>
            </a:pPr>
            <a:r>
              <a:rPr lang="en-US" sz="2800" dirty="0">
                <a:latin typeface="Calibri" panose="020F0502020204030204" pitchFamily="34" charset="0"/>
                <a:cs typeface="Calibri" panose="020F0502020204030204" pitchFamily="34" charset="0"/>
              </a:rPr>
              <a:t>Here are 12 ways you can help maintain brain function.</a:t>
            </a:r>
          </a:p>
          <a:p>
            <a:pPr>
              <a:spcBef>
                <a:spcPts val="0"/>
              </a:spcBef>
            </a:pPr>
            <a:endParaRPr lang="en-US" sz="900" dirty="0">
              <a:latin typeface="Calibri" panose="020F0502020204030204" pitchFamily="34" charset="0"/>
              <a:cs typeface="Calibri" panose="020F0502020204030204" pitchFamily="34" charset="0"/>
            </a:endParaRPr>
          </a:p>
          <a:p>
            <a:pPr>
              <a:spcBef>
                <a:spcPts val="0"/>
              </a:spcBef>
            </a:pPr>
            <a:r>
              <a:rPr lang="en-US" sz="2800" b="1" dirty="0">
                <a:latin typeface="Calibri" panose="020F0502020204030204" pitchFamily="34" charset="0"/>
                <a:cs typeface="Calibri" panose="020F0502020204030204" pitchFamily="34" charset="0"/>
              </a:rPr>
              <a:t>1. Get mental stimulation</a:t>
            </a:r>
          </a:p>
          <a:p>
            <a:pPr lvl="1">
              <a:spcBef>
                <a:spcPts val="0"/>
              </a:spcBef>
            </a:pPr>
            <a:r>
              <a:rPr lang="en-US" sz="2400" dirty="0">
                <a:latin typeface="Calibri" panose="020F0502020204030204" pitchFamily="34" charset="0"/>
                <a:cs typeface="Calibri" panose="020F0502020204030204" pitchFamily="34" charset="0"/>
              </a:rPr>
              <a:t>Through research with mice and humans, scientists have found that brainy activities stimulate new connections between nerve cells and may even help the brain generate new cells.</a:t>
            </a:r>
          </a:p>
          <a:p>
            <a:pPr lvl="1">
              <a:spcBef>
                <a:spcPts val="0"/>
              </a:spcBef>
            </a:pPr>
            <a:endParaRPr lang="en-US" sz="1600" dirty="0">
              <a:latin typeface="Calibri" panose="020F0502020204030204" pitchFamily="34" charset="0"/>
              <a:cs typeface="Calibri" panose="020F0502020204030204" pitchFamily="34" charset="0"/>
            </a:endParaRPr>
          </a:p>
          <a:p>
            <a:pPr>
              <a:spcBef>
                <a:spcPts val="0"/>
              </a:spcBef>
            </a:pPr>
            <a:r>
              <a:rPr lang="en-US" sz="2800" b="1" dirty="0">
                <a:latin typeface="Calibri" panose="020F0502020204030204" pitchFamily="34" charset="0"/>
                <a:cs typeface="Calibri" panose="020F0502020204030204" pitchFamily="34" charset="0"/>
              </a:rPr>
              <a:t>2. Get physical exercise</a:t>
            </a:r>
          </a:p>
          <a:p>
            <a:pPr lvl="1">
              <a:spcBef>
                <a:spcPts val="0"/>
              </a:spcBef>
            </a:pPr>
            <a:r>
              <a:rPr lang="en-US" sz="2400" dirty="0">
                <a:latin typeface="Calibri" panose="020F0502020204030204" pitchFamily="34" charset="0"/>
                <a:cs typeface="Calibri" panose="020F0502020204030204" pitchFamily="34" charset="0"/>
              </a:rPr>
              <a:t>Research shows that using your muscles also helps your mind. Exercise also spurs the development of new nerve cells and increases the connections between brain cells (</a:t>
            </a:r>
            <a:r>
              <a:rPr lang="en-US" sz="2400" i="1" dirty="0">
                <a:latin typeface="Calibri" panose="020F0502020204030204" pitchFamily="34" charset="0"/>
                <a:cs typeface="Calibri" panose="020F0502020204030204" pitchFamily="34" charset="0"/>
              </a:rPr>
              <a:t>synapses</a:t>
            </a:r>
            <a:r>
              <a:rPr lang="en-US" sz="2400" dirty="0">
                <a:latin typeface="Calibri" panose="020F0502020204030204" pitchFamily="34" charset="0"/>
                <a:cs typeface="Calibri" panose="020F0502020204030204" pitchFamily="34" charset="0"/>
              </a:rPr>
              <a:t>). This results in brains that are more efficient, plastic, and adaptive.</a:t>
            </a:r>
          </a:p>
          <a:p>
            <a:endParaRPr lang="en-US" dirty="0"/>
          </a:p>
        </p:txBody>
      </p:sp>
    </p:spTree>
    <p:extLst>
      <p:ext uri="{BB962C8B-B14F-4D97-AF65-F5344CB8AC3E}">
        <p14:creationId xmlns:p14="http://schemas.microsoft.com/office/powerpoint/2010/main" val="169995230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19B7F1-5FD1-4462-AEEB-FDC7C3E90E28}"/>
              </a:ext>
            </a:extLst>
          </p:cNvPr>
          <p:cNvSpPr>
            <a:spLocks noGrp="1"/>
          </p:cNvSpPr>
          <p:nvPr>
            <p:ph type="title"/>
          </p:nvPr>
        </p:nvSpPr>
        <p:spPr>
          <a:xfrm>
            <a:off x="1141413" y="284672"/>
            <a:ext cx="9905998" cy="1138686"/>
          </a:xfrm>
        </p:spPr>
        <p:txBody>
          <a:bodyPr/>
          <a:lstStyle/>
          <a:p>
            <a:pPr algn="ctr"/>
            <a:r>
              <a:rPr lang="en-US" dirty="0"/>
              <a:t>Brain health continued</a:t>
            </a:r>
          </a:p>
        </p:txBody>
      </p:sp>
      <p:sp>
        <p:nvSpPr>
          <p:cNvPr id="3" name="Content Placeholder 2">
            <a:extLst>
              <a:ext uri="{FF2B5EF4-FFF2-40B4-BE49-F238E27FC236}">
                <a16:creationId xmlns:a16="http://schemas.microsoft.com/office/drawing/2014/main" id="{8681E6AF-CEA5-422F-A5EF-8F0158C805B1}"/>
              </a:ext>
            </a:extLst>
          </p:cNvPr>
          <p:cNvSpPr>
            <a:spLocks noGrp="1"/>
          </p:cNvSpPr>
          <p:nvPr>
            <p:ph idx="1"/>
          </p:nvPr>
        </p:nvSpPr>
        <p:spPr>
          <a:xfrm>
            <a:off x="1694577" y="1320684"/>
            <a:ext cx="8976220" cy="4291551"/>
          </a:xfrm>
        </p:spPr>
        <p:txBody>
          <a:bodyPr>
            <a:normAutofit fontScale="85000" lnSpcReduction="10000"/>
          </a:bodyPr>
          <a:lstStyle/>
          <a:p>
            <a:pPr>
              <a:lnSpc>
                <a:spcPct val="100000"/>
              </a:lnSpc>
              <a:spcBef>
                <a:spcPts val="0"/>
              </a:spcBef>
            </a:pPr>
            <a:endParaRPr lang="en-US" b="1" dirty="0">
              <a:latin typeface="Calibri" panose="020F0502020204030204" pitchFamily="34" charset="0"/>
              <a:cs typeface="Calibri" panose="020F0502020204030204" pitchFamily="34" charset="0"/>
            </a:endParaRPr>
          </a:p>
          <a:p>
            <a:pPr>
              <a:spcBef>
                <a:spcPts val="0"/>
              </a:spcBef>
            </a:pPr>
            <a:r>
              <a:rPr lang="en-US" b="1" dirty="0">
                <a:latin typeface="Calibri" panose="020F0502020204030204" pitchFamily="34" charset="0"/>
                <a:cs typeface="Calibri" panose="020F0502020204030204" pitchFamily="34" charset="0"/>
              </a:rPr>
              <a:t>3. Improve your diet</a:t>
            </a:r>
          </a:p>
          <a:p>
            <a:pPr lvl="1">
              <a:spcBef>
                <a:spcPts val="0"/>
              </a:spcBef>
            </a:pPr>
            <a:r>
              <a:rPr lang="en-US" dirty="0">
                <a:latin typeface="Calibri" panose="020F0502020204030204" pitchFamily="34" charset="0"/>
                <a:cs typeface="Calibri" panose="020F0502020204030204" pitchFamily="34" charset="0"/>
              </a:rPr>
              <a:t>Good nutrition can help your mind as well as your body. For example, people that eat a Mediterranean style diet that emphasizes fruits, vegetables, fish, nuts, unsaturated oils (olive oil) and plant sources of proteins are less likely to develop cognitive impairment and dementia.</a:t>
            </a:r>
          </a:p>
          <a:p>
            <a:pPr>
              <a:lnSpc>
                <a:spcPct val="100000"/>
              </a:lnSpc>
              <a:spcBef>
                <a:spcPts val="0"/>
              </a:spcBef>
            </a:pPr>
            <a:endParaRPr lang="en-US" b="1" dirty="0">
              <a:latin typeface="Calibri" panose="020F0502020204030204" pitchFamily="34" charset="0"/>
              <a:cs typeface="Calibri" panose="020F0502020204030204" pitchFamily="34" charset="0"/>
            </a:endParaRPr>
          </a:p>
          <a:p>
            <a:pPr>
              <a:lnSpc>
                <a:spcPct val="100000"/>
              </a:lnSpc>
              <a:spcBef>
                <a:spcPts val="0"/>
              </a:spcBef>
            </a:pPr>
            <a:r>
              <a:rPr lang="en-US" b="1" dirty="0">
                <a:latin typeface="Calibri" panose="020F0502020204030204" pitchFamily="34" charset="0"/>
                <a:cs typeface="Calibri" panose="020F0502020204030204" pitchFamily="34" charset="0"/>
              </a:rPr>
              <a:t>4. Improve your blood pressure</a:t>
            </a:r>
          </a:p>
          <a:p>
            <a:pPr lvl="1">
              <a:lnSpc>
                <a:spcPct val="100000"/>
              </a:lnSpc>
              <a:spcBef>
                <a:spcPts val="0"/>
              </a:spcBef>
            </a:pPr>
            <a:r>
              <a:rPr lang="en-US" dirty="0">
                <a:latin typeface="Calibri" panose="020F0502020204030204" pitchFamily="34" charset="0"/>
                <a:cs typeface="Calibri" panose="020F0502020204030204" pitchFamily="34" charset="0"/>
              </a:rPr>
              <a:t>High blood pressure in midlife increases the risk of cognitive decline in old age.</a:t>
            </a:r>
          </a:p>
          <a:p>
            <a:pPr lvl="1">
              <a:lnSpc>
                <a:spcPct val="100000"/>
              </a:lnSpc>
              <a:spcBef>
                <a:spcPts val="0"/>
              </a:spcBef>
            </a:pPr>
            <a:endParaRPr lang="en-US" dirty="0">
              <a:latin typeface="Calibri" panose="020F0502020204030204" pitchFamily="34" charset="0"/>
              <a:cs typeface="Calibri" panose="020F0502020204030204" pitchFamily="34" charset="0"/>
            </a:endParaRPr>
          </a:p>
          <a:p>
            <a:pPr>
              <a:lnSpc>
                <a:spcPct val="100000"/>
              </a:lnSpc>
              <a:spcBef>
                <a:spcPts val="0"/>
              </a:spcBef>
            </a:pPr>
            <a:r>
              <a:rPr lang="en-US" b="1" dirty="0">
                <a:latin typeface="Calibri" panose="020F0502020204030204" pitchFamily="34" charset="0"/>
                <a:cs typeface="Calibri" panose="020F0502020204030204" pitchFamily="34" charset="0"/>
              </a:rPr>
              <a:t>5. Improve your blood sugar</a:t>
            </a:r>
          </a:p>
          <a:p>
            <a:pPr lvl="1">
              <a:lnSpc>
                <a:spcPct val="100000"/>
              </a:lnSpc>
              <a:spcBef>
                <a:spcPts val="0"/>
              </a:spcBef>
            </a:pPr>
            <a:r>
              <a:rPr lang="en-US" dirty="0">
                <a:latin typeface="Calibri" panose="020F0502020204030204" pitchFamily="34" charset="0"/>
                <a:cs typeface="Calibri" panose="020F0502020204030204" pitchFamily="34" charset="0"/>
              </a:rPr>
              <a:t>Diabetes is an important risk factor for dementia. (Define Dementia….)</a:t>
            </a:r>
          </a:p>
          <a:p>
            <a:pPr lvl="1">
              <a:lnSpc>
                <a:spcPct val="100000"/>
              </a:lnSpc>
              <a:spcBef>
                <a:spcPts val="0"/>
              </a:spcBef>
            </a:pPr>
            <a:endParaRPr lang="en-US" dirty="0">
              <a:latin typeface="Calibri" panose="020F0502020204030204" pitchFamily="34" charset="0"/>
              <a:cs typeface="Calibri" panose="020F0502020204030204" pitchFamily="34" charset="0"/>
            </a:endParaRPr>
          </a:p>
          <a:p>
            <a:pPr>
              <a:lnSpc>
                <a:spcPct val="100000"/>
              </a:lnSpc>
              <a:spcBef>
                <a:spcPts val="0"/>
              </a:spcBef>
            </a:pPr>
            <a:r>
              <a:rPr lang="en-US" b="1" dirty="0">
                <a:latin typeface="Calibri" panose="020F0502020204030204" pitchFamily="34" charset="0"/>
                <a:cs typeface="Calibri" panose="020F0502020204030204" pitchFamily="34" charset="0"/>
              </a:rPr>
              <a:t>6. Improve your cholesterol</a:t>
            </a:r>
          </a:p>
          <a:p>
            <a:pPr lvl="1">
              <a:lnSpc>
                <a:spcPct val="100000"/>
              </a:lnSpc>
              <a:spcBef>
                <a:spcPts val="0"/>
              </a:spcBef>
            </a:pPr>
            <a:r>
              <a:rPr lang="en-US" dirty="0">
                <a:latin typeface="Calibri" panose="020F0502020204030204" pitchFamily="34" charset="0"/>
                <a:cs typeface="Calibri" panose="020F0502020204030204" pitchFamily="34" charset="0"/>
              </a:rPr>
              <a:t>High levels of LDL ("bad") cholesterol are associated with an increased the risk of dementia. </a:t>
            </a:r>
          </a:p>
        </p:txBody>
      </p:sp>
    </p:spTree>
    <p:extLst>
      <p:ext uri="{BB962C8B-B14F-4D97-AF65-F5344CB8AC3E}">
        <p14:creationId xmlns:p14="http://schemas.microsoft.com/office/powerpoint/2010/main" val="350423875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9BE7E6-129F-460F-8624-541AF6C31DBB}"/>
              </a:ext>
            </a:extLst>
          </p:cNvPr>
          <p:cNvSpPr>
            <a:spLocks noGrp="1"/>
          </p:cNvSpPr>
          <p:nvPr>
            <p:ph type="title"/>
          </p:nvPr>
        </p:nvSpPr>
        <p:spPr>
          <a:xfrm>
            <a:off x="1141413" y="370936"/>
            <a:ext cx="9905998" cy="957532"/>
          </a:xfrm>
        </p:spPr>
        <p:txBody>
          <a:bodyPr/>
          <a:lstStyle/>
          <a:p>
            <a:pPr algn="ctr"/>
            <a:r>
              <a:rPr lang="en-US" dirty="0"/>
              <a:t>Brain Health Continued</a:t>
            </a:r>
          </a:p>
        </p:txBody>
      </p:sp>
      <p:sp>
        <p:nvSpPr>
          <p:cNvPr id="3" name="Content Placeholder 2">
            <a:extLst>
              <a:ext uri="{FF2B5EF4-FFF2-40B4-BE49-F238E27FC236}">
                <a16:creationId xmlns:a16="http://schemas.microsoft.com/office/drawing/2014/main" id="{BDE5BF69-7B4E-4032-ADF1-A72E33AD6579}"/>
              </a:ext>
            </a:extLst>
          </p:cNvPr>
          <p:cNvSpPr>
            <a:spLocks noGrp="1"/>
          </p:cNvSpPr>
          <p:nvPr>
            <p:ph idx="1"/>
          </p:nvPr>
        </p:nvSpPr>
        <p:spPr>
          <a:xfrm>
            <a:off x="1493241" y="1484852"/>
            <a:ext cx="9127222" cy="4228052"/>
          </a:xfrm>
        </p:spPr>
        <p:txBody>
          <a:bodyPr>
            <a:normAutofit/>
          </a:bodyPr>
          <a:lstStyle/>
          <a:p>
            <a:pPr>
              <a:lnSpc>
                <a:spcPct val="100000"/>
              </a:lnSpc>
              <a:spcBef>
                <a:spcPts val="0"/>
              </a:spcBef>
            </a:pPr>
            <a:endParaRPr lang="en-US" b="1" dirty="0">
              <a:latin typeface="Calibri" panose="020F0502020204030204" pitchFamily="34" charset="0"/>
              <a:cs typeface="Calibri" panose="020F0502020204030204" pitchFamily="34" charset="0"/>
            </a:endParaRPr>
          </a:p>
          <a:p>
            <a:pPr>
              <a:lnSpc>
                <a:spcPct val="100000"/>
              </a:lnSpc>
              <a:spcBef>
                <a:spcPts val="0"/>
              </a:spcBef>
            </a:pPr>
            <a:r>
              <a:rPr lang="en-US" b="1" dirty="0">
                <a:latin typeface="Calibri" panose="020F0502020204030204" pitchFamily="34" charset="0"/>
                <a:cs typeface="Calibri" panose="020F0502020204030204" pitchFamily="34" charset="0"/>
              </a:rPr>
              <a:t>7. Consider low-dose aspirin</a:t>
            </a:r>
          </a:p>
          <a:p>
            <a:pPr lvl="1">
              <a:lnSpc>
                <a:spcPct val="100000"/>
              </a:lnSpc>
              <a:spcBef>
                <a:spcPts val="0"/>
              </a:spcBef>
            </a:pPr>
            <a:r>
              <a:rPr lang="en-US" dirty="0">
                <a:latin typeface="Calibri" panose="020F0502020204030204" pitchFamily="34" charset="0"/>
                <a:cs typeface="Calibri" panose="020F0502020204030204" pitchFamily="34" charset="0"/>
              </a:rPr>
              <a:t>Some observational studies suggest that low-dose aspirin may reduce the risk of dementia, especially vascular dementia. </a:t>
            </a:r>
          </a:p>
          <a:p>
            <a:pPr lvl="1">
              <a:lnSpc>
                <a:spcPct val="100000"/>
              </a:lnSpc>
              <a:spcBef>
                <a:spcPts val="0"/>
              </a:spcBef>
            </a:pPr>
            <a:endParaRPr lang="en-US" dirty="0">
              <a:latin typeface="Calibri" panose="020F0502020204030204" pitchFamily="34" charset="0"/>
              <a:cs typeface="Calibri" panose="020F0502020204030204" pitchFamily="34" charset="0"/>
            </a:endParaRPr>
          </a:p>
          <a:p>
            <a:pPr>
              <a:lnSpc>
                <a:spcPct val="100000"/>
              </a:lnSpc>
              <a:spcBef>
                <a:spcPts val="0"/>
              </a:spcBef>
            </a:pPr>
            <a:r>
              <a:rPr lang="en-US" b="1" dirty="0">
                <a:latin typeface="Calibri" panose="020F0502020204030204" pitchFamily="34" charset="0"/>
                <a:cs typeface="Calibri" panose="020F0502020204030204" pitchFamily="34" charset="0"/>
              </a:rPr>
              <a:t>8. Avoid tobacco</a:t>
            </a:r>
          </a:p>
          <a:p>
            <a:pPr lvl="1">
              <a:lnSpc>
                <a:spcPct val="100000"/>
              </a:lnSpc>
              <a:spcBef>
                <a:spcPts val="0"/>
              </a:spcBef>
            </a:pPr>
            <a:r>
              <a:rPr lang="en-US" dirty="0">
                <a:latin typeface="Calibri" panose="020F0502020204030204" pitchFamily="34" charset="0"/>
                <a:cs typeface="Calibri" panose="020F0502020204030204" pitchFamily="34" charset="0"/>
              </a:rPr>
              <a:t>Avoid tobacco in all its forms.</a:t>
            </a:r>
          </a:p>
          <a:p>
            <a:pPr lvl="1">
              <a:lnSpc>
                <a:spcPct val="100000"/>
              </a:lnSpc>
              <a:spcBef>
                <a:spcPts val="0"/>
              </a:spcBef>
            </a:pPr>
            <a:endParaRPr lang="en-US" dirty="0">
              <a:latin typeface="Calibri" panose="020F0502020204030204" pitchFamily="34" charset="0"/>
              <a:cs typeface="Calibri" panose="020F0502020204030204" pitchFamily="34" charset="0"/>
            </a:endParaRPr>
          </a:p>
          <a:p>
            <a:pPr>
              <a:lnSpc>
                <a:spcPct val="100000"/>
              </a:lnSpc>
              <a:spcBef>
                <a:spcPts val="0"/>
              </a:spcBef>
            </a:pPr>
            <a:r>
              <a:rPr lang="en-US" b="1" dirty="0">
                <a:latin typeface="Calibri" panose="020F0502020204030204" pitchFamily="34" charset="0"/>
                <a:cs typeface="Calibri" panose="020F0502020204030204" pitchFamily="34" charset="0"/>
              </a:rPr>
              <a:t>9. Don't abuse alcohol</a:t>
            </a:r>
          </a:p>
          <a:p>
            <a:pPr lvl="1">
              <a:lnSpc>
                <a:spcPct val="100000"/>
              </a:lnSpc>
              <a:spcBef>
                <a:spcPts val="0"/>
              </a:spcBef>
            </a:pPr>
            <a:r>
              <a:rPr lang="en-US" dirty="0">
                <a:latin typeface="Calibri" panose="020F0502020204030204" pitchFamily="34" charset="0"/>
                <a:cs typeface="Calibri" panose="020F0502020204030204" pitchFamily="34" charset="0"/>
              </a:rPr>
              <a:t>Excessive drinking is a major risk factor for dementia. If you choose to drink, limit yourself to two drinks a day.</a:t>
            </a:r>
          </a:p>
          <a:p>
            <a:endParaRPr lang="en-US" dirty="0"/>
          </a:p>
        </p:txBody>
      </p:sp>
    </p:spTree>
    <p:extLst>
      <p:ext uri="{BB962C8B-B14F-4D97-AF65-F5344CB8AC3E}">
        <p14:creationId xmlns:p14="http://schemas.microsoft.com/office/powerpoint/2010/main" val="338026505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A3D8D3-2AB4-40E4-ABC4-7CB9A0E69017}"/>
              </a:ext>
            </a:extLst>
          </p:cNvPr>
          <p:cNvSpPr>
            <a:spLocks noGrp="1"/>
          </p:cNvSpPr>
          <p:nvPr>
            <p:ph type="title"/>
          </p:nvPr>
        </p:nvSpPr>
        <p:spPr>
          <a:xfrm>
            <a:off x="1141413" y="189781"/>
            <a:ext cx="9905998" cy="1397479"/>
          </a:xfrm>
        </p:spPr>
        <p:txBody>
          <a:bodyPr/>
          <a:lstStyle/>
          <a:p>
            <a:pPr algn="ctr"/>
            <a:r>
              <a:rPr lang="en-US" dirty="0"/>
              <a:t>Brain health continued</a:t>
            </a:r>
          </a:p>
        </p:txBody>
      </p:sp>
      <p:sp>
        <p:nvSpPr>
          <p:cNvPr id="3" name="Content Placeholder 2">
            <a:extLst>
              <a:ext uri="{FF2B5EF4-FFF2-40B4-BE49-F238E27FC236}">
                <a16:creationId xmlns:a16="http://schemas.microsoft.com/office/drawing/2014/main" id="{A9DCBA14-02A1-466B-B5DF-DDF8ACB4D579}"/>
              </a:ext>
            </a:extLst>
          </p:cNvPr>
          <p:cNvSpPr>
            <a:spLocks noGrp="1"/>
          </p:cNvSpPr>
          <p:nvPr>
            <p:ph idx="1"/>
          </p:nvPr>
        </p:nvSpPr>
        <p:spPr>
          <a:xfrm>
            <a:off x="1711354" y="1392573"/>
            <a:ext cx="8707773" cy="4194496"/>
          </a:xfrm>
        </p:spPr>
        <p:txBody>
          <a:bodyPr>
            <a:normAutofit/>
          </a:bodyPr>
          <a:lstStyle/>
          <a:p>
            <a:pPr>
              <a:lnSpc>
                <a:spcPct val="100000"/>
              </a:lnSpc>
              <a:spcBef>
                <a:spcPts val="0"/>
              </a:spcBef>
            </a:pPr>
            <a:endParaRPr lang="en-US" b="1" dirty="0">
              <a:latin typeface="Calibri" panose="020F0502020204030204" pitchFamily="34" charset="0"/>
              <a:cs typeface="Calibri" panose="020F0502020204030204" pitchFamily="34" charset="0"/>
            </a:endParaRPr>
          </a:p>
          <a:p>
            <a:pPr>
              <a:lnSpc>
                <a:spcPct val="100000"/>
              </a:lnSpc>
              <a:spcBef>
                <a:spcPts val="0"/>
              </a:spcBef>
            </a:pPr>
            <a:r>
              <a:rPr lang="en-US" b="1" dirty="0">
                <a:latin typeface="Calibri" panose="020F0502020204030204" pitchFamily="34" charset="0"/>
                <a:cs typeface="Calibri" panose="020F0502020204030204" pitchFamily="34" charset="0"/>
              </a:rPr>
              <a:t>10. Care for your emotions</a:t>
            </a:r>
          </a:p>
          <a:p>
            <a:pPr lvl="1">
              <a:lnSpc>
                <a:spcPct val="100000"/>
              </a:lnSpc>
              <a:spcBef>
                <a:spcPts val="0"/>
              </a:spcBef>
            </a:pPr>
            <a:r>
              <a:rPr lang="en-US" dirty="0">
                <a:latin typeface="Calibri" panose="020F0502020204030204" pitchFamily="34" charset="0"/>
                <a:cs typeface="Calibri" panose="020F0502020204030204" pitchFamily="34" charset="0"/>
              </a:rPr>
              <a:t>People who are anxious, depressed, sleep-deprived, or exhausted tend to score poorly on cognitive function tests. </a:t>
            </a:r>
          </a:p>
          <a:p>
            <a:pPr lvl="1">
              <a:lnSpc>
                <a:spcPct val="100000"/>
              </a:lnSpc>
              <a:spcBef>
                <a:spcPts val="0"/>
              </a:spcBef>
            </a:pPr>
            <a:endParaRPr lang="en-US" dirty="0">
              <a:latin typeface="Calibri" panose="020F0502020204030204" pitchFamily="34" charset="0"/>
              <a:cs typeface="Calibri" panose="020F0502020204030204" pitchFamily="34" charset="0"/>
            </a:endParaRPr>
          </a:p>
          <a:p>
            <a:pPr>
              <a:lnSpc>
                <a:spcPct val="100000"/>
              </a:lnSpc>
              <a:spcBef>
                <a:spcPts val="0"/>
              </a:spcBef>
            </a:pPr>
            <a:r>
              <a:rPr lang="en-US" b="1" dirty="0">
                <a:latin typeface="Calibri" panose="020F0502020204030204" pitchFamily="34" charset="0"/>
                <a:cs typeface="Calibri" panose="020F0502020204030204" pitchFamily="34" charset="0"/>
              </a:rPr>
              <a:t>11. Protect your head</a:t>
            </a:r>
          </a:p>
          <a:p>
            <a:pPr lvl="1">
              <a:lnSpc>
                <a:spcPct val="100000"/>
              </a:lnSpc>
              <a:spcBef>
                <a:spcPts val="0"/>
              </a:spcBef>
            </a:pPr>
            <a:r>
              <a:rPr lang="en-US" dirty="0">
                <a:latin typeface="Calibri" panose="020F0502020204030204" pitchFamily="34" charset="0"/>
                <a:cs typeface="Calibri" panose="020F0502020204030204" pitchFamily="34" charset="0"/>
              </a:rPr>
              <a:t>Moderate to severe head injuries, even without diagnosed concussions, increase the risk of cognitive impairment.</a:t>
            </a:r>
          </a:p>
          <a:p>
            <a:pPr lvl="1">
              <a:lnSpc>
                <a:spcPct val="100000"/>
              </a:lnSpc>
              <a:spcBef>
                <a:spcPts val="0"/>
              </a:spcBef>
            </a:pPr>
            <a:endParaRPr lang="en-US" dirty="0">
              <a:latin typeface="Calibri" panose="020F0502020204030204" pitchFamily="34" charset="0"/>
              <a:cs typeface="Calibri" panose="020F0502020204030204" pitchFamily="34" charset="0"/>
            </a:endParaRPr>
          </a:p>
          <a:p>
            <a:pPr>
              <a:lnSpc>
                <a:spcPct val="100000"/>
              </a:lnSpc>
              <a:spcBef>
                <a:spcPts val="0"/>
              </a:spcBef>
            </a:pPr>
            <a:r>
              <a:rPr lang="en-US" b="1" dirty="0">
                <a:latin typeface="Calibri" panose="020F0502020204030204" pitchFamily="34" charset="0"/>
                <a:cs typeface="Calibri" panose="020F0502020204030204" pitchFamily="34" charset="0"/>
              </a:rPr>
              <a:t>12. Build social networks</a:t>
            </a:r>
          </a:p>
          <a:p>
            <a:endParaRPr lang="en-US" dirty="0"/>
          </a:p>
        </p:txBody>
      </p:sp>
    </p:spTree>
    <p:extLst>
      <p:ext uri="{BB962C8B-B14F-4D97-AF65-F5344CB8AC3E}">
        <p14:creationId xmlns:p14="http://schemas.microsoft.com/office/powerpoint/2010/main" val="25367638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A8674D-C156-4288-912F-9D774F5838CB}"/>
              </a:ext>
            </a:extLst>
          </p:cNvPr>
          <p:cNvSpPr>
            <a:spLocks noGrp="1"/>
          </p:cNvSpPr>
          <p:nvPr>
            <p:ph type="title"/>
          </p:nvPr>
        </p:nvSpPr>
        <p:spPr/>
        <p:txBody>
          <a:bodyPr/>
          <a:lstStyle/>
          <a:p>
            <a:pPr algn="ctr"/>
            <a:r>
              <a:rPr lang="en-US" dirty="0"/>
              <a:t>Summary writing activity</a:t>
            </a:r>
          </a:p>
        </p:txBody>
      </p:sp>
      <p:sp>
        <p:nvSpPr>
          <p:cNvPr id="3" name="Content Placeholder 2">
            <a:extLst>
              <a:ext uri="{FF2B5EF4-FFF2-40B4-BE49-F238E27FC236}">
                <a16:creationId xmlns:a16="http://schemas.microsoft.com/office/drawing/2014/main" id="{7DA06273-E105-4058-84BA-79D08ACBACBB}"/>
              </a:ext>
            </a:extLst>
          </p:cNvPr>
          <p:cNvSpPr>
            <a:spLocks noGrp="1"/>
          </p:cNvSpPr>
          <p:nvPr>
            <p:ph idx="1"/>
          </p:nvPr>
        </p:nvSpPr>
        <p:spPr>
          <a:xfrm>
            <a:off x="1652631" y="1929468"/>
            <a:ext cx="8992998" cy="3861733"/>
          </a:xfrm>
        </p:spPr>
        <p:txBody>
          <a:bodyPr>
            <a:normAutofit fontScale="85000" lnSpcReduction="20000"/>
          </a:bodyPr>
          <a:lstStyle/>
          <a:p>
            <a:pPr>
              <a:spcBef>
                <a:spcPts val="0"/>
              </a:spcBef>
            </a:pPr>
            <a:r>
              <a:rPr lang="en-US" sz="2800" dirty="0">
                <a:latin typeface="Calibri" panose="020F0502020204030204" pitchFamily="34" charset="0"/>
                <a:cs typeface="Calibri" panose="020F0502020204030204" pitchFamily="34" charset="0"/>
              </a:rPr>
              <a:t>Write a summary paragraph concerning the ways to keep your brain healthy and young through out your life.</a:t>
            </a:r>
          </a:p>
          <a:p>
            <a:pPr>
              <a:spcBef>
                <a:spcPts val="0"/>
              </a:spcBef>
            </a:pPr>
            <a:endParaRPr lang="en-US" sz="2800" dirty="0">
              <a:latin typeface="Calibri" panose="020F0502020204030204" pitchFamily="34" charset="0"/>
              <a:cs typeface="Calibri" panose="020F0502020204030204" pitchFamily="34" charset="0"/>
            </a:endParaRPr>
          </a:p>
          <a:p>
            <a:pPr>
              <a:spcBef>
                <a:spcPts val="0"/>
              </a:spcBef>
            </a:pPr>
            <a:r>
              <a:rPr lang="en-US" sz="2800" dirty="0">
                <a:latin typeface="Calibri" panose="020F0502020204030204" pitchFamily="34" charset="0"/>
                <a:cs typeface="Calibri" panose="020F0502020204030204" pitchFamily="34" charset="0"/>
              </a:rPr>
              <a:t>Include the ways </a:t>
            </a:r>
            <a:r>
              <a:rPr lang="en-US" sz="2800" b="1" dirty="0">
                <a:latin typeface="Calibri" panose="020F0502020204030204" pitchFamily="34" charset="0"/>
                <a:cs typeface="Calibri" panose="020F0502020204030204" pitchFamily="34" charset="0"/>
              </a:rPr>
              <a:t>you</a:t>
            </a:r>
            <a:r>
              <a:rPr lang="en-US" sz="2800" dirty="0">
                <a:latin typeface="Calibri" panose="020F0502020204030204" pitchFamily="34" charset="0"/>
                <a:cs typeface="Calibri" panose="020F0502020204030204" pitchFamily="34" charset="0"/>
              </a:rPr>
              <a:t> plan to help keep your brain healthy.</a:t>
            </a:r>
          </a:p>
          <a:p>
            <a:pPr>
              <a:spcBef>
                <a:spcPts val="0"/>
              </a:spcBef>
            </a:pPr>
            <a:endParaRPr lang="en-US" sz="2800" dirty="0">
              <a:latin typeface="Calibri" panose="020F0502020204030204" pitchFamily="34" charset="0"/>
              <a:cs typeface="Calibri" panose="020F0502020204030204" pitchFamily="34" charset="0"/>
            </a:endParaRPr>
          </a:p>
          <a:p>
            <a:pPr>
              <a:spcBef>
                <a:spcPts val="0"/>
              </a:spcBef>
            </a:pPr>
            <a:r>
              <a:rPr lang="en-US" sz="2800" dirty="0">
                <a:latin typeface="Calibri" panose="020F0502020204030204" pitchFamily="34" charset="0"/>
                <a:cs typeface="Calibri" panose="020F0502020204030204" pitchFamily="34" charset="0"/>
              </a:rPr>
              <a:t>Provide examples of what you are currently doing to keep your brain healthy.</a:t>
            </a:r>
          </a:p>
          <a:p>
            <a:pPr>
              <a:spcBef>
                <a:spcPts val="0"/>
              </a:spcBef>
            </a:pPr>
            <a:endParaRPr lang="en-US" sz="2800" dirty="0">
              <a:latin typeface="Calibri" panose="020F0502020204030204" pitchFamily="34" charset="0"/>
              <a:cs typeface="Calibri" panose="020F0502020204030204" pitchFamily="34" charset="0"/>
            </a:endParaRPr>
          </a:p>
          <a:p>
            <a:pPr>
              <a:spcBef>
                <a:spcPts val="0"/>
              </a:spcBef>
            </a:pPr>
            <a:r>
              <a:rPr lang="en-US" sz="2800" dirty="0">
                <a:latin typeface="Calibri" panose="020F0502020204030204" pitchFamily="34" charset="0"/>
                <a:cs typeface="Calibri" panose="020F0502020204030204" pitchFamily="34" charset="0"/>
              </a:rPr>
              <a:t>Highlight or circle all brain vocabulary words you use in your summary paragraph.</a:t>
            </a:r>
          </a:p>
          <a:p>
            <a:pPr>
              <a:spcBef>
                <a:spcPts val="0"/>
              </a:spcBef>
            </a:pPr>
            <a:endParaRPr lang="en-US" sz="2800" dirty="0">
              <a:latin typeface="Calibri" panose="020F0502020204030204" pitchFamily="34" charset="0"/>
              <a:cs typeface="Calibri" panose="020F0502020204030204" pitchFamily="34" charset="0"/>
            </a:endParaRPr>
          </a:p>
          <a:p>
            <a:pPr marL="0" indent="0">
              <a:buNone/>
            </a:pPr>
            <a:endParaRPr lang="en-US" dirty="0"/>
          </a:p>
        </p:txBody>
      </p:sp>
    </p:spTree>
    <p:extLst>
      <p:ext uri="{BB962C8B-B14F-4D97-AF65-F5344CB8AC3E}">
        <p14:creationId xmlns:p14="http://schemas.microsoft.com/office/powerpoint/2010/main" val="81042757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9DFCDA-D021-48E8-AACA-65517CB7AD7D}"/>
              </a:ext>
            </a:extLst>
          </p:cNvPr>
          <p:cNvSpPr>
            <a:spLocks noGrp="1"/>
          </p:cNvSpPr>
          <p:nvPr>
            <p:ph type="title"/>
          </p:nvPr>
        </p:nvSpPr>
        <p:spPr>
          <a:xfrm>
            <a:off x="1141413" y="618518"/>
            <a:ext cx="9905998" cy="934237"/>
          </a:xfrm>
        </p:spPr>
        <p:txBody>
          <a:bodyPr/>
          <a:lstStyle/>
          <a:p>
            <a:pPr algn="ctr"/>
            <a:r>
              <a:rPr lang="en-US" dirty="0"/>
              <a:t>Major structures of the human brain</a:t>
            </a:r>
          </a:p>
        </p:txBody>
      </p:sp>
      <p:sp>
        <p:nvSpPr>
          <p:cNvPr id="3" name="Content Placeholder 2">
            <a:extLst>
              <a:ext uri="{FF2B5EF4-FFF2-40B4-BE49-F238E27FC236}">
                <a16:creationId xmlns:a16="http://schemas.microsoft.com/office/drawing/2014/main" id="{08E4C439-8CA1-4AAF-8AB5-7C06DB3E8341}"/>
              </a:ext>
            </a:extLst>
          </p:cNvPr>
          <p:cNvSpPr>
            <a:spLocks noGrp="1"/>
          </p:cNvSpPr>
          <p:nvPr>
            <p:ph idx="1"/>
          </p:nvPr>
        </p:nvSpPr>
        <p:spPr>
          <a:xfrm>
            <a:off x="1141412" y="1552755"/>
            <a:ext cx="9905999" cy="5115464"/>
          </a:xfrm>
        </p:spPr>
        <p:txBody>
          <a:bodyPr>
            <a:normAutofit/>
          </a:bodyPr>
          <a:lstStyle/>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p:txBody>
      </p:sp>
      <p:graphicFrame>
        <p:nvGraphicFramePr>
          <p:cNvPr id="4" name="Table 3">
            <a:extLst>
              <a:ext uri="{FF2B5EF4-FFF2-40B4-BE49-F238E27FC236}">
                <a16:creationId xmlns:a16="http://schemas.microsoft.com/office/drawing/2014/main" id="{C547B6F2-39E1-4DD4-B484-7871537BB2B4}"/>
              </a:ext>
            </a:extLst>
          </p:cNvPr>
          <p:cNvGraphicFramePr>
            <a:graphicFrameLocks noGrp="1"/>
          </p:cNvGraphicFramePr>
          <p:nvPr>
            <p:extLst>
              <p:ext uri="{D42A27DB-BD31-4B8C-83A1-F6EECF244321}">
                <p14:modId xmlns:p14="http://schemas.microsoft.com/office/powerpoint/2010/main" val="3570806689"/>
              </p:ext>
            </p:extLst>
          </p:nvPr>
        </p:nvGraphicFramePr>
        <p:xfrm>
          <a:off x="2097248" y="1552755"/>
          <a:ext cx="8078598" cy="4538811"/>
        </p:xfrm>
        <a:graphic>
          <a:graphicData uri="http://schemas.openxmlformats.org/drawingml/2006/table">
            <a:tbl>
              <a:tblPr firstRow="1" bandRow="1">
                <a:tableStyleId>{7DF18680-E054-41AD-8BC1-D1AEF772440D}</a:tableStyleId>
              </a:tblPr>
              <a:tblGrid>
                <a:gridCol w="4039299">
                  <a:extLst>
                    <a:ext uri="{9D8B030D-6E8A-4147-A177-3AD203B41FA5}">
                      <a16:colId xmlns:a16="http://schemas.microsoft.com/office/drawing/2014/main" val="483316663"/>
                    </a:ext>
                  </a:extLst>
                </a:gridCol>
                <a:gridCol w="4039299">
                  <a:extLst>
                    <a:ext uri="{9D8B030D-6E8A-4147-A177-3AD203B41FA5}">
                      <a16:colId xmlns:a16="http://schemas.microsoft.com/office/drawing/2014/main" val="3298993705"/>
                    </a:ext>
                  </a:extLst>
                </a:gridCol>
              </a:tblGrid>
              <a:tr h="1116697">
                <a:tc>
                  <a:txBody>
                    <a:bodyPr/>
                    <a:lstStyle/>
                    <a:p>
                      <a:pPr marL="285750" marR="0" lvl="0" indent="-285750" algn="ctr"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2400" dirty="0"/>
                        <a:t>Parietal Lobe</a:t>
                      </a:r>
                      <a:endParaRPr lang="en-US" sz="2400" b="1" dirty="0">
                        <a:solidFill>
                          <a:schemeClr val="bg1"/>
                        </a:solidFill>
                        <a:latin typeface="Calibri" panose="020F0502020204030204" pitchFamily="34" charset="0"/>
                        <a:cs typeface="Calibri" panose="020F0502020204030204" pitchFamily="34" charset="0"/>
                      </a:endParaRP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sz="2400" dirty="0"/>
                    </a:p>
                    <a:p>
                      <a:pPr marL="285750" marR="0" lvl="0" indent="-285750" algn="ctr"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2400" dirty="0"/>
                        <a:t>Occipital Lobe</a:t>
                      </a:r>
                    </a:p>
                    <a:p>
                      <a:pPr algn="ctr"/>
                      <a:endParaRPr lang="en-US" sz="2400" b="1" dirty="0">
                        <a:solidFill>
                          <a:schemeClr val="bg1"/>
                        </a:solidFill>
                        <a:latin typeface="Calibri" panose="020F0502020204030204" pitchFamily="34" charset="0"/>
                        <a:cs typeface="Calibri" panose="020F0502020204030204" pitchFamily="34" charset="0"/>
                      </a:endParaRPr>
                    </a:p>
                  </a:txBody>
                  <a:tcPr anchor="b"/>
                </a:tc>
                <a:extLst>
                  <a:ext uri="{0D108BD9-81ED-4DB2-BD59-A6C34878D82A}">
                    <a16:rowId xmlns:a16="http://schemas.microsoft.com/office/drawing/2014/main" val="377310714"/>
                  </a:ext>
                </a:extLst>
              </a:tr>
              <a:tr h="1116697">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sz="800" dirty="0"/>
                    </a:p>
                    <a:p>
                      <a:pPr marL="285750" marR="0" lvl="0" indent="-285750" algn="ctr"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2400" dirty="0"/>
                        <a:t>Frontal Lobe</a:t>
                      </a:r>
                    </a:p>
                    <a:p>
                      <a:pPr algn="ctr"/>
                      <a:endParaRPr lang="en-US" sz="800" b="1" dirty="0">
                        <a:latin typeface="Calibri" panose="020F0502020204030204" pitchFamily="34" charset="0"/>
                        <a:cs typeface="Calibri" panose="020F0502020204030204" pitchFamily="34" charset="0"/>
                      </a:endParaRP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sz="800" dirty="0"/>
                    </a:p>
                    <a:p>
                      <a:pPr marL="285750" marR="0" lvl="0" indent="-285750" algn="ctr"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2400" dirty="0"/>
                        <a:t>Temporal Lobe</a:t>
                      </a:r>
                    </a:p>
                    <a:p>
                      <a:pPr algn="ctr"/>
                      <a:endParaRPr lang="en-US" sz="800" b="1" dirty="0">
                        <a:latin typeface="Calibri" panose="020F0502020204030204" pitchFamily="34" charset="0"/>
                        <a:cs typeface="Calibri" panose="020F0502020204030204" pitchFamily="34" charset="0"/>
                      </a:endParaRPr>
                    </a:p>
                  </a:txBody>
                  <a:tcPr anchor="ctr"/>
                </a:tc>
                <a:extLst>
                  <a:ext uri="{0D108BD9-81ED-4DB2-BD59-A6C34878D82A}">
                    <a16:rowId xmlns:a16="http://schemas.microsoft.com/office/drawing/2014/main" val="953387770"/>
                  </a:ext>
                </a:extLst>
              </a:tr>
              <a:tr h="1116697">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sz="800" dirty="0"/>
                    </a:p>
                    <a:p>
                      <a:pPr marL="285750" marR="0" lvl="0" indent="-285750" algn="ctr"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2400" dirty="0"/>
                        <a:t>Cerebellum</a:t>
                      </a:r>
                    </a:p>
                    <a:p>
                      <a:pPr algn="ctr"/>
                      <a:endParaRPr lang="en-US" sz="800" b="1" dirty="0">
                        <a:latin typeface="Calibri" panose="020F0502020204030204" pitchFamily="34" charset="0"/>
                        <a:cs typeface="Calibri" panose="020F0502020204030204" pitchFamily="34" charset="0"/>
                      </a:endParaRP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sz="800" dirty="0"/>
                    </a:p>
                    <a:p>
                      <a:pPr marL="285750" marR="0" lvl="0" indent="-285750" algn="ctr"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2400" dirty="0"/>
                        <a:t>Cerebrum</a:t>
                      </a:r>
                    </a:p>
                    <a:p>
                      <a:pPr algn="ctr"/>
                      <a:endParaRPr lang="en-US" sz="800" b="1" dirty="0">
                        <a:latin typeface="Calibri" panose="020F0502020204030204" pitchFamily="34" charset="0"/>
                        <a:cs typeface="Calibri" panose="020F0502020204030204" pitchFamily="34" charset="0"/>
                      </a:endParaRPr>
                    </a:p>
                  </a:txBody>
                  <a:tcPr anchor="ctr"/>
                </a:tc>
                <a:extLst>
                  <a:ext uri="{0D108BD9-81ED-4DB2-BD59-A6C34878D82A}">
                    <a16:rowId xmlns:a16="http://schemas.microsoft.com/office/drawing/2014/main" val="3994343607"/>
                  </a:ext>
                </a:extLst>
              </a:tr>
              <a:tr h="1116697">
                <a:tc gridSpan="2">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sz="800" dirty="0"/>
                    </a:p>
                    <a:p>
                      <a:pPr marL="285750" marR="0" lvl="0" indent="-285750" algn="ctr"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2400" dirty="0"/>
                        <a:t>Brain Stem</a:t>
                      </a:r>
                    </a:p>
                    <a:p>
                      <a:pPr algn="ctr"/>
                      <a:endParaRPr lang="en-US" sz="800" b="1" dirty="0">
                        <a:latin typeface="Calibri" panose="020F0502020204030204" pitchFamily="34" charset="0"/>
                        <a:cs typeface="Calibri" panose="020F0502020204030204" pitchFamily="34" charset="0"/>
                      </a:endParaRPr>
                    </a:p>
                  </a:txBody>
                  <a:tcPr anchor="ctr"/>
                </a:tc>
                <a:tc hMerge="1">
                  <a:txBody>
                    <a:bodyPr/>
                    <a:lstStyle/>
                    <a:p>
                      <a:pPr algn="ctr"/>
                      <a:endParaRPr lang="en-US" b="1" dirty="0"/>
                    </a:p>
                  </a:txBody>
                  <a:tcPr anchor="ctr"/>
                </a:tc>
                <a:extLst>
                  <a:ext uri="{0D108BD9-81ED-4DB2-BD59-A6C34878D82A}">
                    <a16:rowId xmlns:a16="http://schemas.microsoft.com/office/drawing/2014/main" val="672429151"/>
                  </a:ext>
                </a:extLst>
              </a:tr>
            </a:tbl>
          </a:graphicData>
        </a:graphic>
      </p:graphicFrame>
    </p:spTree>
    <p:extLst>
      <p:ext uri="{BB962C8B-B14F-4D97-AF65-F5344CB8AC3E}">
        <p14:creationId xmlns:p14="http://schemas.microsoft.com/office/powerpoint/2010/main" val="333196593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DA0DCF87-B132-4886-940C-AF715F050EA4}"/>
              </a:ext>
            </a:extLst>
          </p:cNvPr>
          <p:cNvPicPr>
            <a:picLocks noChangeAspect="1"/>
          </p:cNvPicPr>
          <p:nvPr/>
        </p:nvPicPr>
        <p:blipFill>
          <a:blip r:embed="rId2"/>
          <a:stretch>
            <a:fillRect/>
          </a:stretch>
        </p:blipFill>
        <p:spPr>
          <a:xfrm>
            <a:off x="1119672" y="769281"/>
            <a:ext cx="9899781" cy="5342269"/>
          </a:xfrm>
          <a:prstGeom prst="rect">
            <a:avLst/>
          </a:prstGeom>
        </p:spPr>
      </p:pic>
    </p:spTree>
    <p:extLst>
      <p:ext uri="{BB962C8B-B14F-4D97-AF65-F5344CB8AC3E}">
        <p14:creationId xmlns:p14="http://schemas.microsoft.com/office/powerpoint/2010/main" val="71402622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E80FD7-0FCB-4F04-9E6A-E04D28C0147C}"/>
              </a:ext>
            </a:extLst>
          </p:cNvPr>
          <p:cNvSpPr>
            <a:spLocks noGrp="1"/>
          </p:cNvSpPr>
          <p:nvPr>
            <p:ph type="title"/>
          </p:nvPr>
        </p:nvSpPr>
        <p:spPr>
          <a:xfrm>
            <a:off x="1141413" y="618518"/>
            <a:ext cx="9905998" cy="1000557"/>
          </a:xfrm>
        </p:spPr>
        <p:txBody>
          <a:bodyPr/>
          <a:lstStyle/>
          <a:p>
            <a:pPr algn="ctr"/>
            <a:r>
              <a:rPr lang="en-US" dirty="0"/>
              <a:t>Brain Anatomy:  Diagram Activity</a:t>
            </a:r>
          </a:p>
        </p:txBody>
      </p:sp>
      <p:sp>
        <p:nvSpPr>
          <p:cNvPr id="3" name="Content Placeholder 2">
            <a:extLst>
              <a:ext uri="{FF2B5EF4-FFF2-40B4-BE49-F238E27FC236}">
                <a16:creationId xmlns:a16="http://schemas.microsoft.com/office/drawing/2014/main" id="{0EBCF1B8-F5C3-40CF-BDBE-44B9C50C0C8F}"/>
              </a:ext>
            </a:extLst>
          </p:cNvPr>
          <p:cNvSpPr>
            <a:spLocks noGrp="1"/>
          </p:cNvSpPr>
          <p:nvPr>
            <p:ph idx="1"/>
          </p:nvPr>
        </p:nvSpPr>
        <p:spPr>
          <a:xfrm>
            <a:off x="1593908" y="1719743"/>
            <a:ext cx="9185945" cy="4071458"/>
          </a:xfrm>
        </p:spPr>
        <p:txBody>
          <a:bodyPr>
            <a:normAutofit/>
          </a:bodyPr>
          <a:lstStyle/>
          <a:p>
            <a:pPr>
              <a:lnSpc>
                <a:spcPct val="100000"/>
              </a:lnSpc>
              <a:spcBef>
                <a:spcPts val="0"/>
              </a:spcBef>
            </a:pPr>
            <a:r>
              <a:rPr lang="en-US" dirty="0">
                <a:latin typeface="Calibri" panose="020F0502020204030204" pitchFamily="34" charset="0"/>
                <a:cs typeface="Calibri" panose="020F0502020204030204" pitchFamily="34" charset="0"/>
              </a:rPr>
              <a:t>Provide a blank sheet of paper to students</a:t>
            </a:r>
          </a:p>
          <a:p>
            <a:pPr>
              <a:lnSpc>
                <a:spcPct val="100000"/>
              </a:lnSpc>
              <a:spcBef>
                <a:spcPts val="0"/>
              </a:spcBef>
            </a:pPr>
            <a:endParaRPr lang="en-US" dirty="0">
              <a:latin typeface="Calibri" panose="020F0502020204030204" pitchFamily="34" charset="0"/>
              <a:cs typeface="Calibri" panose="020F0502020204030204" pitchFamily="34" charset="0"/>
            </a:endParaRPr>
          </a:p>
          <a:p>
            <a:pPr>
              <a:lnSpc>
                <a:spcPct val="100000"/>
              </a:lnSpc>
              <a:spcBef>
                <a:spcPts val="0"/>
              </a:spcBef>
            </a:pPr>
            <a:r>
              <a:rPr lang="en-US" dirty="0">
                <a:latin typeface="Calibri" panose="020F0502020204030204" pitchFamily="34" charset="0"/>
                <a:cs typeface="Calibri" panose="020F0502020204030204" pitchFamily="34" charset="0"/>
              </a:rPr>
              <a:t>Students may use their textbook, online resources, or the previous slide to create a drawing of the major structures of the brain:</a:t>
            </a:r>
          </a:p>
          <a:p>
            <a:pPr lvl="1">
              <a:lnSpc>
                <a:spcPct val="100000"/>
              </a:lnSpc>
              <a:spcBef>
                <a:spcPts val="0"/>
              </a:spcBef>
            </a:pPr>
            <a:r>
              <a:rPr lang="en-US" sz="2400" dirty="0">
                <a:latin typeface="Calibri" panose="020F0502020204030204" pitchFamily="34" charset="0"/>
                <a:cs typeface="Calibri" panose="020F0502020204030204" pitchFamily="34" charset="0"/>
              </a:rPr>
              <a:t> Use a different color for each anatomical part and </a:t>
            </a:r>
          </a:p>
          <a:p>
            <a:pPr lvl="1">
              <a:lnSpc>
                <a:spcPct val="100000"/>
              </a:lnSpc>
              <a:spcBef>
                <a:spcPts val="0"/>
              </a:spcBef>
            </a:pPr>
            <a:r>
              <a:rPr lang="en-US" sz="2400" dirty="0">
                <a:latin typeface="Calibri" panose="020F0502020204030204" pitchFamily="34" charset="0"/>
                <a:cs typeface="Calibri" panose="020F0502020204030204" pitchFamily="34" charset="0"/>
              </a:rPr>
              <a:t>Include the name and function of each part using the same color they used to draw that part of the brain.</a:t>
            </a:r>
          </a:p>
          <a:p>
            <a:pPr>
              <a:lnSpc>
                <a:spcPct val="100000"/>
              </a:lnSpc>
              <a:spcBef>
                <a:spcPts val="0"/>
              </a:spcBef>
            </a:pPr>
            <a:endParaRPr lang="en-US" dirty="0">
              <a:latin typeface="Calibri" panose="020F0502020204030204" pitchFamily="34" charset="0"/>
              <a:cs typeface="Calibri" panose="020F0502020204030204" pitchFamily="34" charset="0"/>
            </a:endParaRPr>
          </a:p>
          <a:p>
            <a:pPr>
              <a:lnSpc>
                <a:spcPct val="100000"/>
              </a:lnSpc>
              <a:spcBef>
                <a:spcPts val="0"/>
              </a:spcBef>
            </a:pPr>
            <a:r>
              <a:rPr lang="en-US" dirty="0">
                <a:latin typeface="Calibri" panose="020F0502020204030204" pitchFamily="34" charset="0"/>
                <a:cs typeface="Calibri" panose="020F0502020204030204" pitchFamily="34" charset="0"/>
              </a:rPr>
              <a:t>Include the sense that each part of the brain interprets and controls.</a:t>
            </a:r>
          </a:p>
        </p:txBody>
      </p:sp>
    </p:spTree>
    <p:extLst>
      <p:ext uri="{BB962C8B-B14F-4D97-AF65-F5344CB8AC3E}">
        <p14:creationId xmlns:p14="http://schemas.microsoft.com/office/powerpoint/2010/main" val="99736911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C757C0-0175-4458-8BF0-FA012C697886}"/>
              </a:ext>
            </a:extLst>
          </p:cNvPr>
          <p:cNvSpPr>
            <a:spLocks noGrp="1"/>
          </p:cNvSpPr>
          <p:nvPr>
            <p:ph type="title"/>
          </p:nvPr>
        </p:nvSpPr>
        <p:spPr>
          <a:xfrm>
            <a:off x="1141413" y="270776"/>
            <a:ext cx="9905998" cy="988857"/>
          </a:xfrm>
        </p:spPr>
        <p:txBody>
          <a:bodyPr/>
          <a:lstStyle/>
          <a:p>
            <a:pPr algn="ctr"/>
            <a:r>
              <a:rPr lang="en-US" dirty="0"/>
              <a:t>Hemispheres of the brain</a:t>
            </a:r>
          </a:p>
        </p:txBody>
      </p:sp>
      <p:pic>
        <p:nvPicPr>
          <p:cNvPr id="6" name="Content Placeholder 5">
            <a:extLst>
              <a:ext uri="{FF2B5EF4-FFF2-40B4-BE49-F238E27FC236}">
                <a16:creationId xmlns:a16="http://schemas.microsoft.com/office/drawing/2014/main" id="{DF63EC62-DFB2-45FF-9EFB-4FE946C315DB}"/>
              </a:ext>
            </a:extLst>
          </p:cNvPr>
          <p:cNvPicPr>
            <a:picLocks noGrp="1" noChangeAspect="1"/>
          </p:cNvPicPr>
          <p:nvPr>
            <p:ph idx="1"/>
          </p:nvPr>
        </p:nvPicPr>
        <p:blipFill>
          <a:blip r:embed="rId2"/>
          <a:stretch>
            <a:fillRect/>
          </a:stretch>
        </p:blipFill>
        <p:spPr>
          <a:xfrm>
            <a:off x="1249961" y="1259634"/>
            <a:ext cx="9797450" cy="4839162"/>
          </a:xfrm>
          <a:prstGeom prst="rect">
            <a:avLst/>
          </a:prstGeom>
        </p:spPr>
      </p:pic>
    </p:spTree>
    <p:extLst>
      <p:ext uri="{BB962C8B-B14F-4D97-AF65-F5344CB8AC3E}">
        <p14:creationId xmlns:p14="http://schemas.microsoft.com/office/powerpoint/2010/main" val="71358390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1413" y="618518"/>
            <a:ext cx="9905998" cy="1059280"/>
          </a:xfrm>
        </p:spPr>
        <p:txBody>
          <a:bodyPr/>
          <a:lstStyle/>
          <a:p>
            <a:r>
              <a:rPr lang="en-US" dirty="0"/>
              <a:t>Do you have a dominant side of the brain?</a:t>
            </a:r>
          </a:p>
        </p:txBody>
      </p:sp>
      <p:sp>
        <p:nvSpPr>
          <p:cNvPr id="3" name="Content Placeholder 2"/>
          <p:cNvSpPr>
            <a:spLocks noGrp="1"/>
          </p:cNvSpPr>
          <p:nvPr>
            <p:ph idx="1"/>
          </p:nvPr>
        </p:nvSpPr>
        <p:spPr>
          <a:xfrm>
            <a:off x="1568741" y="1677798"/>
            <a:ext cx="9118833" cy="4261608"/>
          </a:xfrm>
        </p:spPr>
        <p:txBody>
          <a:bodyPr>
            <a:normAutofit fontScale="62500" lnSpcReduction="20000"/>
          </a:bodyPr>
          <a:lstStyle/>
          <a:p>
            <a:pPr>
              <a:spcBef>
                <a:spcPts val="0"/>
              </a:spcBef>
            </a:pPr>
            <a:r>
              <a:rPr lang="en-US" sz="3400" dirty="0">
                <a:latin typeface="Calibri" panose="020F0502020204030204" pitchFamily="34" charset="0"/>
                <a:cs typeface="Calibri" panose="020F0502020204030204" pitchFamily="34" charset="0"/>
              </a:rPr>
              <a:t>Some brain researchers believe that people have a dominant side of their brain. (Left brain dominant or right brain dominant.)</a:t>
            </a:r>
          </a:p>
          <a:p>
            <a:pPr>
              <a:spcBef>
                <a:spcPts val="0"/>
              </a:spcBef>
            </a:pPr>
            <a:endParaRPr lang="en-US" sz="2200" dirty="0">
              <a:latin typeface="Calibri" panose="020F0502020204030204" pitchFamily="34" charset="0"/>
              <a:cs typeface="Calibri" panose="020F0502020204030204" pitchFamily="34" charset="0"/>
            </a:endParaRPr>
          </a:p>
          <a:p>
            <a:pPr>
              <a:spcBef>
                <a:spcPts val="0"/>
              </a:spcBef>
            </a:pPr>
            <a:r>
              <a:rPr lang="en-US" sz="3400" dirty="0">
                <a:latin typeface="Calibri" panose="020F0502020204030204" pitchFamily="34" charset="0"/>
                <a:cs typeface="Calibri" panose="020F0502020204030204" pitchFamily="34" charset="0"/>
              </a:rPr>
              <a:t>Other researchers believe that the left and right brain dominance theory is a myth and was never completely proven.</a:t>
            </a:r>
          </a:p>
          <a:p>
            <a:pPr>
              <a:spcBef>
                <a:spcPts val="0"/>
              </a:spcBef>
            </a:pPr>
            <a:endParaRPr lang="en-US" sz="2200" dirty="0">
              <a:latin typeface="Calibri" panose="020F0502020204030204" pitchFamily="34" charset="0"/>
              <a:cs typeface="Calibri" panose="020F0502020204030204" pitchFamily="34" charset="0"/>
            </a:endParaRPr>
          </a:p>
          <a:p>
            <a:pPr>
              <a:spcBef>
                <a:spcPts val="0"/>
              </a:spcBef>
            </a:pPr>
            <a:r>
              <a:rPr lang="en-US" sz="3400" dirty="0">
                <a:latin typeface="Calibri" panose="020F0502020204030204" pitchFamily="34" charset="0"/>
                <a:cs typeface="Calibri" panose="020F0502020204030204" pitchFamily="34" charset="0"/>
              </a:rPr>
              <a:t>The ultimate goal is to use your whole brain when you are engaged in an activity. </a:t>
            </a:r>
          </a:p>
          <a:p>
            <a:pPr>
              <a:spcBef>
                <a:spcPts val="0"/>
              </a:spcBef>
            </a:pPr>
            <a:endParaRPr lang="en-US" sz="2200" dirty="0">
              <a:latin typeface="Calibri" panose="020F0502020204030204" pitchFamily="34" charset="0"/>
              <a:cs typeface="Calibri" panose="020F0502020204030204" pitchFamily="34" charset="0"/>
            </a:endParaRPr>
          </a:p>
          <a:p>
            <a:pPr>
              <a:spcBef>
                <a:spcPts val="0"/>
              </a:spcBef>
            </a:pPr>
            <a:r>
              <a:rPr lang="en-US" sz="3400" dirty="0">
                <a:latin typeface="Calibri" panose="020F0502020204030204" pitchFamily="34" charset="0"/>
                <a:cs typeface="Calibri" panose="020F0502020204030204" pitchFamily="34" charset="0"/>
              </a:rPr>
              <a:t>However, for the fun of it, lets see if you have a dominant side of the brain according to a simple brain dominance test. </a:t>
            </a:r>
          </a:p>
          <a:p>
            <a:pPr marL="0" indent="0">
              <a:spcBef>
                <a:spcPts val="0"/>
              </a:spcBef>
              <a:buNone/>
            </a:pPr>
            <a:endParaRPr lang="en-US" dirty="0">
              <a:latin typeface="Calibri" panose="020F0502020204030204" pitchFamily="34" charset="0"/>
              <a:cs typeface="Calibri" panose="020F0502020204030204" pitchFamily="34" charset="0"/>
            </a:endParaRPr>
          </a:p>
          <a:p>
            <a:pPr>
              <a:spcBef>
                <a:spcPts val="0"/>
              </a:spcBef>
            </a:pPr>
            <a:r>
              <a:rPr lang="en-US" sz="3400" dirty="0">
                <a:latin typeface="Calibri" panose="020F0502020204030204" pitchFamily="34" charset="0"/>
                <a:cs typeface="Calibri" panose="020F0502020204030204" pitchFamily="34" charset="0"/>
              </a:rPr>
              <a:t>http://www.edu-nova.com/apps/brain_dominance.html</a:t>
            </a:r>
          </a:p>
        </p:txBody>
      </p:sp>
    </p:spTree>
    <p:extLst>
      <p:ext uri="{BB962C8B-B14F-4D97-AF65-F5344CB8AC3E}">
        <p14:creationId xmlns:p14="http://schemas.microsoft.com/office/powerpoint/2010/main" val="183866661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99F2DE-6092-44A2-99A4-064FC85A74F2}"/>
              </a:ext>
            </a:extLst>
          </p:cNvPr>
          <p:cNvSpPr>
            <a:spLocks noGrp="1"/>
          </p:cNvSpPr>
          <p:nvPr>
            <p:ph type="title"/>
          </p:nvPr>
        </p:nvSpPr>
        <p:spPr/>
        <p:txBody>
          <a:bodyPr/>
          <a:lstStyle/>
          <a:p>
            <a:pPr algn="ctr"/>
            <a:r>
              <a:rPr lang="en-US" dirty="0"/>
              <a:t>Right and left brain chart activity</a:t>
            </a:r>
          </a:p>
        </p:txBody>
      </p:sp>
      <p:sp>
        <p:nvSpPr>
          <p:cNvPr id="3" name="Content Placeholder 2">
            <a:extLst>
              <a:ext uri="{FF2B5EF4-FFF2-40B4-BE49-F238E27FC236}">
                <a16:creationId xmlns:a16="http://schemas.microsoft.com/office/drawing/2014/main" id="{FE91C7AC-45B5-46F7-AE6B-724F87C7407F}"/>
              </a:ext>
            </a:extLst>
          </p:cNvPr>
          <p:cNvSpPr>
            <a:spLocks noGrp="1"/>
          </p:cNvSpPr>
          <p:nvPr>
            <p:ph idx="1"/>
          </p:nvPr>
        </p:nvSpPr>
        <p:spPr>
          <a:xfrm>
            <a:off x="1593909" y="2249487"/>
            <a:ext cx="9093666" cy="3541714"/>
          </a:xfrm>
        </p:spPr>
        <p:txBody>
          <a:bodyPr>
            <a:normAutofit/>
          </a:bodyPr>
          <a:lstStyle/>
          <a:p>
            <a:pPr>
              <a:lnSpc>
                <a:spcPct val="110000"/>
              </a:lnSpc>
              <a:spcBef>
                <a:spcPts val="0"/>
              </a:spcBef>
            </a:pPr>
            <a:r>
              <a:rPr lang="en-US" dirty="0">
                <a:latin typeface="Calibri" panose="020F0502020204030204" pitchFamily="34" charset="0"/>
                <a:cs typeface="Calibri" panose="020F0502020204030204" pitchFamily="34" charset="0"/>
              </a:rPr>
              <a:t>Create a chart detailing the various brain activities each hemisphere of the brain is believed to control.</a:t>
            </a:r>
          </a:p>
          <a:p>
            <a:pPr>
              <a:lnSpc>
                <a:spcPct val="110000"/>
              </a:lnSpc>
              <a:spcBef>
                <a:spcPts val="0"/>
              </a:spcBef>
            </a:pPr>
            <a:endParaRPr lang="en-US" dirty="0">
              <a:latin typeface="Calibri" panose="020F0502020204030204" pitchFamily="34" charset="0"/>
              <a:cs typeface="Calibri" panose="020F0502020204030204" pitchFamily="34" charset="0"/>
            </a:endParaRPr>
          </a:p>
          <a:p>
            <a:pPr>
              <a:lnSpc>
                <a:spcPct val="110000"/>
              </a:lnSpc>
              <a:spcBef>
                <a:spcPts val="0"/>
              </a:spcBef>
            </a:pPr>
            <a:r>
              <a:rPr lang="en-US" dirty="0">
                <a:latin typeface="Calibri" panose="020F0502020204030204" pitchFamily="34" charset="0"/>
                <a:cs typeface="Calibri" panose="020F0502020204030204" pitchFamily="34" charset="0"/>
              </a:rPr>
              <a:t>Include activities you believe are controlled by each hemisphere.</a:t>
            </a:r>
          </a:p>
          <a:p>
            <a:pPr>
              <a:lnSpc>
                <a:spcPct val="110000"/>
              </a:lnSpc>
              <a:spcBef>
                <a:spcPts val="0"/>
              </a:spcBef>
            </a:pPr>
            <a:endParaRPr lang="en-US" dirty="0">
              <a:latin typeface="Calibri" panose="020F0502020204030204" pitchFamily="34" charset="0"/>
              <a:cs typeface="Calibri" panose="020F0502020204030204" pitchFamily="34" charset="0"/>
            </a:endParaRPr>
          </a:p>
          <a:p>
            <a:pPr>
              <a:lnSpc>
                <a:spcPct val="110000"/>
              </a:lnSpc>
              <a:spcBef>
                <a:spcPts val="0"/>
              </a:spcBef>
            </a:pPr>
            <a:r>
              <a:rPr lang="en-US" dirty="0">
                <a:latin typeface="Calibri" panose="020F0502020204030204" pitchFamily="34" charset="0"/>
                <a:cs typeface="Calibri" panose="020F0502020204030204" pitchFamily="34" charset="0"/>
              </a:rPr>
              <a:t>Also, list activities you enjoy and are good at, and which side of the brain you think controls that activity.</a:t>
            </a:r>
          </a:p>
        </p:txBody>
      </p:sp>
    </p:spTree>
    <p:extLst>
      <p:ext uri="{BB962C8B-B14F-4D97-AF65-F5344CB8AC3E}">
        <p14:creationId xmlns:p14="http://schemas.microsoft.com/office/powerpoint/2010/main" val="391041110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7C48C5-EF1C-4CD7-980F-8BB2C66F68A1}"/>
              </a:ext>
            </a:extLst>
          </p:cNvPr>
          <p:cNvSpPr>
            <a:spLocks noGrp="1"/>
          </p:cNvSpPr>
          <p:nvPr>
            <p:ph type="title"/>
          </p:nvPr>
        </p:nvSpPr>
        <p:spPr>
          <a:xfrm>
            <a:off x="1141413" y="661650"/>
            <a:ext cx="9905998" cy="1003248"/>
          </a:xfrm>
        </p:spPr>
        <p:txBody>
          <a:bodyPr/>
          <a:lstStyle/>
          <a:p>
            <a:pPr algn="ctr"/>
            <a:r>
              <a:rPr lang="en-US" dirty="0"/>
              <a:t>Protection of the brain</a:t>
            </a:r>
          </a:p>
        </p:txBody>
      </p:sp>
      <p:sp>
        <p:nvSpPr>
          <p:cNvPr id="3" name="Content Placeholder 2">
            <a:extLst>
              <a:ext uri="{FF2B5EF4-FFF2-40B4-BE49-F238E27FC236}">
                <a16:creationId xmlns:a16="http://schemas.microsoft.com/office/drawing/2014/main" id="{04DC3D37-1EA4-413E-8181-90C0AFECE748}"/>
              </a:ext>
            </a:extLst>
          </p:cNvPr>
          <p:cNvSpPr>
            <a:spLocks noGrp="1"/>
          </p:cNvSpPr>
          <p:nvPr>
            <p:ph idx="1"/>
          </p:nvPr>
        </p:nvSpPr>
        <p:spPr>
          <a:xfrm>
            <a:off x="1572746" y="1832678"/>
            <a:ext cx="9177556" cy="3729223"/>
          </a:xfrm>
        </p:spPr>
        <p:txBody>
          <a:bodyPr>
            <a:normAutofit/>
          </a:bodyPr>
          <a:lstStyle/>
          <a:p>
            <a:pPr>
              <a:lnSpc>
                <a:spcPct val="100000"/>
              </a:lnSpc>
              <a:spcBef>
                <a:spcPts val="0"/>
              </a:spcBef>
            </a:pPr>
            <a:r>
              <a:rPr lang="en-US" b="1" dirty="0">
                <a:latin typeface="Calibri" panose="020F0502020204030204" pitchFamily="34" charset="0"/>
                <a:cs typeface="Calibri" panose="020F0502020204030204" pitchFamily="34" charset="0"/>
              </a:rPr>
              <a:t>Skull or Cranium </a:t>
            </a:r>
            <a:r>
              <a:rPr lang="en-US" dirty="0">
                <a:latin typeface="Calibri" panose="020F0502020204030204" pitchFamily="34" charset="0"/>
                <a:cs typeface="Calibri" panose="020F0502020204030204" pitchFamily="34" charset="0"/>
              </a:rPr>
              <a:t>– The bony structure that provides outer protection for the brain.</a:t>
            </a:r>
          </a:p>
          <a:p>
            <a:pPr>
              <a:lnSpc>
                <a:spcPct val="100000"/>
              </a:lnSpc>
              <a:spcBef>
                <a:spcPts val="0"/>
              </a:spcBef>
            </a:pPr>
            <a:endParaRPr lang="en-US" dirty="0">
              <a:latin typeface="Calibri" panose="020F0502020204030204" pitchFamily="34" charset="0"/>
              <a:cs typeface="Calibri" panose="020F0502020204030204" pitchFamily="34" charset="0"/>
            </a:endParaRPr>
          </a:p>
          <a:p>
            <a:pPr>
              <a:lnSpc>
                <a:spcPct val="100000"/>
              </a:lnSpc>
              <a:spcBef>
                <a:spcPts val="0"/>
              </a:spcBef>
            </a:pPr>
            <a:r>
              <a:rPr lang="en-US" b="1" dirty="0">
                <a:latin typeface="Calibri" panose="020F0502020204030204" pitchFamily="34" charset="0"/>
                <a:cs typeface="Calibri" panose="020F0502020204030204" pitchFamily="34" charset="0"/>
              </a:rPr>
              <a:t>Under lying tissues </a:t>
            </a:r>
            <a:r>
              <a:rPr lang="en-US" dirty="0">
                <a:latin typeface="Calibri" panose="020F0502020204030204" pitchFamily="34" charset="0"/>
                <a:cs typeface="Calibri" panose="020F0502020204030204" pitchFamily="34" charset="0"/>
              </a:rPr>
              <a:t>– Under the skull there are various layers of protective tissues that also help protect the brain.</a:t>
            </a:r>
          </a:p>
          <a:p>
            <a:pPr>
              <a:lnSpc>
                <a:spcPct val="100000"/>
              </a:lnSpc>
              <a:spcBef>
                <a:spcPts val="0"/>
              </a:spcBef>
            </a:pPr>
            <a:endParaRPr lang="en-US" dirty="0">
              <a:latin typeface="Calibri" panose="020F0502020204030204" pitchFamily="34" charset="0"/>
              <a:cs typeface="Calibri" panose="020F0502020204030204" pitchFamily="34" charset="0"/>
            </a:endParaRPr>
          </a:p>
          <a:p>
            <a:pPr>
              <a:lnSpc>
                <a:spcPct val="100000"/>
              </a:lnSpc>
              <a:spcBef>
                <a:spcPts val="0"/>
              </a:spcBef>
            </a:pPr>
            <a:r>
              <a:rPr lang="en-US" b="1" dirty="0">
                <a:latin typeface="Calibri" panose="020F0502020204030204" pitchFamily="34" charset="0"/>
                <a:cs typeface="Calibri" panose="020F0502020204030204" pitchFamily="34" charset="0"/>
              </a:rPr>
              <a:t>Cerebrospinal fluid </a:t>
            </a:r>
            <a:r>
              <a:rPr lang="en-US" dirty="0">
                <a:latin typeface="Calibri" panose="020F0502020204030204" pitchFamily="34" charset="0"/>
                <a:cs typeface="Calibri" panose="020F0502020204030204" pitchFamily="34" charset="0"/>
              </a:rPr>
              <a:t>– Creates a fluid protective layer between the skull and the brain to add a fluid cushioning effect for the brain.</a:t>
            </a:r>
          </a:p>
        </p:txBody>
      </p:sp>
    </p:spTree>
    <p:extLst>
      <p:ext uri="{BB962C8B-B14F-4D97-AF65-F5344CB8AC3E}">
        <p14:creationId xmlns:p14="http://schemas.microsoft.com/office/powerpoint/2010/main" val="186393991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14B84C-B07F-4003-AEEF-48AFECFFF117}"/>
              </a:ext>
            </a:extLst>
          </p:cNvPr>
          <p:cNvSpPr>
            <a:spLocks noGrp="1"/>
          </p:cNvSpPr>
          <p:nvPr>
            <p:ph type="title"/>
          </p:nvPr>
        </p:nvSpPr>
        <p:spPr>
          <a:xfrm>
            <a:off x="1141413" y="155275"/>
            <a:ext cx="9905998" cy="1224951"/>
          </a:xfrm>
        </p:spPr>
        <p:txBody>
          <a:bodyPr/>
          <a:lstStyle/>
          <a:p>
            <a:pPr algn="ctr"/>
            <a:r>
              <a:rPr lang="en-US" dirty="0"/>
              <a:t>Major diseases affecting the brain</a:t>
            </a:r>
            <a:br>
              <a:rPr lang="en-US" dirty="0"/>
            </a:br>
            <a:r>
              <a:rPr lang="en-US" sz="2000" dirty="0"/>
              <a:t>( Define Terms)</a:t>
            </a:r>
          </a:p>
        </p:txBody>
      </p:sp>
      <p:sp>
        <p:nvSpPr>
          <p:cNvPr id="3" name="Content Placeholder 2">
            <a:extLst>
              <a:ext uri="{FF2B5EF4-FFF2-40B4-BE49-F238E27FC236}">
                <a16:creationId xmlns:a16="http://schemas.microsoft.com/office/drawing/2014/main" id="{867F0BC4-0C30-41E8-9F6D-327345BC1ED9}"/>
              </a:ext>
            </a:extLst>
          </p:cNvPr>
          <p:cNvSpPr>
            <a:spLocks noGrp="1"/>
          </p:cNvSpPr>
          <p:nvPr>
            <p:ph idx="1"/>
          </p:nvPr>
        </p:nvSpPr>
        <p:spPr>
          <a:xfrm>
            <a:off x="1677798" y="1380226"/>
            <a:ext cx="9085277" cy="5080959"/>
          </a:xfrm>
        </p:spPr>
        <p:txBody>
          <a:bodyPr>
            <a:normAutofit/>
          </a:bodyPr>
          <a:lstStyle/>
          <a:p>
            <a:endParaRPr lang="en-US" dirty="0"/>
          </a:p>
        </p:txBody>
      </p:sp>
      <p:graphicFrame>
        <p:nvGraphicFramePr>
          <p:cNvPr id="4" name="Table 3">
            <a:extLst>
              <a:ext uri="{FF2B5EF4-FFF2-40B4-BE49-F238E27FC236}">
                <a16:creationId xmlns:a16="http://schemas.microsoft.com/office/drawing/2014/main" id="{25D498FE-331D-472E-88CE-B95256D2F7E1}"/>
              </a:ext>
            </a:extLst>
          </p:cNvPr>
          <p:cNvGraphicFramePr>
            <a:graphicFrameLocks noGrp="1"/>
          </p:cNvGraphicFramePr>
          <p:nvPr>
            <p:extLst>
              <p:ext uri="{D42A27DB-BD31-4B8C-83A1-F6EECF244321}">
                <p14:modId xmlns:p14="http://schemas.microsoft.com/office/powerpoint/2010/main" val="2756117969"/>
              </p:ext>
            </p:extLst>
          </p:nvPr>
        </p:nvGraphicFramePr>
        <p:xfrm>
          <a:off x="1677799" y="1296335"/>
          <a:ext cx="9085276" cy="5029200"/>
        </p:xfrm>
        <a:graphic>
          <a:graphicData uri="http://schemas.openxmlformats.org/drawingml/2006/table">
            <a:tbl>
              <a:tblPr firstRow="1" bandRow="1">
                <a:tableStyleId>{7DF18680-E054-41AD-8BC1-D1AEF772440D}</a:tableStyleId>
              </a:tblPr>
              <a:tblGrid>
                <a:gridCol w="4549996">
                  <a:extLst>
                    <a:ext uri="{9D8B030D-6E8A-4147-A177-3AD203B41FA5}">
                      <a16:colId xmlns:a16="http://schemas.microsoft.com/office/drawing/2014/main" val="2945083774"/>
                    </a:ext>
                  </a:extLst>
                </a:gridCol>
                <a:gridCol w="4535280">
                  <a:extLst>
                    <a:ext uri="{9D8B030D-6E8A-4147-A177-3AD203B41FA5}">
                      <a16:colId xmlns:a16="http://schemas.microsoft.com/office/drawing/2014/main" val="168606869"/>
                    </a:ext>
                  </a:extLst>
                </a:gridCol>
              </a:tblGrid>
              <a:tr h="968881">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sz="2000" dirty="0">
                        <a:latin typeface="Calibri" panose="020F0502020204030204" pitchFamily="34" charset="0"/>
                        <a:cs typeface="Calibri" panose="020F0502020204030204" pitchFamily="34" charset="0"/>
                      </a:endParaRPr>
                    </a:p>
                    <a:p>
                      <a:pPr marL="285750" marR="0" lvl="0" indent="-285750" algn="ctr"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2000" dirty="0">
                          <a:latin typeface="Calibri" panose="020F0502020204030204" pitchFamily="34" charset="0"/>
                          <a:cs typeface="Calibri" panose="020F0502020204030204" pitchFamily="34" charset="0"/>
                        </a:rPr>
                        <a:t>Meningitis</a:t>
                      </a:r>
                    </a:p>
                    <a:p>
                      <a:pPr algn="ctr"/>
                      <a:endParaRPr lang="en-US" sz="2000" dirty="0">
                        <a:latin typeface="Calibri" panose="020F0502020204030204" pitchFamily="34" charset="0"/>
                        <a:cs typeface="Calibri" panose="020F0502020204030204" pitchFamily="34" charset="0"/>
                      </a:endParaRP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sz="2000" dirty="0">
                        <a:latin typeface="Calibri" panose="020F0502020204030204" pitchFamily="34" charset="0"/>
                        <a:cs typeface="Calibri" panose="020F0502020204030204" pitchFamily="34" charset="0"/>
                      </a:endParaRPr>
                    </a:p>
                    <a:p>
                      <a:pPr marL="285750" marR="0" lvl="0" indent="-285750" algn="ctr"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2000" dirty="0">
                          <a:latin typeface="Calibri" panose="020F0502020204030204" pitchFamily="34" charset="0"/>
                          <a:cs typeface="Calibri" panose="020F0502020204030204" pitchFamily="34" charset="0"/>
                        </a:rPr>
                        <a:t>Encephalitis</a:t>
                      </a:r>
                    </a:p>
                    <a:p>
                      <a:pPr algn="ctr"/>
                      <a:endParaRPr lang="en-US" sz="2000" dirty="0">
                        <a:latin typeface="Calibri" panose="020F0502020204030204" pitchFamily="34" charset="0"/>
                        <a:cs typeface="Calibri" panose="020F0502020204030204" pitchFamily="34" charset="0"/>
                      </a:endParaRPr>
                    </a:p>
                  </a:txBody>
                  <a:tcPr anchor="ctr"/>
                </a:tc>
                <a:extLst>
                  <a:ext uri="{0D108BD9-81ED-4DB2-BD59-A6C34878D82A}">
                    <a16:rowId xmlns:a16="http://schemas.microsoft.com/office/drawing/2014/main" val="1181417904"/>
                  </a:ext>
                </a:extLst>
              </a:tr>
              <a:tr h="873849">
                <a:tc>
                  <a:txBody>
                    <a:bodyPr/>
                    <a:lstStyle/>
                    <a:p>
                      <a:pPr marL="285750" marR="0" lvl="0" indent="-285750" algn="ctr"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2000" dirty="0">
                          <a:latin typeface="Calibri" panose="020F0502020204030204" pitchFamily="34" charset="0"/>
                          <a:cs typeface="Calibri" panose="020F0502020204030204" pitchFamily="34" charset="0"/>
                        </a:rPr>
                        <a:t>Parkinson’s Disease</a:t>
                      </a:r>
                    </a:p>
                    <a:p>
                      <a:pPr algn="ctr"/>
                      <a:endParaRPr lang="en-US" sz="1100" b="1" dirty="0">
                        <a:latin typeface="Calibri" panose="020F0502020204030204" pitchFamily="34" charset="0"/>
                        <a:cs typeface="Calibri" panose="020F0502020204030204" pitchFamily="34" charset="0"/>
                      </a:endParaRP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sz="2000" dirty="0">
                        <a:latin typeface="Calibri" panose="020F0502020204030204" pitchFamily="34" charset="0"/>
                        <a:cs typeface="Calibri" panose="020F0502020204030204" pitchFamily="34" charset="0"/>
                      </a:endParaRPr>
                    </a:p>
                    <a:p>
                      <a:pPr marL="285750" marR="0" lvl="0" indent="-285750" algn="ctr"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2000" dirty="0">
                          <a:latin typeface="Calibri" panose="020F0502020204030204" pitchFamily="34" charset="0"/>
                          <a:cs typeface="Calibri" panose="020F0502020204030204" pitchFamily="34" charset="0"/>
                        </a:rPr>
                        <a:t>Brain Abscess</a:t>
                      </a:r>
                    </a:p>
                    <a:p>
                      <a:pPr algn="ctr"/>
                      <a:endParaRPr lang="en-US" sz="2000" b="1" dirty="0">
                        <a:latin typeface="Calibri" panose="020F0502020204030204" pitchFamily="34" charset="0"/>
                        <a:cs typeface="Calibri" panose="020F0502020204030204" pitchFamily="34" charset="0"/>
                      </a:endParaRPr>
                    </a:p>
                  </a:txBody>
                  <a:tcPr anchor="ctr"/>
                </a:tc>
                <a:extLst>
                  <a:ext uri="{0D108BD9-81ED-4DB2-BD59-A6C34878D82A}">
                    <a16:rowId xmlns:a16="http://schemas.microsoft.com/office/drawing/2014/main" val="3982930168"/>
                  </a:ext>
                </a:extLst>
              </a:tr>
              <a:tr h="968881">
                <a:tc>
                  <a:txBody>
                    <a:bodyPr/>
                    <a:lstStyle/>
                    <a:p>
                      <a:pPr marL="285750" marR="0" lvl="0" indent="-285750" algn="ctr"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2000" dirty="0">
                          <a:latin typeface="Calibri" panose="020F0502020204030204" pitchFamily="34" charset="0"/>
                          <a:cs typeface="Calibri" panose="020F0502020204030204" pitchFamily="34" charset="0"/>
                        </a:rPr>
                        <a:t>Alzheimer’s Disease</a:t>
                      </a:r>
                    </a:p>
                    <a:p>
                      <a:pPr algn="ctr"/>
                      <a:endParaRPr lang="en-US" sz="900" b="1" dirty="0">
                        <a:latin typeface="Calibri" panose="020F0502020204030204" pitchFamily="34" charset="0"/>
                        <a:cs typeface="Calibri" panose="020F0502020204030204" pitchFamily="34" charset="0"/>
                      </a:endParaRP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sz="2000" dirty="0">
                        <a:latin typeface="Calibri" panose="020F0502020204030204" pitchFamily="34" charset="0"/>
                        <a:cs typeface="Calibri" panose="020F0502020204030204" pitchFamily="34" charset="0"/>
                      </a:endParaRPr>
                    </a:p>
                    <a:p>
                      <a:pPr marL="285750" marR="0" lvl="0" indent="-285750" algn="ctr"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2000" dirty="0">
                          <a:latin typeface="Calibri" panose="020F0502020204030204" pitchFamily="34" charset="0"/>
                          <a:cs typeface="Calibri" panose="020F0502020204030204" pitchFamily="34" charset="0"/>
                        </a:rPr>
                        <a:t>Epilepsy</a:t>
                      </a:r>
                    </a:p>
                    <a:p>
                      <a:pPr algn="ctr"/>
                      <a:endParaRPr lang="en-US" sz="2000" b="1" dirty="0">
                        <a:latin typeface="Calibri" panose="020F0502020204030204" pitchFamily="34" charset="0"/>
                        <a:cs typeface="Calibri" panose="020F0502020204030204" pitchFamily="34" charset="0"/>
                      </a:endParaRPr>
                    </a:p>
                  </a:txBody>
                  <a:tcPr anchor="ctr"/>
                </a:tc>
                <a:extLst>
                  <a:ext uri="{0D108BD9-81ED-4DB2-BD59-A6C34878D82A}">
                    <a16:rowId xmlns:a16="http://schemas.microsoft.com/office/drawing/2014/main" val="3123134851"/>
                  </a:ext>
                </a:extLst>
              </a:tr>
              <a:tr h="968881">
                <a:tc>
                  <a:txBody>
                    <a:bodyPr/>
                    <a:lstStyle/>
                    <a:p>
                      <a:pPr marL="285750" marR="0" lvl="0" indent="-285750" algn="ctr"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2000" dirty="0">
                          <a:latin typeface="Calibri" panose="020F0502020204030204" pitchFamily="34" charset="0"/>
                          <a:cs typeface="Calibri" panose="020F0502020204030204" pitchFamily="34" charset="0"/>
                        </a:rPr>
                        <a:t>Stroke</a:t>
                      </a:r>
                    </a:p>
                    <a:p>
                      <a:pPr algn="ctr"/>
                      <a:endParaRPr lang="en-US" sz="800" b="1" dirty="0">
                        <a:latin typeface="Calibri" panose="020F0502020204030204" pitchFamily="34" charset="0"/>
                        <a:cs typeface="Calibri" panose="020F0502020204030204" pitchFamily="34" charset="0"/>
                      </a:endParaRP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sz="2000" dirty="0">
                        <a:latin typeface="Calibri" panose="020F0502020204030204" pitchFamily="34" charset="0"/>
                        <a:cs typeface="Calibri" panose="020F0502020204030204" pitchFamily="34" charset="0"/>
                      </a:endParaRPr>
                    </a:p>
                    <a:p>
                      <a:pPr marL="285750" marR="0" lvl="0" indent="-285750" algn="ctr"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2000" dirty="0">
                          <a:latin typeface="Calibri" panose="020F0502020204030204" pitchFamily="34" charset="0"/>
                          <a:cs typeface="Calibri" panose="020F0502020204030204" pitchFamily="34" charset="0"/>
                        </a:rPr>
                        <a:t>Brain Tumor</a:t>
                      </a:r>
                    </a:p>
                    <a:p>
                      <a:pPr algn="ctr"/>
                      <a:endParaRPr lang="en-US" sz="2000" b="1" dirty="0">
                        <a:latin typeface="Calibri" panose="020F0502020204030204" pitchFamily="34" charset="0"/>
                        <a:cs typeface="Calibri" panose="020F0502020204030204" pitchFamily="34" charset="0"/>
                      </a:endParaRPr>
                    </a:p>
                  </a:txBody>
                  <a:tcPr anchor="ctr"/>
                </a:tc>
                <a:extLst>
                  <a:ext uri="{0D108BD9-81ED-4DB2-BD59-A6C34878D82A}">
                    <a16:rowId xmlns:a16="http://schemas.microsoft.com/office/drawing/2014/main" val="1620440010"/>
                  </a:ext>
                </a:extLst>
              </a:tr>
              <a:tr h="968881">
                <a:tc>
                  <a:txBody>
                    <a:bodyPr/>
                    <a:lstStyle/>
                    <a:p>
                      <a:pPr marL="285750" marR="0" lvl="0" indent="-285750" algn="ctr"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2000" dirty="0">
                          <a:latin typeface="Calibri" panose="020F0502020204030204" pitchFamily="34" charset="0"/>
                          <a:cs typeface="Calibri" panose="020F0502020204030204" pitchFamily="34" charset="0"/>
                        </a:rPr>
                        <a:t>Autoimmune Conditions</a:t>
                      </a:r>
                    </a:p>
                    <a:p>
                      <a:pPr algn="ctr"/>
                      <a:endParaRPr lang="en-US" sz="100" b="1" dirty="0">
                        <a:latin typeface="Calibri" panose="020F0502020204030204" pitchFamily="34" charset="0"/>
                        <a:cs typeface="Calibri" panose="020F0502020204030204" pitchFamily="34" charset="0"/>
                      </a:endParaRP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sz="2000" dirty="0">
                        <a:latin typeface="Calibri" panose="020F0502020204030204" pitchFamily="34" charset="0"/>
                        <a:cs typeface="Calibri" panose="020F0502020204030204" pitchFamily="34" charset="0"/>
                      </a:endParaRPr>
                    </a:p>
                    <a:p>
                      <a:pPr marL="285750" marR="0" lvl="0" indent="-285750" algn="ctr"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2000" dirty="0">
                          <a:latin typeface="Calibri" panose="020F0502020204030204" pitchFamily="34" charset="0"/>
                          <a:cs typeface="Calibri" panose="020F0502020204030204" pitchFamily="34" charset="0"/>
                        </a:rPr>
                        <a:t>Lou Gehrig’s Disease</a:t>
                      </a:r>
                    </a:p>
                    <a:p>
                      <a:pPr algn="ctr"/>
                      <a:endParaRPr lang="en-US" sz="2000" b="1" dirty="0">
                        <a:latin typeface="Calibri" panose="020F0502020204030204" pitchFamily="34" charset="0"/>
                        <a:cs typeface="Calibri" panose="020F0502020204030204" pitchFamily="34" charset="0"/>
                      </a:endParaRPr>
                    </a:p>
                  </a:txBody>
                  <a:tcPr anchor="ctr"/>
                </a:tc>
                <a:extLst>
                  <a:ext uri="{0D108BD9-81ED-4DB2-BD59-A6C34878D82A}">
                    <a16:rowId xmlns:a16="http://schemas.microsoft.com/office/drawing/2014/main" val="1728326875"/>
                  </a:ext>
                </a:extLst>
              </a:tr>
            </a:tbl>
          </a:graphicData>
        </a:graphic>
      </p:graphicFrame>
    </p:spTree>
    <p:extLst>
      <p:ext uri="{BB962C8B-B14F-4D97-AF65-F5344CB8AC3E}">
        <p14:creationId xmlns:p14="http://schemas.microsoft.com/office/powerpoint/2010/main" val="310984782"/>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ircuit">
  <a:themeElements>
    <a:clrScheme name="Circuit">
      <a:dk1>
        <a:sysClr val="windowText" lastClr="000000"/>
      </a:dk1>
      <a:lt1>
        <a:sysClr val="window" lastClr="FFFFFF"/>
      </a:lt1>
      <a:dk2>
        <a:srgbClr val="134770"/>
      </a:dk2>
      <a:lt2>
        <a:srgbClr val="82FFFF"/>
      </a:lt2>
      <a:accent1>
        <a:srgbClr val="9ACD4C"/>
      </a:accent1>
      <a:accent2>
        <a:srgbClr val="FAA93A"/>
      </a:accent2>
      <a:accent3>
        <a:srgbClr val="D35940"/>
      </a:accent3>
      <a:accent4>
        <a:srgbClr val="B258D3"/>
      </a:accent4>
      <a:accent5>
        <a:srgbClr val="63A0CC"/>
      </a:accent5>
      <a:accent6>
        <a:srgbClr val="8AC4A7"/>
      </a:accent6>
      <a:hlink>
        <a:srgbClr val="B8FA56"/>
      </a:hlink>
      <a:folHlink>
        <a:srgbClr val="7AF8CC"/>
      </a:folHlink>
    </a:clrScheme>
    <a:fontScheme name="Circuit">
      <a:majorFont>
        <a:latin typeface="Tw Cen MT" panose="020B0602020104020603"/>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w Cen MT" panose="020B0602020104020603"/>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ircuit">
      <a:fillStyleLst>
        <a:solidFill>
          <a:schemeClr val="phClr"/>
        </a:solidFill>
        <a:gradFill rotWithShape="1">
          <a:gsLst>
            <a:gs pos="0">
              <a:schemeClr val="phClr">
                <a:tint val="58000"/>
                <a:satMod val="108000"/>
                <a:lumMod val="110000"/>
              </a:schemeClr>
            </a:gs>
            <a:gs pos="100000">
              <a:schemeClr val="phClr">
                <a:tint val="81000"/>
                <a:satMod val="109000"/>
                <a:lumMod val="105000"/>
              </a:schemeClr>
            </a:gs>
          </a:gsLst>
          <a:lin ang="5040000" scaled="0"/>
        </a:gradFill>
        <a:gradFill rotWithShape="1">
          <a:gsLst>
            <a:gs pos="0">
              <a:schemeClr val="phClr">
                <a:tint val="94000"/>
                <a:satMod val="105000"/>
                <a:lumMod val="102000"/>
              </a:schemeClr>
            </a:gs>
            <a:gs pos="100000">
              <a:schemeClr val="phClr">
                <a:shade val="74000"/>
                <a:satMod val="128000"/>
                <a:lumMod val="100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98000"/>
                <a:hueMod val="94000"/>
                <a:satMod val="148000"/>
                <a:lumMod val="150000"/>
              </a:schemeClr>
            </a:gs>
            <a:gs pos="100000">
              <a:schemeClr val="phClr">
                <a:shade val="92000"/>
                <a:hueMod val="104000"/>
                <a:satMod val="140000"/>
                <a:lumMod val="68000"/>
              </a:schemeClr>
            </a:gs>
          </a:gsLst>
          <a:lin ang="5040000" scaled="0"/>
        </a:gradFill>
        <a:blipFill>
          <a:blip xmlns:r="http://schemas.openxmlformats.org/officeDocument/2006/relationships" r:embed="rId1">
            <a:duotone>
              <a:schemeClr val="phClr">
                <a:shade val="88000"/>
                <a:hueMod val="106000"/>
                <a:satMod val="140000"/>
                <a:lumMod val="54000"/>
              </a:schemeClr>
              <a:schemeClr val="phClr">
                <a:tint val="98000"/>
                <a:hueMod val="90000"/>
                <a:satMod val="150000"/>
                <a:lumMod val="160000"/>
              </a:schemeClr>
            </a:duotone>
          </a:blip>
          <a:stretch/>
        </a:blipFill>
      </a:bgFillStyleLst>
    </a:fmtScheme>
  </a:themeElements>
  <a:objectDefaults/>
  <a:extraClrSchemeLst/>
  <a:extLst>
    <a:ext uri="{05A4C25C-085E-4340-85A3-A5531E510DB2}">
      <thm15:themeFamily xmlns:thm15="http://schemas.microsoft.com/office/thememl/2012/main" name="Circuit" id="{0AC2F7E7-15F5-431C-B2A2-456FE929F56C}" vid="{0911B802-464C-4241-8DD9-B60FF88E379F}"/>
    </a:ext>
  </a:extLst>
</a:theme>
</file>

<file path=docProps/app.xml><?xml version="1.0" encoding="utf-8"?>
<Properties xmlns="http://schemas.openxmlformats.org/officeDocument/2006/extended-properties" xmlns:vt="http://schemas.openxmlformats.org/officeDocument/2006/docPropsVTypes">
  <Template>TM04033919[[fn=Circuit]]</Template>
  <TotalTime>888</TotalTime>
  <Words>939</Words>
  <Application>Microsoft Office PowerPoint</Application>
  <PresentationFormat>Widescreen</PresentationFormat>
  <Paragraphs>131</Paragraphs>
  <Slides>16</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16</vt:i4>
      </vt:variant>
    </vt:vector>
  </HeadingPairs>
  <TitlesOfParts>
    <vt:vector size="21" baseType="lpstr">
      <vt:lpstr>Arial</vt:lpstr>
      <vt:lpstr>Calibri</vt:lpstr>
      <vt:lpstr>Trebuchet MS</vt:lpstr>
      <vt:lpstr>Tw Cen MT</vt:lpstr>
      <vt:lpstr>Circuit</vt:lpstr>
      <vt:lpstr>The human brain</vt:lpstr>
      <vt:lpstr>Major structures of the human brain</vt:lpstr>
      <vt:lpstr>PowerPoint Presentation</vt:lpstr>
      <vt:lpstr>Brain Anatomy:  Diagram Activity</vt:lpstr>
      <vt:lpstr>Hemispheres of the brain</vt:lpstr>
      <vt:lpstr>Do you have a dominant side of the brain?</vt:lpstr>
      <vt:lpstr>Right and left brain chart activity</vt:lpstr>
      <vt:lpstr>Protection of the brain</vt:lpstr>
      <vt:lpstr>Major diseases affecting the brain ( Define Terms)</vt:lpstr>
      <vt:lpstr>Brain Injuries – TBI and Concussions</vt:lpstr>
      <vt:lpstr>Symptoms of Brain Injuries </vt:lpstr>
      <vt:lpstr>Tips to maintain Proper brain health</vt:lpstr>
      <vt:lpstr>Brain health continued</vt:lpstr>
      <vt:lpstr>Brain Health Continued</vt:lpstr>
      <vt:lpstr>Brain health continued</vt:lpstr>
      <vt:lpstr>Summary writing activity</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human brain</dc:title>
  <dc:creator>lisa martin</dc:creator>
  <cp:lastModifiedBy>lisa martin</cp:lastModifiedBy>
  <cp:revision>27</cp:revision>
  <cp:lastPrinted>2018-08-13T19:31:55Z</cp:lastPrinted>
  <dcterms:created xsi:type="dcterms:W3CDTF">2018-07-25T23:26:55Z</dcterms:created>
  <dcterms:modified xsi:type="dcterms:W3CDTF">2018-08-26T14:13:23Z</dcterms:modified>
</cp:coreProperties>
</file>