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9144000" cx="68580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842558" y="3495677"/>
            <a:ext cx="7802033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300692" y="2009777"/>
            <a:ext cx="7802033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 rot="5400000">
            <a:off x="411957" y="2064543"/>
            <a:ext cx="6034087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/>
          <p:nvPr>
            <p:ph idx="2" type="pic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2" type="body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3" type="body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4" type="body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4914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227012" y="152400"/>
            <a:ext cx="6477000" cy="3908425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t/>
            </a:r>
            <a:endParaRPr b="0" i="0" sz="8000" u="none" cap="none" strike="noStrik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curiosity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227012" y="4800600"/>
            <a:ext cx="6477000" cy="41544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experiment with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drug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/>
        </p:nvSpPr>
        <p:spPr>
          <a:xfrm>
            <a:off x="227012" y="152400"/>
            <a:ext cx="6477000" cy="3908425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t/>
            </a:r>
            <a:endParaRPr b="0" i="0" sz="80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euphoria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91" name="Shape 91"/>
          <p:cNvSpPr txBox="1"/>
          <p:nvPr/>
        </p:nvSpPr>
        <p:spPr>
          <a:xfrm>
            <a:off x="200025" y="5029200"/>
            <a:ext cx="6477000" cy="3908425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t/>
            </a:r>
            <a:endParaRPr b="0" i="0" sz="80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dysphoria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27012" y="152400"/>
            <a:ext cx="6477000" cy="41544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greater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drug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use</a:t>
            </a:r>
            <a:endParaRPr/>
          </a:p>
        </p:txBody>
      </p:sp>
      <p:sp>
        <p:nvSpPr>
          <p:cNvPr id="97" name="Shape 97"/>
          <p:cNvSpPr txBox="1"/>
          <p:nvPr/>
        </p:nvSpPr>
        <p:spPr>
          <a:xfrm>
            <a:off x="227012" y="5029200"/>
            <a:ext cx="6477000" cy="37861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Bookman Old Style"/>
              <a:buNone/>
            </a:pPr>
            <a: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Tolerance </a:t>
            </a:r>
            <a:b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</a:br>
            <a: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&amp; lesser euphoria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/>
        </p:nvSpPr>
        <p:spPr>
          <a:xfrm>
            <a:off x="227012" y="152400"/>
            <a:ext cx="6477000" cy="4032250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Greater dysphoria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227012" y="4800600"/>
            <a:ext cx="6477000" cy="41544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Withdrawal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/>
        </p:nvSpPr>
        <p:spPr>
          <a:xfrm>
            <a:off x="227012" y="152400"/>
            <a:ext cx="6477000" cy="3908425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Bookman Old Style"/>
              <a:buNone/>
            </a:pPr>
            <a: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elevated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drug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Bookman Old Style"/>
              <a:buNone/>
            </a:pPr>
            <a: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doses</a:t>
            </a:r>
            <a:endParaRPr/>
          </a:p>
        </p:txBody>
      </p:sp>
      <p:sp>
        <p:nvSpPr>
          <p:cNvPr id="109" name="Shape 109"/>
          <p:cNvSpPr txBox="1"/>
          <p:nvPr/>
        </p:nvSpPr>
        <p:spPr>
          <a:xfrm>
            <a:off x="225425" y="4821237"/>
            <a:ext cx="6477000" cy="41544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relief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from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withdrawal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227012" y="152400"/>
            <a:ext cx="6477000" cy="4032250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t/>
            </a:r>
            <a:endParaRPr b="0" i="0" sz="80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Withdrawal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800" u="none">
              <a:solidFill>
                <a:schemeClr val="dk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225425" y="4821237"/>
            <a:ext cx="6477000" cy="4154487"/>
          </a:xfrm>
          <a:prstGeom prst="rect">
            <a:avLst/>
          </a:prstGeom>
          <a:noFill/>
          <a:ln cap="flat" cmpd="sng" w="2540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Bookman Old Style"/>
              <a:buNone/>
            </a:pPr>
            <a:r>
              <a:rPr b="0" i="0" lang="en-US" sz="80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dependence</a:t>
            </a: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on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Bookman Old Style"/>
              <a:buNone/>
            </a:pPr>
            <a:r>
              <a:rPr b="0" i="0" lang="en-US" sz="8800" u="non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drug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