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Francois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rancois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411 on Drugs</a:t>
            </a:r>
            <a:endParaRPr b="0" i="0" sz="5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Jigsaw Activity &amp; Functional Knowledge</a:t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167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Your Job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●"/>
            </a:pPr>
            <a:r>
              <a:rPr b="0" i="1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going to become the “expert” on the drug I assign you. Your job in a few minutes will be to “teach” the other students in small groups about your assigned drug.  </a:t>
            </a:r>
            <a:br>
              <a:rPr b="0" i="1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●"/>
            </a:pPr>
            <a:r>
              <a:rPr b="0" i="1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group, you will work to answer these questions about your drug(s). Your group will have 10 minutes to answer the questions assigned. </a:t>
            </a:r>
            <a:endParaRPr b="0" i="1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167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Questions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788850"/>
            <a:ext cx="85206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type of drug is it? (classification and give examples)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 What are the slang names for this drug?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 How is this drug taken?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 Is this drug legal or illegal?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5)  Does this drug cause addiction?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6)  What are the short-term effects of this drug?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7)  What are the long-term effects of this drug?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8)  Are there other interesting facts or information about this     drug that you think your classmates need to know?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167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Teaching Each Other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814950"/>
            <a:ext cx="85206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Return to your original cooperative learning group. In each group, there will be an “expert” for each drug learned in the jigsaw activity.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 each person 3-5 minutes to share the information about their assigned drug.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need to listen and be respectful when your peers are sharing information about their assigned drug.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71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Class Discussion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814950"/>
            <a:ext cx="85206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●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drugs are illegal?</a:t>
            </a:r>
            <a:b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509925"/>
            <a:ext cx="85206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●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drugs are legal?</a:t>
            </a:r>
            <a:b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2192250"/>
            <a:ext cx="85206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●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some important facts that you learned about a specific drug today?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Marijuana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Methamphetamine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Prescription Medications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Over-the-Counter Medicines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Alcohol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b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71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Class Discussion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825625"/>
            <a:ext cx="85206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●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there some serious health consequences if a person were to use these drugs?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b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71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Prescription Medications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814950"/>
            <a:ext cx="85206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Almost 50% of kids believe that prescription drugs are much safer to use than illegal drugs because they are prescribed by a doctor.</a:t>
            </a:r>
            <a:b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2192250"/>
            <a:ext cx="85206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you feel about this statement based on what you learned today?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b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71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Francois One"/>
                <a:ea typeface="Francois One"/>
                <a:cs typeface="Francois One"/>
                <a:sym typeface="Francois One"/>
              </a:rPr>
              <a:t>Analyzing Influences</a:t>
            </a:r>
            <a:endParaRPr b="0" i="0" sz="3600" u="none" cap="none" strike="noStrike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814950"/>
            <a:ext cx="8520600" cy="30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you think some young people use illegal drugs or abuse illegal medications?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influences a person’s decision to abuse drugs?  (family, peers, media, etc.)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Now complete the Analyzing Influences Assessment on Drugs, Peer Pressure &amp; You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