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6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64" r:id="rId21"/>
    <p:sldId id="291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D168-A3E5-4389-8BA4-5A34A57E433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E1CA2-8B21-4A37-973A-35C383D5F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forbesoste/1565521470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eenyoga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9767&amp;picture=practice-makes-perfec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eenshealth.org/en/teens/yoga-stress.html?WT.ac=t-r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enshealth.org/en/teens/yoga-stress.html?WT.ac=t-r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vicarneiro.com/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ter.baumgartner.name/2014/05/23/double-blind-review-ein-fallbeispiel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ter.baumgartner.name/2014/05/23/double-blind-review-ein-fallbeispiel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ter.baumgartner.name/2014/05/23/double-blind-review-ein-fallbeispiel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hello-son.blogspot.com/2011/04/call-193-true-colors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utline_of_Indi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EB7D-57D8-40FB-A77C-3E8F0642D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Mindfulness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83F5F-47AD-4ABE-B7E5-4ADA303B9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9ACC8EF-B84A-491B-B163-61CC39BB2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2326" y="422030"/>
            <a:ext cx="2649612" cy="17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6676-8A70-4A6C-8910-E08399A6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 introduction to Yoga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7F855-35E4-4377-8FBD-AC27F9B5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Teen Yoga and Mindfulness Explained. </a:t>
            </a:r>
            <a:r>
              <a:rPr lang="en-US" u="sng" dirty="0">
                <a:hlinkClick r:id="rId2"/>
              </a:rPr>
              <a:t>https://teenyoga.com/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13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7083-A36E-4CD9-8A73-E43B6C34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841" y="2836362"/>
            <a:ext cx="7958331" cy="1077229"/>
          </a:xfrm>
        </p:spPr>
        <p:txBody>
          <a:bodyPr/>
          <a:lstStyle/>
          <a:p>
            <a:r>
              <a:rPr lang="en-US" dirty="0"/>
              <a:t>Let’s practice!</a:t>
            </a:r>
          </a:p>
        </p:txBody>
      </p:sp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4C2EA54B-5F03-4766-BAE4-A444DBF5C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95549" y="1912980"/>
            <a:ext cx="3564775" cy="27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8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6BD6-A323-47BC-99BC-5E3F7E8B5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 and Neck Roll</a:t>
            </a:r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C9CFFB5B-3FBC-44B0-8728-5472D2462E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44" y="2598738"/>
            <a:ext cx="4514850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96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CED2-8505-44C1-BA8F-A1906B2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 stretch</a:t>
            </a:r>
          </a:p>
        </p:txBody>
      </p:sp>
      <p:pic>
        <p:nvPicPr>
          <p:cNvPr id="3073" name="Picture 9">
            <a:extLst>
              <a:ext uri="{FF2B5EF4-FFF2-40B4-BE49-F238E27FC236}">
                <a16:creationId xmlns:a16="http://schemas.microsoft.com/office/drawing/2014/main" id="{48683596-C2A5-4BBE-8B18-60C64087A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98" y="1010316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B95E3A-2BB7-4700-A888-831D8CDC5236}"/>
              </a:ext>
            </a:extLst>
          </p:cNvPr>
          <p:cNvSpPr/>
          <p:nvPr/>
        </p:nvSpPr>
        <p:spPr>
          <a:xfrm>
            <a:off x="4353098" y="56273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https://teenshealth.org/en/teens/yoga-stress.html?WT.ac=t-ra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158144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49B8-1DA4-48C2-BF86-8CE518AC3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Seated Forward Fold</a:t>
            </a:r>
          </a:p>
        </p:txBody>
      </p:sp>
      <p:pic>
        <p:nvPicPr>
          <p:cNvPr id="4097" name="Picture 10">
            <a:extLst>
              <a:ext uri="{FF2B5EF4-FFF2-40B4-BE49-F238E27FC236}">
                <a16:creationId xmlns:a16="http://schemas.microsoft.com/office/drawing/2014/main" id="{B843C1FD-F8C0-4295-BFA0-0BF2E733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731818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EF8285-52FF-40FD-930E-F50BB6454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1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F5ADE-D7A2-432A-A41A-8C1AFFAD2AD7}"/>
              </a:ext>
            </a:extLst>
          </p:cNvPr>
          <p:cNvSpPr/>
          <p:nvPr/>
        </p:nvSpPr>
        <p:spPr>
          <a:xfrm>
            <a:off x="4446040" y="5962194"/>
            <a:ext cx="607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https://teenshealth.org/en/teens/yoga-stress.html?WT.ac=t-ra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8475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6917-7FDE-45E9-8E99-73C4DDA2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42" y="2736608"/>
            <a:ext cx="7958331" cy="1077229"/>
          </a:xfrm>
        </p:spPr>
        <p:txBody>
          <a:bodyPr/>
          <a:lstStyle/>
          <a:p>
            <a:r>
              <a:rPr lang="en-US" dirty="0"/>
              <a:t>Yoga Poses</a:t>
            </a:r>
          </a:p>
        </p:txBody>
      </p:sp>
    </p:spTree>
    <p:extLst>
      <p:ext uri="{BB962C8B-B14F-4D97-AF65-F5344CB8AC3E}">
        <p14:creationId xmlns:p14="http://schemas.microsoft.com/office/powerpoint/2010/main" val="209217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D63E53-AEC5-4078-A0B2-D97EDF44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Yoga Standing Pose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657523-134D-4205-85FD-0787712BB0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0793" y="647191"/>
            <a:ext cx="5105229" cy="556428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44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C6639-9EF1-421E-9F5D-3C60E522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Yoga Tree Pose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F1DCC7-93AF-4FD7-B08E-73B32F92BE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747" y="1065404"/>
            <a:ext cx="5297322" cy="472785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4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2F7B5F-69B9-41D9-BD9A-2A7F1118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4EE50-7D13-4A99-9152-609AE84A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607DBD-3FFF-424E-80D2-8061AC5F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CA1AF17-15FE-4FB8-A4CB-942AC134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1EDCD-40E3-40D5-BCE4-803F7A4D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840EA-C6A5-48DA-A3B5-BE430C89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8FCFE-29CF-4567-AFE0-83156297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819723" cy="278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Yoga Warrior Pose</a:t>
            </a:r>
          </a:p>
        </p:txBody>
      </p:sp>
      <p:pic>
        <p:nvPicPr>
          <p:cNvPr id="4" name="Content Placeholder 3" descr="A close up of a person&#10;&#10;Description automatically generated">
            <a:extLst>
              <a:ext uri="{FF2B5EF4-FFF2-40B4-BE49-F238E27FC236}">
                <a16:creationId xmlns:a16="http://schemas.microsoft.com/office/drawing/2014/main" id="{6F7653CA-C734-40EB-8E73-C60A445AE4A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r="5021" b="-1"/>
          <a:stretch/>
        </p:blipFill>
        <p:spPr bwMode="auto">
          <a:xfrm>
            <a:off x="5444747" y="647191"/>
            <a:ext cx="5297322" cy="556428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4AC7A41-04AF-4CF9-A478-43411F9B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2F7B5F-69B9-41D9-BD9A-2A7F1118B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4EE50-7D13-4A99-9152-609AE84AC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F607DBD-3FFF-424E-80D2-8061AC5F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CA1AF17-15FE-4FB8-A4CB-942AC134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01EDCD-40E3-40D5-BCE4-803F7A4D6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840EA-C6A5-48DA-A3B5-BE430C89C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A78FE-919C-4139-91F2-4921718E1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819723" cy="27824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Yoga Easy Pose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09310C-B199-4431-8D8E-B49D52CF77F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8855"/>
          <a:stretch/>
        </p:blipFill>
        <p:spPr bwMode="auto">
          <a:xfrm>
            <a:off x="5444747" y="647191"/>
            <a:ext cx="5297322" cy="556428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4AC7A41-04AF-4CF9-A478-43411F9B5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8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AF00E-4928-4F8E-B8D0-7E0D62BE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809C-9A9D-4E3E-9B21-95AA294C0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658877" cy="3997828"/>
          </a:xfrm>
        </p:spPr>
        <p:txBody>
          <a:bodyPr>
            <a:normAutofit/>
          </a:bodyPr>
          <a:lstStyle/>
          <a:p>
            <a:r>
              <a:rPr lang="en-US" sz="1600" dirty="0"/>
              <a:t>Analyze the benefits of stress management and stress reduction techniques</a:t>
            </a:r>
          </a:p>
          <a:p>
            <a:r>
              <a:rPr lang="en-US" sz="1600" dirty="0"/>
              <a:t>Explain the benefits of emotional flexibility, stress management, and stress-reduction techniques for emotional health.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757C56-84A1-4F40-873B-4256CFFAF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32992" y="2385014"/>
            <a:ext cx="4818974" cy="3300997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6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0F3308-12C4-4DD7-ABB4-D0DFAA3C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24046D-AAB6-4470-AC22-6448D576E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1A0A85-392D-49DA-B9EC-82262B3B9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AFD74C-283C-45BD-885B-6E6635E4B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3DE725-FEB0-422F-BDBA-A29C95768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058156-257B-4118-BA50-5869C8A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119B2-C5DF-4A4D-9C6C-2D928335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End of class review</a:t>
            </a: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EAFD6B-15AD-4CAE-8C91-2EB94813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1530417"/>
            <a:ext cx="3881168" cy="4519527"/>
          </a:xfrm>
        </p:spPr>
        <p:txBody>
          <a:bodyPr>
            <a:normAutofit/>
          </a:bodyPr>
          <a:lstStyle/>
          <a:p>
            <a:r>
              <a:rPr lang="en-US" sz="1600" dirty="0"/>
              <a:t>1. What is the benefit of keeping a stress log?</a:t>
            </a:r>
          </a:p>
          <a:p>
            <a:r>
              <a:rPr lang="en-US" sz="1600" dirty="0"/>
              <a:t>2. What else does Yoga contain besides the components of </a:t>
            </a:r>
            <a:r>
              <a:rPr lang="en-US" dirty="0"/>
              <a:t>mind, body, and breathing </a:t>
            </a:r>
            <a:r>
              <a:rPr lang="en-US" sz="1600" dirty="0"/>
              <a:t>?</a:t>
            </a:r>
          </a:p>
          <a:p>
            <a:r>
              <a:rPr lang="en-US" sz="1600" dirty="0"/>
              <a:t>When are some good times to practice Yoga?</a:t>
            </a:r>
          </a:p>
          <a:p>
            <a:r>
              <a:rPr lang="en-US" sz="1600" dirty="0"/>
              <a:t>What is one Yoga exercise?</a:t>
            </a:r>
          </a:p>
          <a:p>
            <a:r>
              <a:rPr lang="en-US" sz="1600" dirty="0"/>
              <a:t>Demonstrate one Yoga pose.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9D0E23-CF60-4342-A5E5-728A035CC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55745" y="2348779"/>
            <a:ext cx="3373468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23B4D99-FEA8-489A-8436-A2F113BE1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0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DA86-D5FD-4267-A6A8-26153A5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320A7-BF59-49C7-868F-AC991D26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benefits of Yoga to reach emotional flexibility and stress-reduction for emotional health. (7.2p)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64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CF6BE-A855-4108-B6E3-1786EAEF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057" y="2627230"/>
            <a:ext cx="7958331" cy="1077229"/>
          </a:xfrm>
        </p:spPr>
        <p:txBody>
          <a:bodyPr/>
          <a:lstStyle/>
          <a:p>
            <a:pPr algn="ctr"/>
            <a:r>
              <a:rPr lang="en-US" dirty="0"/>
              <a:t>Be healthy—Cope healthy</a:t>
            </a:r>
          </a:p>
        </p:txBody>
      </p:sp>
    </p:spTree>
    <p:extLst>
      <p:ext uri="{BB962C8B-B14F-4D97-AF65-F5344CB8AC3E}">
        <p14:creationId xmlns:p14="http://schemas.microsoft.com/office/powerpoint/2010/main" val="42080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879EB-A8B7-4BC8-B044-91DCE133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Let’s review!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E946E-76DE-4E40-A390-15F391164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44747" y="780672"/>
            <a:ext cx="5297322" cy="529732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879EB-A8B7-4BC8-B044-91DCE133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Let’s review breathing!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E946E-76DE-4E40-A390-15F39116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4747" y="780672"/>
            <a:ext cx="5297322" cy="529732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4364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C993-FF58-499D-8790-F9BEEF02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6867-D073-4802-814B-1E0D07C7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476" y="646525"/>
            <a:ext cx="3458389" cy="3997828"/>
          </a:xfrm>
        </p:spPr>
        <p:txBody>
          <a:bodyPr/>
          <a:lstStyle/>
          <a:p>
            <a:r>
              <a:rPr lang="en-US" dirty="0"/>
              <a:t>Practice either the Star breathing exercise</a:t>
            </a:r>
          </a:p>
          <a:p>
            <a:endParaRPr lang="en-US" dirty="0"/>
          </a:p>
        </p:txBody>
      </p:sp>
      <p:pic>
        <p:nvPicPr>
          <p:cNvPr id="4" name="Picture 3" descr="Deep Breathing Printables">
            <a:extLst>
              <a:ext uri="{FF2B5EF4-FFF2-40B4-BE49-F238E27FC236}">
                <a16:creationId xmlns:a16="http://schemas.microsoft.com/office/drawing/2014/main" id="{507185BF-6306-4285-80C4-0174DACD49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" r="-3" b="17716"/>
          <a:stretch/>
        </p:blipFill>
        <p:spPr bwMode="auto">
          <a:xfrm>
            <a:off x="5444747" y="647191"/>
            <a:ext cx="5297322" cy="556428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0927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97B08B2-0DA5-4B7F-A47D-5C15ECFB0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C295DDC-E877-44FD-87A9-1AD5412BF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91" r="18387" b="640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770FC-6D2D-4B73-8219-CFEB0B14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D31FDA-BCB5-4B8D-8FB8-8CCF019C9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90A298A-601D-412F-9A93-09DCA9DB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74A3CD-596C-4FAC-8913-C98848CD2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A99299-7151-43AF-94CF-2ADA8412B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9C993-FF58-499D-8790-F9BEEF02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>
            <a:normAutofit/>
          </a:bodyPr>
          <a:lstStyle/>
          <a:p>
            <a:pPr algn="l"/>
            <a:r>
              <a:rPr lang="en-US" sz="2600"/>
              <a:t>Breathing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6867-D073-4802-814B-1E0D07C7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281" y="2171700"/>
            <a:ext cx="2668401" cy="3878243"/>
          </a:xfrm>
        </p:spPr>
        <p:txBody>
          <a:bodyPr>
            <a:normAutofit/>
          </a:bodyPr>
          <a:lstStyle/>
          <a:p>
            <a:r>
              <a:rPr lang="en-US" sz="1600" dirty="0"/>
              <a:t>Practice either the Rainbow breathing exercise</a:t>
            </a:r>
          </a:p>
          <a:p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BB4655-F250-4A6F-9526-13AFF6118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FF81-0620-44DA-90B2-27BAD906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 healthy coping strategies by filling out the stress log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5C9446-9080-4F90-9A6F-2CBC28B4E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872505"/>
              </p:ext>
            </p:extLst>
          </p:nvPr>
        </p:nvGraphicFramePr>
        <p:xfrm>
          <a:off x="2976865" y="2534062"/>
          <a:ext cx="6538436" cy="2932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012">
                  <a:extLst>
                    <a:ext uri="{9D8B030D-6E8A-4147-A177-3AD203B41FA5}">
                      <a16:colId xmlns:a16="http://schemas.microsoft.com/office/drawing/2014/main" val="1029061064"/>
                    </a:ext>
                  </a:extLst>
                </a:gridCol>
                <a:gridCol w="2179712">
                  <a:extLst>
                    <a:ext uri="{9D8B030D-6E8A-4147-A177-3AD203B41FA5}">
                      <a16:colId xmlns:a16="http://schemas.microsoft.com/office/drawing/2014/main" val="1317428092"/>
                    </a:ext>
                  </a:extLst>
                </a:gridCol>
                <a:gridCol w="2179712">
                  <a:extLst>
                    <a:ext uri="{9D8B030D-6E8A-4147-A177-3AD203B41FA5}">
                      <a16:colId xmlns:a16="http://schemas.microsoft.com/office/drawing/2014/main" val="742242598"/>
                    </a:ext>
                  </a:extLst>
                </a:gridCol>
              </a:tblGrid>
              <a:tr h="519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Stressful Situation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How I dealt with it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Healthy/Unhealthy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7618613"/>
                  </a:ext>
                </a:extLst>
              </a:tr>
              <a:tr h="788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983099"/>
                  </a:ext>
                </a:extLst>
              </a:tr>
              <a:tr h="788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890808"/>
                  </a:ext>
                </a:extLst>
              </a:tr>
              <a:tr h="788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11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2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B2BA5-4EB9-4F54-ADCE-0A8954BF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Yoga?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85C7-274C-40EB-BA68-A7E031969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Yoga began more than 3000 years ago in India. Yoga is a Sanskrit (ancient language of the east) and it means to unite the mind, body, and spirit. </a:t>
            </a:r>
          </a:p>
          <a:p>
            <a:r>
              <a:rPr lang="en-US" dirty="0"/>
              <a:t>Yoga includes physical exercise but also includes balance between the mind, body, and breathing. </a:t>
            </a:r>
          </a:p>
          <a:p>
            <a:r>
              <a:rPr lang="en-US" dirty="0"/>
              <a:t>Yoga poses can help the body relax.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D8BC12-EFA4-47D4-9030-8C66D68DDF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746" y="984739"/>
            <a:ext cx="2856230" cy="25338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72176-95BE-41F9-814D-EB42E65B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https://kidshealth.org/en/teens/yoga.html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98A634-0F2D-44CB-90A9-81C36970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23AC-8A3E-4FB8-8D63-7037A42A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Yoga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C1EEE-3A4B-437B-BF97-96812A39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752" y="2207287"/>
            <a:ext cx="7796540" cy="3997828"/>
          </a:xfrm>
        </p:spPr>
        <p:txBody>
          <a:bodyPr/>
          <a:lstStyle/>
          <a:p>
            <a:pPr lvl="1"/>
            <a:r>
              <a:rPr lang="en-US" dirty="0"/>
              <a:t>Before a test (neck and shoulder rolls, squeeze and relax fingers and hands)</a:t>
            </a:r>
          </a:p>
          <a:p>
            <a:pPr lvl="1"/>
            <a:r>
              <a:rPr lang="en-US" dirty="0"/>
              <a:t>While studying (neck and shoulder rolls and tree pose)</a:t>
            </a:r>
          </a:p>
          <a:p>
            <a:pPr lvl="1"/>
            <a:r>
              <a:rPr lang="en-US" dirty="0"/>
              <a:t>Before going to bed (Yoga stand, Forward fold)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F587E-2776-4CDC-B4CB-6A151E82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https://teenshealth.org/en/teens/yoga-stress.html?WT.ac=t-ra</a:t>
            </a:r>
            <a:endParaRPr lang="en-US" dirty="0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A7E19B6D-4DCF-46AC-95A5-E326080C71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55" y="1159003"/>
            <a:ext cx="2584280" cy="145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51930-7759-4B8F-B63C-91C16D70077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933" y="4206201"/>
            <a:ext cx="1974522" cy="2305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924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378</Words>
  <Application>Microsoft Office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MS Shell Dlg 2</vt:lpstr>
      <vt:lpstr>Wingdings</vt:lpstr>
      <vt:lpstr>Wingdings 3</vt:lpstr>
      <vt:lpstr>Madison</vt:lpstr>
      <vt:lpstr>Mindfulness Unit</vt:lpstr>
      <vt:lpstr>Objectives</vt:lpstr>
      <vt:lpstr>Let’s review!</vt:lpstr>
      <vt:lpstr>Let’s review breathing!</vt:lpstr>
      <vt:lpstr>Breathing exercises</vt:lpstr>
      <vt:lpstr>Breathing exercises</vt:lpstr>
      <vt:lpstr>Review healthy coping strategies by filling out the stress log</vt:lpstr>
      <vt:lpstr>What is Yoga?</vt:lpstr>
      <vt:lpstr>When to use Yoga</vt:lpstr>
      <vt:lpstr>A fun introduction to Yoga</vt:lpstr>
      <vt:lpstr>Let’s practice!</vt:lpstr>
      <vt:lpstr>Head and Neck Roll</vt:lpstr>
      <vt:lpstr>Neck stretch</vt:lpstr>
      <vt:lpstr>Seated Forward Fold</vt:lpstr>
      <vt:lpstr>Yoga Poses</vt:lpstr>
      <vt:lpstr>Yoga Standing Pose</vt:lpstr>
      <vt:lpstr>Yoga Tree Pose</vt:lpstr>
      <vt:lpstr>Yoga Warrior Pose</vt:lpstr>
      <vt:lpstr>Yoga Easy Pose</vt:lpstr>
      <vt:lpstr>End of class review</vt:lpstr>
      <vt:lpstr>Exit ticket</vt:lpstr>
      <vt:lpstr>Be healthy—Cope healthy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Unit</dc:title>
  <dc:creator>Mary Connolly</dc:creator>
  <cp:lastModifiedBy>Mary Connolly</cp:lastModifiedBy>
  <cp:revision>2</cp:revision>
  <dcterms:created xsi:type="dcterms:W3CDTF">2019-05-24T17:28:17Z</dcterms:created>
  <dcterms:modified xsi:type="dcterms:W3CDTF">2019-05-24T17:33:16Z</dcterms:modified>
</cp:coreProperties>
</file>