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66" r:id="rId4"/>
    <p:sldId id="260" r:id="rId5"/>
    <p:sldId id="267" r:id="rId6"/>
    <p:sldId id="262" r:id="rId7"/>
    <p:sldId id="268" r:id="rId8"/>
    <p:sldId id="269" r:id="rId9"/>
    <p:sldId id="270" r:id="rId10"/>
    <p:sldId id="271" r:id="rId11"/>
    <p:sldId id="272" r:id="rId12"/>
    <p:sldId id="274" r:id="rId13"/>
    <p:sldId id="275" r:id="rId14"/>
    <p:sldId id="264"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4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80A6F-F6A3-4512-A375-911032A17121}"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3C215094-6780-4EFF-8F7E-55C8A0438B7D}">
      <dgm:prSet phldrT="[Text]"/>
      <dgm:spPr/>
      <dgm:t>
        <a:bodyPr/>
        <a:lstStyle/>
        <a:p>
          <a:r>
            <a:rPr lang="en-US"/>
            <a:t>BEEMS</a:t>
          </a:r>
        </a:p>
      </dgm:t>
    </dgm:pt>
    <dgm:pt modelId="{DF57178D-665C-4CF7-9400-6699275D4FCD}" type="parTrans" cxnId="{9E5580EF-A8B6-440A-A4E0-6D83E0A88D93}">
      <dgm:prSet/>
      <dgm:spPr/>
      <dgm:t>
        <a:bodyPr/>
        <a:lstStyle/>
        <a:p>
          <a:endParaRPr lang="en-US"/>
        </a:p>
      </dgm:t>
    </dgm:pt>
    <dgm:pt modelId="{3933F470-A198-4035-89FC-967316A9BC7F}" type="sibTrans" cxnId="{9E5580EF-A8B6-440A-A4E0-6D83E0A88D93}">
      <dgm:prSet/>
      <dgm:spPr/>
      <dgm:t>
        <a:bodyPr/>
        <a:lstStyle/>
        <a:p>
          <a:endParaRPr lang="en-US"/>
        </a:p>
      </dgm:t>
    </dgm:pt>
    <dgm:pt modelId="{868DBFA0-E58C-4864-BED5-A3B420EA2B85}">
      <dgm:prSet phldrT="[Text]"/>
      <dgm:spPr/>
      <dgm:t>
        <a:bodyPr/>
        <a:lstStyle/>
        <a:p>
          <a:r>
            <a:rPr lang="en-US"/>
            <a:t>Sleep</a:t>
          </a:r>
        </a:p>
      </dgm:t>
    </dgm:pt>
    <dgm:pt modelId="{854BF0BE-A23B-437D-AE99-CE72AC3BC5BC}" type="parTrans" cxnId="{9F97AFD3-BD16-4AC9-833A-871FD29B12E5}">
      <dgm:prSet/>
      <dgm:spPr/>
      <dgm:t>
        <a:bodyPr/>
        <a:lstStyle/>
        <a:p>
          <a:endParaRPr lang="en-US"/>
        </a:p>
      </dgm:t>
    </dgm:pt>
    <dgm:pt modelId="{2701AFC9-7BBB-419D-8B37-3A31E14CB89E}" type="sibTrans" cxnId="{9F97AFD3-BD16-4AC9-833A-871FD29B12E5}">
      <dgm:prSet/>
      <dgm:spPr/>
      <dgm:t>
        <a:bodyPr/>
        <a:lstStyle/>
        <a:p>
          <a:endParaRPr lang="en-US"/>
        </a:p>
      </dgm:t>
    </dgm:pt>
    <dgm:pt modelId="{B92EA9D5-428F-4263-81CD-F0064592C003}">
      <dgm:prSet phldrT="[Text]"/>
      <dgm:spPr/>
      <dgm:t>
        <a:bodyPr/>
        <a:lstStyle/>
        <a:p>
          <a:r>
            <a:rPr lang="en-US"/>
            <a:t>Exercise</a:t>
          </a:r>
        </a:p>
      </dgm:t>
    </dgm:pt>
    <dgm:pt modelId="{5C709D09-EFF8-4CDC-B41E-A515295DD6D3}" type="parTrans" cxnId="{68313793-7A75-4C18-8551-EEC02611F442}">
      <dgm:prSet/>
      <dgm:spPr/>
      <dgm:t>
        <a:bodyPr/>
        <a:lstStyle/>
        <a:p>
          <a:endParaRPr lang="en-US"/>
        </a:p>
      </dgm:t>
    </dgm:pt>
    <dgm:pt modelId="{7FC86FC5-F07E-4587-B3F5-78D4B87A3686}" type="sibTrans" cxnId="{68313793-7A75-4C18-8551-EEC02611F442}">
      <dgm:prSet/>
      <dgm:spPr/>
      <dgm:t>
        <a:bodyPr/>
        <a:lstStyle/>
        <a:p>
          <a:endParaRPr lang="en-US"/>
        </a:p>
      </dgm:t>
    </dgm:pt>
    <dgm:pt modelId="{E1F5F243-D2D9-4F5E-BA57-810C943BF404}">
      <dgm:prSet phldrT="[Text]"/>
      <dgm:spPr/>
      <dgm:t>
        <a:bodyPr/>
        <a:lstStyle/>
        <a:p>
          <a:r>
            <a:rPr lang="en-US"/>
            <a:t>Balance</a:t>
          </a:r>
        </a:p>
      </dgm:t>
    </dgm:pt>
    <dgm:pt modelId="{841D0859-9B5C-409A-AFB2-926143555C79}" type="parTrans" cxnId="{1D178182-1764-4753-BA75-09D6026F7DF2}">
      <dgm:prSet/>
      <dgm:spPr/>
      <dgm:t>
        <a:bodyPr/>
        <a:lstStyle/>
        <a:p>
          <a:endParaRPr lang="en-US"/>
        </a:p>
      </dgm:t>
    </dgm:pt>
    <dgm:pt modelId="{42104FB7-470B-47FC-8566-92B30CE7D187}" type="sibTrans" cxnId="{1D178182-1764-4753-BA75-09D6026F7DF2}">
      <dgm:prSet/>
      <dgm:spPr/>
      <dgm:t>
        <a:bodyPr/>
        <a:lstStyle/>
        <a:p>
          <a:endParaRPr lang="en-US"/>
        </a:p>
      </dgm:t>
    </dgm:pt>
    <dgm:pt modelId="{26F3DE30-ACBD-4D59-BD34-3A519A185DE0}">
      <dgm:prSet phldrT="[Text]"/>
      <dgm:spPr/>
      <dgm:t>
        <a:bodyPr/>
        <a:lstStyle/>
        <a:p>
          <a:r>
            <a:rPr lang="en-US"/>
            <a:t>Food</a:t>
          </a:r>
        </a:p>
      </dgm:t>
    </dgm:pt>
    <dgm:pt modelId="{4FA60ED9-A806-4F03-840C-2E21D436C11B}" type="parTrans" cxnId="{0BAFA31A-40B4-4AAD-BC1B-DF51029064E0}">
      <dgm:prSet/>
      <dgm:spPr/>
      <dgm:t>
        <a:bodyPr/>
        <a:lstStyle/>
        <a:p>
          <a:endParaRPr lang="en-US"/>
        </a:p>
      </dgm:t>
    </dgm:pt>
    <dgm:pt modelId="{74FACBE8-8B25-4D3E-9E63-A577A6681F3B}" type="sibTrans" cxnId="{0BAFA31A-40B4-4AAD-BC1B-DF51029064E0}">
      <dgm:prSet/>
      <dgm:spPr/>
      <dgm:t>
        <a:bodyPr/>
        <a:lstStyle/>
        <a:p>
          <a:endParaRPr lang="en-US"/>
        </a:p>
      </dgm:t>
    </dgm:pt>
    <dgm:pt modelId="{2F11659D-F81D-48DB-9FC3-05DFF02E8DBD}">
      <dgm:prSet/>
      <dgm:spPr/>
      <dgm:t>
        <a:bodyPr/>
        <a:lstStyle/>
        <a:p>
          <a:r>
            <a:rPr lang="en-US"/>
            <a:t>Manage</a:t>
          </a:r>
        </a:p>
      </dgm:t>
    </dgm:pt>
    <dgm:pt modelId="{62313571-96F0-4814-A1BA-82170ADDD0DE}" type="parTrans" cxnId="{7CDE1222-5471-4B84-833C-B091E03257DF}">
      <dgm:prSet/>
      <dgm:spPr/>
      <dgm:t>
        <a:bodyPr/>
        <a:lstStyle/>
        <a:p>
          <a:endParaRPr lang="en-US"/>
        </a:p>
      </dgm:t>
    </dgm:pt>
    <dgm:pt modelId="{5FEF90C4-F2BB-4817-913F-B98A4F64E4A7}" type="sibTrans" cxnId="{7CDE1222-5471-4B84-833C-B091E03257DF}">
      <dgm:prSet/>
      <dgm:spPr/>
      <dgm:t>
        <a:bodyPr/>
        <a:lstStyle/>
        <a:p>
          <a:endParaRPr lang="en-US"/>
        </a:p>
      </dgm:t>
    </dgm:pt>
    <dgm:pt modelId="{1A518627-1299-45C7-8EEB-F9DB16855D32}" type="pres">
      <dgm:prSet presAssocID="{63C80A6F-F6A3-4512-A375-911032A17121}" presName="Name0" presStyleCnt="0">
        <dgm:presLayoutVars>
          <dgm:chMax val="1"/>
          <dgm:dir/>
          <dgm:animLvl val="ctr"/>
          <dgm:resizeHandles val="exact"/>
        </dgm:presLayoutVars>
      </dgm:prSet>
      <dgm:spPr/>
    </dgm:pt>
    <dgm:pt modelId="{9DDF160F-8171-48E3-8A21-F884EBA0F182}" type="pres">
      <dgm:prSet presAssocID="{3C215094-6780-4EFF-8F7E-55C8A0438B7D}" presName="centerShape" presStyleLbl="node0" presStyleIdx="0" presStyleCnt="1" custLinFactNeighborX="-353" custLinFactNeighborY="-884"/>
      <dgm:spPr/>
    </dgm:pt>
    <dgm:pt modelId="{D20AF360-CA2D-4869-AE07-4F202F87FE44}" type="pres">
      <dgm:prSet presAssocID="{868DBFA0-E58C-4864-BED5-A3B420EA2B85}" presName="node" presStyleLbl="node1" presStyleIdx="0" presStyleCnt="5">
        <dgm:presLayoutVars>
          <dgm:bulletEnabled val="1"/>
        </dgm:presLayoutVars>
      </dgm:prSet>
      <dgm:spPr/>
    </dgm:pt>
    <dgm:pt modelId="{643218F0-F270-4289-85D0-0C2A26E7125F}" type="pres">
      <dgm:prSet presAssocID="{868DBFA0-E58C-4864-BED5-A3B420EA2B85}" presName="dummy" presStyleCnt="0"/>
      <dgm:spPr/>
    </dgm:pt>
    <dgm:pt modelId="{BD3FC4A6-68C2-481F-9167-34C6409F78FD}" type="pres">
      <dgm:prSet presAssocID="{2701AFC9-7BBB-419D-8B37-3A31E14CB89E}" presName="sibTrans" presStyleLbl="sibTrans2D1" presStyleIdx="0" presStyleCnt="5"/>
      <dgm:spPr/>
    </dgm:pt>
    <dgm:pt modelId="{EF300F1E-F9E9-4174-8FE5-AB45B34E113E}" type="pres">
      <dgm:prSet presAssocID="{B92EA9D5-428F-4263-81CD-F0064592C003}" presName="node" presStyleLbl="node1" presStyleIdx="1" presStyleCnt="5">
        <dgm:presLayoutVars>
          <dgm:bulletEnabled val="1"/>
        </dgm:presLayoutVars>
      </dgm:prSet>
      <dgm:spPr/>
    </dgm:pt>
    <dgm:pt modelId="{8F91CAFE-5E98-4F65-8D5A-D22F78AC01C6}" type="pres">
      <dgm:prSet presAssocID="{B92EA9D5-428F-4263-81CD-F0064592C003}" presName="dummy" presStyleCnt="0"/>
      <dgm:spPr/>
    </dgm:pt>
    <dgm:pt modelId="{229C1254-6954-4FF0-BF56-D7122EC7FB71}" type="pres">
      <dgm:prSet presAssocID="{7FC86FC5-F07E-4587-B3F5-78D4B87A3686}" presName="sibTrans" presStyleLbl="sibTrans2D1" presStyleIdx="1" presStyleCnt="5"/>
      <dgm:spPr/>
    </dgm:pt>
    <dgm:pt modelId="{4C7AD65D-C0CA-4E7E-86EF-B59F505D6223}" type="pres">
      <dgm:prSet presAssocID="{E1F5F243-D2D9-4F5E-BA57-810C943BF404}" presName="node" presStyleLbl="node1" presStyleIdx="2" presStyleCnt="5">
        <dgm:presLayoutVars>
          <dgm:bulletEnabled val="1"/>
        </dgm:presLayoutVars>
      </dgm:prSet>
      <dgm:spPr/>
    </dgm:pt>
    <dgm:pt modelId="{439C4CE1-D14B-48A8-B091-08094F4DFC67}" type="pres">
      <dgm:prSet presAssocID="{E1F5F243-D2D9-4F5E-BA57-810C943BF404}" presName="dummy" presStyleCnt="0"/>
      <dgm:spPr/>
    </dgm:pt>
    <dgm:pt modelId="{A0227165-6123-4FC0-BE7C-837A29D100A0}" type="pres">
      <dgm:prSet presAssocID="{42104FB7-470B-47FC-8566-92B30CE7D187}" presName="sibTrans" presStyleLbl="sibTrans2D1" presStyleIdx="2" presStyleCnt="5"/>
      <dgm:spPr/>
    </dgm:pt>
    <dgm:pt modelId="{C9A6A5C3-89F7-4C52-BD56-EEA28D7F4A69}" type="pres">
      <dgm:prSet presAssocID="{2F11659D-F81D-48DB-9FC3-05DFF02E8DBD}" presName="node" presStyleLbl="node1" presStyleIdx="3" presStyleCnt="5">
        <dgm:presLayoutVars>
          <dgm:bulletEnabled val="1"/>
        </dgm:presLayoutVars>
      </dgm:prSet>
      <dgm:spPr/>
    </dgm:pt>
    <dgm:pt modelId="{C7732BF0-EFB4-43E0-9C00-2802916F287E}" type="pres">
      <dgm:prSet presAssocID="{2F11659D-F81D-48DB-9FC3-05DFF02E8DBD}" presName="dummy" presStyleCnt="0"/>
      <dgm:spPr/>
    </dgm:pt>
    <dgm:pt modelId="{29C622A9-3DDE-4DB8-A8D7-4C5D616A3884}" type="pres">
      <dgm:prSet presAssocID="{5FEF90C4-F2BB-4817-913F-B98A4F64E4A7}" presName="sibTrans" presStyleLbl="sibTrans2D1" presStyleIdx="3" presStyleCnt="5"/>
      <dgm:spPr/>
    </dgm:pt>
    <dgm:pt modelId="{9B74400A-B298-4248-BF0E-E2C86142CEBE}" type="pres">
      <dgm:prSet presAssocID="{26F3DE30-ACBD-4D59-BD34-3A519A185DE0}" presName="node" presStyleLbl="node1" presStyleIdx="4" presStyleCnt="5">
        <dgm:presLayoutVars>
          <dgm:bulletEnabled val="1"/>
        </dgm:presLayoutVars>
      </dgm:prSet>
      <dgm:spPr/>
    </dgm:pt>
    <dgm:pt modelId="{B8EFB3E5-482C-4C63-8664-262A1982EC14}" type="pres">
      <dgm:prSet presAssocID="{26F3DE30-ACBD-4D59-BD34-3A519A185DE0}" presName="dummy" presStyleCnt="0"/>
      <dgm:spPr/>
    </dgm:pt>
    <dgm:pt modelId="{55E0E452-6130-4004-A85E-23E79B6F2193}" type="pres">
      <dgm:prSet presAssocID="{74FACBE8-8B25-4D3E-9E63-A577A6681F3B}" presName="sibTrans" presStyleLbl="sibTrans2D1" presStyleIdx="4" presStyleCnt="5"/>
      <dgm:spPr/>
    </dgm:pt>
  </dgm:ptLst>
  <dgm:cxnLst>
    <dgm:cxn modelId="{6C9ABA17-2020-47BE-A2B7-0DB93ACF1F7C}" type="presOf" srcId="{2701AFC9-7BBB-419D-8B37-3A31E14CB89E}" destId="{BD3FC4A6-68C2-481F-9167-34C6409F78FD}" srcOrd="0" destOrd="0" presId="urn:microsoft.com/office/officeart/2005/8/layout/radial6"/>
    <dgm:cxn modelId="{0BAFA31A-40B4-4AAD-BC1B-DF51029064E0}" srcId="{3C215094-6780-4EFF-8F7E-55C8A0438B7D}" destId="{26F3DE30-ACBD-4D59-BD34-3A519A185DE0}" srcOrd="4" destOrd="0" parTransId="{4FA60ED9-A806-4F03-840C-2E21D436C11B}" sibTransId="{74FACBE8-8B25-4D3E-9E63-A577A6681F3B}"/>
    <dgm:cxn modelId="{7CDE1222-5471-4B84-833C-B091E03257DF}" srcId="{3C215094-6780-4EFF-8F7E-55C8A0438B7D}" destId="{2F11659D-F81D-48DB-9FC3-05DFF02E8DBD}" srcOrd="3" destOrd="0" parTransId="{62313571-96F0-4814-A1BA-82170ADDD0DE}" sibTransId="{5FEF90C4-F2BB-4817-913F-B98A4F64E4A7}"/>
    <dgm:cxn modelId="{7E39F85D-522A-4D59-B452-DA3D23D4955D}" type="presOf" srcId="{42104FB7-470B-47FC-8566-92B30CE7D187}" destId="{A0227165-6123-4FC0-BE7C-837A29D100A0}" srcOrd="0" destOrd="0" presId="urn:microsoft.com/office/officeart/2005/8/layout/radial6"/>
    <dgm:cxn modelId="{0B63D55E-0460-4202-BB2B-242D8AA3EF63}" type="presOf" srcId="{5FEF90C4-F2BB-4817-913F-B98A4F64E4A7}" destId="{29C622A9-3DDE-4DB8-A8D7-4C5D616A3884}" srcOrd="0" destOrd="0" presId="urn:microsoft.com/office/officeart/2005/8/layout/radial6"/>
    <dgm:cxn modelId="{AA947450-B641-4743-8089-957E49CEB4B0}" type="presOf" srcId="{26F3DE30-ACBD-4D59-BD34-3A519A185DE0}" destId="{9B74400A-B298-4248-BF0E-E2C86142CEBE}" srcOrd="0" destOrd="0" presId="urn:microsoft.com/office/officeart/2005/8/layout/radial6"/>
    <dgm:cxn modelId="{2E48B154-93FC-4F74-A0B1-BA718823CC70}" type="presOf" srcId="{63C80A6F-F6A3-4512-A375-911032A17121}" destId="{1A518627-1299-45C7-8EEB-F9DB16855D32}" srcOrd="0" destOrd="0" presId="urn:microsoft.com/office/officeart/2005/8/layout/radial6"/>
    <dgm:cxn modelId="{1D178182-1764-4753-BA75-09D6026F7DF2}" srcId="{3C215094-6780-4EFF-8F7E-55C8A0438B7D}" destId="{E1F5F243-D2D9-4F5E-BA57-810C943BF404}" srcOrd="2" destOrd="0" parTransId="{841D0859-9B5C-409A-AFB2-926143555C79}" sibTransId="{42104FB7-470B-47FC-8566-92B30CE7D187}"/>
    <dgm:cxn modelId="{68313793-7A75-4C18-8551-EEC02611F442}" srcId="{3C215094-6780-4EFF-8F7E-55C8A0438B7D}" destId="{B92EA9D5-428F-4263-81CD-F0064592C003}" srcOrd="1" destOrd="0" parTransId="{5C709D09-EFF8-4CDC-B41E-A515295DD6D3}" sibTransId="{7FC86FC5-F07E-4587-B3F5-78D4B87A3686}"/>
    <dgm:cxn modelId="{AEB20D96-6D85-46D2-AD6F-0E68D40BA161}" type="presOf" srcId="{3C215094-6780-4EFF-8F7E-55C8A0438B7D}" destId="{9DDF160F-8171-48E3-8A21-F884EBA0F182}" srcOrd="0" destOrd="0" presId="urn:microsoft.com/office/officeart/2005/8/layout/radial6"/>
    <dgm:cxn modelId="{3101AAA7-DA27-425C-9C25-5A26B58ADBDF}" type="presOf" srcId="{E1F5F243-D2D9-4F5E-BA57-810C943BF404}" destId="{4C7AD65D-C0CA-4E7E-86EF-B59F505D6223}" srcOrd="0" destOrd="0" presId="urn:microsoft.com/office/officeart/2005/8/layout/radial6"/>
    <dgm:cxn modelId="{403479B7-AC36-4EF7-9E06-F316658A4668}" type="presOf" srcId="{2F11659D-F81D-48DB-9FC3-05DFF02E8DBD}" destId="{C9A6A5C3-89F7-4C52-BD56-EEA28D7F4A69}" srcOrd="0" destOrd="0" presId="urn:microsoft.com/office/officeart/2005/8/layout/radial6"/>
    <dgm:cxn modelId="{49DCC2D0-0706-4D9A-886E-EBF22CF70359}" type="presOf" srcId="{B92EA9D5-428F-4263-81CD-F0064592C003}" destId="{EF300F1E-F9E9-4174-8FE5-AB45B34E113E}" srcOrd="0" destOrd="0" presId="urn:microsoft.com/office/officeart/2005/8/layout/radial6"/>
    <dgm:cxn modelId="{9F97AFD3-BD16-4AC9-833A-871FD29B12E5}" srcId="{3C215094-6780-4EFF-8F7E-55C8A0438B7D}" destId="{868DBFA0-E58C-4864-BED5-A3B420EA2B85}" srcOrd="0" destOrd="0" parTransId="{854BF0BE-A23B-437D-AE99-CE72AC3BC5BC}" sibTransId="{2701AFC9-7BBB-419D-8B37-3A31E14CB89E}"/>
    <dgm:cxn modelId="{9E5580EF-A8B6-440A-A4E0-6D83E0A88D93}" srcId="{63C80A6F-F6A3-4512-A375-911032A17121}" destId="{3C215094-6780-4EFF-8F7E-55C8A0438B7D}" srcOrd="0" destOrd="0" parTransId="{DF57178D-665C-4CF7-9400-6699275D4FCD}" sibTransId="{3933F470-A198-4035-89FC-967316A9BC7F}"/>
    <dgm:cxn modelId="{6567B5F7-134A-4F78-9FBD-2A02F863CF26}" type="presOf" srcId="{74FACBE8-8B25-4D3E-9E63-A577A6681F3B}" destId="{55E0E452-6130-4004-A85E-23E79B6F2193}" srcOrd="0" destOrd="0" presId="urn:microsoft.com/office/officeart/2005/8/layout/radial6"/>
    <dgm:cxn modelId="{FF3394FA-AFE8-4409-9E3B-CA13954AEDAB}" type="presOf" srcId="{868DBFA0-E58C-4864-BED5-A3B420EA2B85}" destId="{D20AF360-CA2D-4869-AE07-4F202F87FE44}" srcOrd="0" destOrd="0" presId="urn:microsoft.com/office/officeart/2005/8/layout/radial6"/>
    <dgm:cxn modelId="{A48C41FD-891C-42F5-8F47-130A2F3D3082}" type="presOf" srcId="{7FC86FC5-F07E-4587-B3F5-78D4B87A3686}" destId="{229C1254-6954-4FF0-BF56-D7122EC7FB71}" srcOrd="0" destOrd="0" presId="urn:microsoft.com/office/officeart/2005/8/layout/radial6"/>
    <dgm:cxn modelId="{4FC1C9F0-6FF6-4FC5-A8E9-8D8041DB3860}" type="presParOf" srcId="{1A518627-1299-45C7-8EEB-F9DB16855D32}" destId="{9DDF160F-8171-48E3-8A21-F884EBA0F182}" srcOrd="0" destOrd="0" presId="urn:microsoft.com/office/officeart/2005/8/layout/radial6"/>
    <dgm:cxn modelId="{D8DD454A-5063-4354-9BFB-076AA7321FE6}" type="presParOf" srcId="{1A518627-1299-45C7-8EEB-F9DB16855D32}" destId="{D20AF360-CA2D-4869-AE07-4F202F87FE44}" srcOrd="1" destOrd="0" presId="urn:microsoft.com/office/officeart/2005/8/layout/radial6"/>
    <dgm:cxn modelId="{05FC4971-7A5A-4DA7-B36C-96DCADD66EC6}" type="presParOf" srcId="{1A518627-1299-45C7-8EEB-F9DB16855D32}" destId="{643218F0-F270-4289-85D0-0C2A26E7125F}" srcOrd="2" destOrd="0" presId="urn:microsoft.com/office/officeart/2005/8/layout/radial6"/>
    <dgm:cxn modelId="{02BBEF71-18D9-420A-AEAC-9FA65241121F}" type="presParOf" srcId="{1A518627-1299-45C7-8EEB-F9DB16855D32}" destId="{BD3FC4A6-68C2-481F-9167-34C6409F78FD}" srcOrd="3" destOrd="0" presId="urn:microsoft.com/office/officeart/2005/8/layout/radial6"/>
    <dgm:cxn modelId="{FED0623D-F2BF-4C10-ACB0-EC57975BA0D8}" type="presParOf" srcId="{1A518627-1299-45C7-8EEB-F9DB16855D32}" destId="{EF300F1E-F9E9-4174-8FE5-AB45B34E113E}" srcOrd="4" destOrd="0" presId="urn:microsoft.com/office/officeart/2005/8/layout/radial6"/>
    <dgm:cxn modelId="{0F52148F-6355-4C5C-939B-8C4193238776}" type="presParOf" srcId="{1A518627-1299-45C7-8EEB-F9DB16855D32}" destId="{8F91CAFE-5E98-4F65-8D5A-D22F78AC01C6}" srcOrd="5" destOrd="0" presId="urn:microsoft.com/office/officeart/2005/8/layout/radial6"/>
    <dgm:cxn modelId="{61F66E99-501F-4DBF-BE04-C481271A88BA}" type="presParOf" srcId="{1A518627-1299-45C7-8EEB-F9DB16855D32}" destId="{229C1254-6954-4FF0-BF56-D7122EC7FB71}" srcOrd="6" destOrd="0" presId="urn:microsoft.com/office/officeart/2005/8/layout/radial6"/>
    <dgm:cxn modelId="{D7D9D488-E281-4BA2-966E-359CC95E66B6}" type="presParOf" srcId="{1A518627-1299-45C7-8EEB-F9DB16855D32}" destId="{4C7AD65D-C0CA-4E7E-86EF-B59F505D6223}" srcOrd="7" destOrd="0" presId="urn:microsoft.com/office/officeart/2005/8/layout/radial6"/>
    <dgm:cxn modelId="{954AAB67-0754-4EF3-8BDF-916AEFC71400}" type="presParOf" srcId="{1A518627-1299-45C7-8EEB-F9DB16855D32}" destId="{439C4CE1-D14B-48A8-B091-08094F4DFC67}" srcOrd="8" destOrd="0" presId="urn:microsoft.com/office/officeart/2005/8/layout/radial6"/>
    <dgm:cxn modelId="{E684815B-436D-4F6D-AFF0-237CD91E6A0A}" type="presParOf" srcId="{1A518627-1299-45C7-8EEB-F9DB16855D32}" destId="{A0227165-6123-4FC0-BE7C-837A29D100A0}" srcOrd="9" destOrd="0" presId="urn:microsoft.com/office/officeart/2005/8/layout/radial6"/>
    <dgm:cxn modelId="{F8AEF5F7-D307-4F1B-AC93-36F19DCCA06C}" type="presParOf" srcId="{1A518627-1299-45C7-8EEB-F9DB16855D32}" destId="{C9A6A5C3-89F7-4C52-BD56-EEA28D7F4A69}" srcOrd="10" destOrd="0" presId="urn:microsoft.com/office/officeart/2005/8/layout/radial6"/>
    <dgm:cxn modelId="{C21BC360-59DB-4228-957B-1D1495D14560}" type="presParOf" srcId="{1A518627-1299-45C7-8EEB-F9DB16855D32}" destId="{C7732BF0-EFB4-43E0-9C00-2802916F287E}" srcOrd="11" destOrd="0" presId="urn:microsoft.com/office/officeart/2005/8/layout/radial6"/>
    <dgm:cxn modelId="{19E5C864-FD97-45DD-A13C-34116643FCC2}" type="presParOf" srcId="{1A518627-1299-45C7-8EEB-F9DB16855D32}" destId="{29C622A9-3DDE-4DB8-A8D7-4C5D616A3884}" srcOrd="12" destOrd="0" presId="urn:microsoft.com/office/officeart/2005/8/layout/radial6"/>
    <dgm:cxn modelId="{F076D2B8-86CD-4CDC-9601-5EA1B20BC3A6}" type="presParOf" srcId="{1A518627-1299-45C7-8EEB-F9DB16855D32}" destId="{9B74400A-B298-4248-BF0E-E2C86142CEBE}" srcOrd="13" destOrd="0" presId="urn:microsoft.com/office/officeart/2005/8/layout/radial6"/>
    <dgm:cxn modelId="{BCF18693-2540-43A0-9DD1-CCEE04778008}" type="presParOf" srcId="{1A518627-1299-45C7-8EEB-F9DB16855D32}" destId="{B8EFB3E5-482C-4C63-8664-262A1982EC14}" srcOrd="14" destOrd="0" presId="urn:microsoft.com/office/officeart/2005/8/layout/radial6"/>
    <dgm:cxn modelId="{7668FD7D-23CE-4E7D-B0DC-76E399FCC7CA}" type="presParOf" srcId="{1A518627-1299-45C7-8EEB-F9DB16855D32}" destId="{55E0E452-6130-4004-A85E-23E79B6F2193}"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C80A6F-F6A3-4512-A375-911032A17121}"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3C215094-6780-4EFF-8F7E-55C8A0438B7D}">
      <dgm:prSet phldrT="[Text]"/>
      <dgm:spPr/>
      <dgm:t>
        <a:bodyPr/>
        <a:lstStyle/>
        <a:p>
          <a:r>
            <a:rPr lang="en-US"/>
            <a:t>BEEMS</a:t>
          </a:r>
        </a:p>
      </dgm:t>
    </dgm:pt>
    <dgm:pt modelId="{DF57178D-665C-4CF7-9400-6699275D4FCD}" type="parTrans" cxnId="{9E5580EF-A8B6-440A-A4E0-6D83E0A88D93}">
      <dgm:prSet/>
      <dgm:spPr/>
      <dgm:t>
        <a:bodyPr/>
        <a:lstStyle/>
        <a:p>
          <a:endParaRPr lang="en-US"/>
        </a:p>
      </dgm:t>
    </dgm:pt>
    <dgm:pt modelId="{3933F470-A198-4035-89FC-967316A9BC7F}" type="sibTrans" cxnId="{9E5580EF-A8B6-440A-A4E0-6D83E0A88D93}">
      <dgm:prSet/>
      <dgm:spPr/>
      <dgm:t>
        <a:bodyPr/>
        <a:lstStyle/>
        <a:p>
          <a:endParaRPr lang="en-US"/>
        </a:p>
      </dgm:t>
    </dgm:pt>
    <dgm:pt modelId="{868DBFA0-E58C-4864-BED5-A3B420EA2B85}">
      <dgm:prSet phldrT="[Text]"/>
      <dgm:spPr/>
      <dgm:t>
        <a:bodyPr/>
        <a:lstStyle/>
        <a:p>
          <a:r>
            <a:rPr lang="en-US"/>
            <a:t>Sleep</a:t>
          </a:r>
        </a:p>
      </dgm:t>
    </dgm:pt>
    <dgm:pt modelId="{854BF0BE-A23B-437D-AE99-CE72AC3BC5BC}" type="parTrans" cxnId="{9F97AFD3-BD16-4AC9-833A-871FD29B12E5}">
      <dgm:prSet/>
      <dgm:spPr/>
      <dgm:t>
        <a:bodyPr/>
        <a:lstStyle/>
        <a:p>
          <a:endParaRPr lang="en-US"/>
        </a:p>
      </dgm:t>
    </dgm:pt>
    <dgm:pt modelId="{2701AFC9-7BBB-419D-8B37-3A31E14CB89E}" type="sibTrans" cxnId="{9F97AFD3-BD16-4AC9-833A-871FD29B12E5}">
      <dgm:prSet/>
      <dgm:spPr/>
      <dgm:t>
        <a:bodyPr/>
        <a:lstStyle/>
        <a:p>
          <a:endParaRPr lang="en-US"/>
        </a:p>
      </dgm:t>
    </dgm:pt>
    <dgm:pt modelId="{B92EA9D5-428F-4263-81CD-F0064592C003}">
      <dgm:prSet phldrT="[Text]"/>
      <dgm:spPr/>
      <dgm:t>
        <a:bodyPr/>
        <a:lstStyle/>
        <a:p>
          <a:r>
            <a:rPr lang="en-US"/>
            <a:t>Exercise</a:t>
          </a:r>
        </a:p>
      </dgm:t>
    </dgm:pt>
    <dgm:pt modelId="{5C709D09-EFF8-4CDC-B41E-A515295DD6D3}" type="parTrans" cxnId="{68313793-7A75-4C18-8551-EEC02611F442}">
      <dgm:prSet/>
      <dgm:spPr/>
      <dgm:t>
        <a:bodyPr/>
        <a:lstStyle/>
        <a:p>
          <a:endParaRPr lang="en-US"/>
        </a:p>
      </dgm:t>
    </dgm:pt>
    <dgm:pt modelId="{7FC86FC5-F07E-4587-B3F5-78D4B87A3686}" type="sibTrans" cxnId="{68313793-7A75-4C18-8551-EEC02611F442}">
      <dgm:prSet/>
      <dgm:spPr/>
      <dgm:t>
        <a:bodyPr/>
        <a:lstStyle/>
        <a:p>
          <a:endParaRPr lang="en-US"/>
        </a:p>
      </dgm:t>
    </dgm:pt>
    <dgm:pt modelId="{E1F5F243-D2D9-4F5E-BA57-810C943BF404}">
      <dgm:prSet phldrT="[Text]"/>
      <dgm:spPr/>
      <dgm:t>
        <a:bodyPr/>
        <a:lstStyle/>
        <a:p>
          <a:r>
            <a:rPr lang="en-US"/>
            <a:t>Balance</a:t>
          </a:r>
        </a:p>
      </dgm:t>
    </dgm:pt>
    <dgm:pt modelId="{841D0859-9B5C-409A-AFB2-926143555C79}" type="parTrans" cxnId="{1D178182-1764-4753-BA75-09D6026F7DF2}">
      <dgm:prSet/>
      <dgm:spPr/>
      <dgm:t>
        <a:bodyPr/>
        <a:lstStyle/>
        <a:p>
          <a:endParaRPr lang="en-US"/>
        </a:p>
      </dgm:t>
    </dgm:pt>
    <dgm:pt modelId="{42104FB7-470B-47FC-8566-92B30CE7D187}" type="sibTrans" cxnId="{1D178182-1764-4753-BA75-09D6026F7DF2}">
      <dgm:prSet/>
      <dgm:spPr/>
      <dgm:t>
        <a:bodyPr/>
        <a:lstStyle/>
        <a:p>
          <a:endParaRPr lang="en-US"/>
        </a:p>
      </dgm:t>
    </dgm:pt>
    <dgm:pt modelId="{26F3DE30-ACBD-4D59-BD34-3A519A185DE0}">
      <dgm:prSet phldrT="[Text]"/>
      <dgm:spPr/>
      <dgm:t>
        <a:bodyPr/>
        <a:lstStyle/>
        <a:p>
          <a:r>
            <a:rPr lang="en-US"/>
            <a:t>Food</a:t>
          </a:r>
        </a:p>
      </dgm:t>
    </dgm:pt>
    <dgm:pt modelId="{4FA60ED9-A806-4F03-840C-2E21D436C11B}" type="parTrans" cxnId="{0BAFA31A-40B4-4AAD-BC1B-DF51029064E0}">
      <dgm:prSet/>
      <dgm:spPr/>
      <dgm:t>
        <a:bodyPr/>
        <a:lstStyle/>
        <a:p>
          <a:endParaRPr lang="en-US"/>
        </a:p>
      </dgm:t>
    </dgm:pt>
    <dgm:pt modelId="{74FACBE8-8B25-4D3E-9E63-A577A6681F3B}" type="sibTrans" cxnId="{0BAFA31A-40B4-4AAD-BC1B-DF51029064E0}">
      <dgm:prSet/>
      <dgm:spPr/>
      <dgm:t>
        <a:bodyPr/>
        <a:lstStyle/>
        <a:p>
          <a:endParaRPr lang="en-US"/>
        </a:p>
      </dgm:t>
    </dgm:pt>
    <dgm:pt modelId="{2F11659D-F81D-48DB-9FC3-05DFF02E8DBD}">
      <dgm:prSet/>
      <dgm:spPr/>
      <dgm:t>
        <a:bodyPr/>
        <a:lstStyle/>
        <a:p>
          <a:r>
            <a:rPr lang="en-US"/>
            <a:t>Manage</a:t>
          </a:r>
        </a:p>
      </dgm:t>
    </dgm:pt>
    <dgm:pt modelId="{62313571-96F0-4814-A1BA-82170ADDD0DE}" type="parTrans" cxnId="{7CDE1222-5471-4B84-833C-B091E03257DF}">
      <dgm:prSet/>
      <dgm:spPr/>
      <dgm:t>
        <a:bodyPr/>
        <a:lstStyle/>
        <a:p>
          <a:endParaRPr lang="en-US"/>
        </a:p>
      </dgm:t>
    </dgm:pt>
    <dgm:pt modelId="{5FEF90C4-F2BB-4817-913F-B98A4F64E4A7}" type="sibTrans" cxnId="{7CDE1222-5471-4B84-833C-B091E03257DF}">
      <dgm:prSet/>
      <dgm:spPr/>
      <dgm:t>
        <a:bodyPr/>
        <a:lstStyle/>
        <a:p>
          <a:endParaRPr lang="en-US"/>
        </a:p>
      </dgm:t>
    </dgm:pt>
    <dgm:pt modelId="{1A518627-1299-45C7-8EEB-F9DB16855D32}" type="pres">
      <dgm:prSet presAssocID="{63C80A6F-F6A3-4512-A375-911032A17121}" presName="Name0" presStyleCnt="0">
        <dgm:presLayoutVars>
          <dgm:chMax val="1"/>
          <dgm:dir/>
          <dgm:animLvl val="ctr"/>
          <dgm:resizeHandles val="exact"/>
        </dgm:presLayoutVars>
      </dgm:prSet>
      <dgm:spPr/>
    </dgm:pt>
    <dgm:pt modelId="{9DDF160F-8171-48E3-8A21-F884EBA0F182}" type="pres">
      <dgm:prSet presAssocID="{3C215094-6780-4EFF-8F7E-55C8A0438B7D}" presName="centerShape" presStyleLbl="node0" presStyleIdx="0" presStyleCnt="1" custLinFactNeighborX="-353" custLinFactNeighborY="-884"/>
      <dgm:spPr/>
    </dgm:pt>
    <dgm:pt modelId="{D20AF360-CA2D-4869-AE07-4F202F87FE44}" type="pres">
      <dgm:prSet presAssocID="{868DBFA0-E58C-4864-BED5-A3B420EA2B85}" presName="node" presStyleLbl="node1" presStyleIdx="0" presStyleCnt="5">
        <dgm:presLayoutVars>
          <dgm:bulletEnabled val="1"/>
        </dgm:presLayoutVars>
      </dgm:prSet>
      <dgm:spPr/>
    </dgm:pt>
    <dgm:pt modelId="{643218F0-F270-4289-85D0-0C2A26E7125F}" type="pres">
      <dgm:prSet presAssocID="{868DBFA0-E58C-4864-BED5-A3B420EA2B85}" presName="dummy" presStyleCnt="0"/>
      <dgm:spPr/>
    </dgm:pt>
    <dgm:pt modelId="{BD3FC4A6-68C2-481F-9167-34C6409F78FD}" type="pres">
      <dgm:prSet presAssocID="{2701AFC9-7BBB-419D-8B37-3A31E14CB89E}" presName="sibTrans" presStyleLbl="sibTrans2D1" presStyleIdx="0" presStyleCnt="5"/>
      <dgm:spPr/>
    </dgm:pt>
    <dgm:pt modelId="{EF300F1E-F9E9-4174-8FE5-AB45B34E113E}" type="pres">
      <dgm:prSet presAssocID="{B92EA9D5-428F-4263-81CD-F0064592C003}" presName="node" presStyleLbl="node1" presStyleIdx="1" presStyleCnt="5">
        <dgm:presLayoutVars>
          <dgm:bulletEnabled val="1"/>
        </dgm:presLayoutVars>
      </dgm:prSet>
      <dgm:spPr/>
    </dgm:pt>
    <dgm:pt modelId="{8F91CAFE-5E98-4F65-8D5A-D22F78AC01C6}" type="pres">
      <dgm:prSet presAssocID="{B92EA9D5-428F-4263-81CD-F0064592C003}" presName="dummy" presStyleCnt="0"/>
      <dgm:spPr/>
    </dgm:pt>
    <dgm:pt modelId="{229C1254-6954-4FF0-BF56-D7122EC7FB71}" type="pres">
      <dgm:prSet presAssocID="{7FC86FC5-F07E-4587-B3F5-78D4B87A3686}" presName="sibTrans" presStyleLbl="sibTrans2D1" presStyleIdx="1" presStyleCnt="5"/>
      <dgm:spPr/>
    </dgm:pt>
    <dgm:pt modelId="{4C7AD65D-C0CA-4E7E-86EF-B59F505D6223}" type="pres">
      <dgm:prSet presAssocID="{E1F5F243-D2D9-4F5E-BA57-810C943BF404}" presName="node" presStyleLbl="node1" presStyleIdx="2" presStyleCnt="5">
        <dgm:presLayoutVars>
          <dgm:bulletEnabled val="1"/>
        </dgm:presLayoutVars>
      </dgm:prSet>
      <dgm:spPr/>
    </dgm:pt>
    <dgm:pt modelId="{439C4CE1-D14B-48A8-B091-08094F4DFC67}" type="pres">
      <dgm:prSet presAssocID="{E1F5F243-D2D9-4F5E-BA57-810C943BF404}" presName="dummy" presStyleCnt="0"/>
      <dgm:spPr/>
    </dgm:pt>
    <dgm:pt modelId="{A0227165-6123-4FC0-BE7C-837A29D100A0}" type="pres">
      <dgm:prSet presAssocID="{42104FB7-470B-47FC-8566-92B30CE7D187}" presName="sibTrans" presStyleLbl="sibTrans2D1" presStyleIdx="2" presStyleCnt="5"/>
      <dgm:spPr/>
    </dgm:pt>
    <dgm:pt modelId="{C9A6A5C3-89F7-4C52-BD56-EEA28D7F4A69}" type="pres">
      <dgm:prSet presAssocID="{2F11659D-F81D-48DB-9FC3-05DFF02E8DBD}" presName="node" presStyleLbl="node1" presStyleIdx="3" presStyleCnt="5">
        <dgm:presLayoutVars>
          <dgm:bulletEnabled val="1"/>
        </dgm:presLayoutVars>
      </dgm:prSet>
      <dgm:spPr/>
    </dgm:pt>
    <dgm:pt modelId="{C7732BF0-EFB4-43E0-9C00-2802916F287E}" type="pres">
      <dgm:prSet presAssocID="{2F11659D-F81D-48DB-9FC3-05DFF02E8DBD}" presName="dummy" presStyleCnt="0"/>
      <dgm:spPr/>
    </dgm:pt>
    <dgm:pt modelId="{29C622A9-3DDE-4DB8-A8D7-4C5D616A3884}" type="pres">
      <dgm:prSet presAssocID="{5FEF90C4-F2BB-4817-913F-B98A4F64E4A7}" presName="sibTrans" presStyleLbl="sibTrans2D1" presStyleIdx="3" presStyleCnt="5"/>
      <dgm:spPr/>
    </dgm:pt>
    <dgm:pt modelId="{9B74400A-B298-4248-BF0E-E2C86142CEBE}" type="pres">
      <dgm:prSet presAssocID="{26F3DE30-ACBD-4D59-BD34-3A519A185DE0}" presName="node" presStyleLbl="node1" presStyleIdx="4" presStyleCnt="5">
        <dgm:presLayoutVars>
          <dgm:bulletEnabled val="1"/>
        </dgm:presLayoutVars>
      </dgm:prSet>
      <dgm:spPr/>
    </dgm:pt>
    <dgm:pt modelId="{B8EFB3E5-482C-4C63-8664-262A1982EC14}" type="pres">
      <dgm:prSet presAssocID="{26F3DE30-ACBD-4D59-BD34-3A519A185DE0}" presName="dummy" presStyleCnt="0"/>
      <dgm:spPr/>
    </dgm:pt>
    <dgm:pt modelId="{55E0E452-6130-4004-A85E-23E79B6F2193}" type="pres">
      <dgm:prSet presAssocID="{74FACBE8-8B25-4D3E-9E63-A577A6681F3B}" presName="sibTrans" presStyleLbl="sibTrans2D1" presStyleIdx="4" presStyleCnt="5"/>
      <dgm:spPr/>
    </dgm:pt>
  </dgm:ptLst>
  <dgm:cxnLst>
    <dgm:cxn modelId="{6C9ABA17-2020-47BE-A2B7-0DB93ACF1F7C}" type="presOf" srcId="{2701AFC9-7BBB-419D-8B37-3A31E14CB89E}" destId="{BD3FC4A6-68C2-481F-9167-34C6409F78FD}" srcOrd="0" destOrd="0" presId="urn:microsoft.com/office/officeart/2005/8/layout/radial6"/>
    <dgm:cxn modelId="{0BAFA31A-40B4-4AAD-BC1B-DF51029064E0}" srcId="{3C215094-6780-4EFF-8F7E-55C8A0438B7D}" destId="{26F3DE30-ACBD-4D59-BD34-3A519A185DE0}" srcOrd="4" destOrd="0" parTransId="{4FA60ED9-A806-4F03-840C-2E21D436C11B}" sibTransId="{74FACBE8-8B25-4D3E-9E63-A577A6681F3B}"/>
    <dgm:cxn modelId="{7CDE1222-5471-4B84-833C-B091E03257DF}" srcId="{3C215094-6780-4EFF-8F7E-55C8A0438B7D}" destId="{2F11659D-F81D-48DB-9FC3-05DFF02E8DBD}" srcOrd="3" destOrd="0" parTransId="{62313571-96F0-4814-A1BA-82170ADDD0DE}" sibTransId="{5FEF90C4-F2BB-4817-913F-B98A4F64E4A7}"/>
    <dgm:cxn modelId="{7E39F85D-522A-4D59-B452-DA3D23D4955D}" type="presOf" srcId="{42104FB7-470B-47FC-8566-92B30CE7D187}" destId="{A0227165-6123-4FC0-BE7C-837A29D100A0}" srcOrd="0" destOrd="0" presId="urn:microsoft.com/office/officeart/2005/8/layout/radial6"/>
    <dgm:cxn modelId="{0B63D55E-0460-4202-BB2B-242D8AA3EF63}" type="presOf" srcId="{5FEF90C4-F2BB-4817-913F-B98A4F64E4A7}" destId="{29C622A9-3DDE-4DB8-A8D7-4C5D616A3884}" srcOrd="0" destOrd="0" presId="urn:microsoft.com/office/officeart/2005/8/layout/radial6"/>
    <dgm:cxn modelId="{AA947450-B641-4743-8089-957E49CEB4B0}" type="presOf" srcId="{26F3DE30-ACBD-4D59-BD34-3A519A185DE0}" destId="{9B74400A-B298-4248-BF0E-E2C86142CEBE}" srcOrd="0" destOrd="0" presId="urn:microsoft.com/office/officeart/2005/8/layout/radial6"/>
    <dgm:cxn modelId="{2E48B154-93FC-4F74-A0B1-BA718823CC70}" type="presOf" srcId="{63C80A6F-F6A3-4512-A375-911032A17121}" destId="{1A518627-1299-45C7-8EEB-F9DB16855D32}" srcOrd="0" destOrd="0" presId="urn:microsoft.com/office/officeart/2005/8/layout/radial6"/>
    <dgm:cxn modelId="{1D178182-1764-4753-BA75-09D6026F7DF2}" srcId="{3C215094-6780-4EFF-8F7E-55C8A0438B7D}" destId="{E1F5F243-D2D9-4F5E-BA57-810C943BF404}" srcOrd="2" destOrd="0" parTransId="{841D0859-9B5C-409A-AFB2-926143555C79}" sibTransId="{42104FB7-470B-47FC-8566-92B30CE7D187}"/>
    <dgm:cxn modelId="{68313793-7A75-4C18-8551-EEC02611F442}" srcId="{3C215094-6780-4EFF-8F7E-55C8A0438B7D}" destId="{B92EA9D5-428F-4263-81CD-F0064592C003}" srcOrd="1" destOrd="0" parTransId="{5C709D09-EFF8-4CDC-B41E-A515295DD6D3}" sibTransId="{7FC86FC5-F07E-4587-B3F5-78D4B87A3686}"/>
    <dgm:cxn modelId="{AEB20D96-6D85-46D2-AD6F-0E68D40BA161}" type="presOf" srcId="{3C215094-6780-4EFF-8F7E-55C8A0438B7D}" destId="{9DDF160F-8171-48E3-8A21-F884EBA0F182}" srcOrd="0" destOrd="0" presId="urn:microsoft.com/office/officeart/2005/8/layout/radial6"/>
    <dgm:cxn modelId="{3101AAA7-DA27-425C-9C25-5A26B58ADBDF}" type="presOf" srcId="{E1F5F243-D2D9-4F5E-BA57-810C943BF404}" destId="{4C7AD65D-C0CA-4E7E-86EF-B59F505D6223}" srcOrd="0" destOrd="0" presId="urn:microsoft.com/office/officeart/2005/8/layout/radial6"/>
    <dgm:cxn modelId="{403479B7-AC36-4EF7-9E06-F316658A4668}" type="presOf" srcId="{2F11659D-F81D-48DB-9FC3-05DFF02E8DBD}" destId="{C9A6A5C3-89F7-4C52-BD56-EEA28D7F4A69}" srcOrd="0" destOrd="0" presId="urn:microsoft.com/office/officeart/2005/8/layout/radial6"/>
    <dgm:cxn modelId="{49DCC2D0-0706-4D9A-886E-EBF22CF70359}" type="presOf" srcId="{B92EA9D5-428F-4263-81CD-F0064592C003}" destId="{EF300F1E-F9E9-4174-8FE5-AB45B34E113E}" srcOrd="0" destOrd="0" presId="urn:microsoft.com/office/officeart/2005/8/layout/radial6"/>
    <dgm:cxn modelId="{9F97AFD3-BD16-4AC9-833A-871FD29B12E5}" srcId="{3C215094-6780-4EFF-8F7E-55C8A0438B7D}" destId="{868DBFA0-E58C-4864-BED5-A3B420EA2B85}" srcOrd="0" destOrd="0" parTransId="{854BF0BE-A23B-437D-AE99-CE72AC3BC5BC}" sibTransId="{2701AFC9-7BBB-419D-8B37-3A31E14CB89E}"/>
    <dgm:cxn modelId="{9E5580EF-A8B6-440A-A4E0-6D83E0A88D93}" srcId="{63C80A6F-F6A3-4512-A375-911032A17121}" destId="{3C215094-6780-4EFF-8F7E-55C8A0438B7D}" srcOrd="0" destOrd="0" parTransId="{DF57178D-665C-4CF7-9400-6699275D4FCD}" sibTransId="{3933F470-A198-4035-89FC-967316A9BC7F}"/>
    <dgm:cxn modelId="{6567B5F7-134A-4F78-9FBD-2A02F863CF26}" type="presOf" srcId="{74FACBE8-8B25-4D3E-9E63-A577A6681F3B}" destId="{55E0E452-6130-4004-A85E-23E79B6F2193}" srcOrd="0" destOrd="0" presId="urn:microsoft.com/office/officeart/2005/8/layout/radial6"/>
    <dgm:cxn modelId="{FF3394FA-AFE8-4409-9E3B-CA13954AEDAB}" type="presOf" srcId="{868DBFA0-E58C-4864-BED5-A3B420EA2B85}" destId="{D20AF360-CA2D-4869-AE07-4F202F87FE44}" srcOrd="0" destOrd="0" presId="urn:microsoft.com/office/officeart/2005/8/layout/radial6"/>
    <dgm:cxn modelId="{A48C41FD-891C-42F5-8F47-130A2F3D3082}" type="presOf" srcId="{7FC86FC5-F07E-4587-B3F5-78D4B87A3686}" destId="{229C1254-6954-4FF0-BF56-D7122EC7FB71}" srcOrd="0" destOrd="0" presId="urn:microsoft.com/office/officeart/2005/8/layout/radial6"/>
    <dgm:cxn modelId="{4FC1C9F0-6FF6-4FC5-A8E9-8D8041DB3860}" type="presParOf" srcId="{1A518627-1299-45C7-8EEB-F9DB16855D32}" destId="{9DDF160F-8171-48E3-8A21-F884EBA0F182}" srcOrd="0" destOrd="0" presId="urn:microsoft.com/office/officeart/2005/8/layout/radial6"/>
    <dgm:cxn modelId="{D8DD454A-5063-4354-9BFB-076AA7321FE6}" type="presParOf" srcId="{1A518627-1299-45C7-8EEB-F9DB16855D32}" destId="{D20AF360-CA2D-4869-AE07-4F202F87FE44}" srcOrd="1" destOrd="0" presId="urn:microsoft.com/office/officeart/2005/8/layout/radial6"/>
    <dgm:cxn modelId="{05FC4971-7A5A-4DA7-B36C-96DCADD66EC6}" type="presParOf" srcId="{1A518627-1299-45C7-8EEB-F9DB16855D32}" destId="{643218F0-F270-4289-85D0-0C2A26E7125F}" srcOrd="2" destOrd="0" presId="urn:microsoft.com/office/officeart/2005/8/layout/radial6"/>
    <dgm:cxn modelId="{02BBEF71-18D9-420A-AEAC-9FA65241121F}" type="presParOf" srcId="{1A518627-1299-45C7-8EEB-F9DB16855D32}" destId="{BD3FC4A6-68C2-481F-9167-34C6409F78FD}" srcOrd="3" destOrd="0" presId="urn:microsoft.com/office/officeart/2005/8/layout/radial6"/>
    <dgm:cxn modelId="{FED0623D-F2BF-4C10-ACB0-EC57975BA0D8}" type="presParOf" srcId="{1A518627-1299-45C7-8EEB-F9DB16855D32}" destId="{EF300F1E-F9E9-4174-8FE5-AB45B34E113E}" srcOrd="4" destOrd="0" presId="urn:microsoft.com/office/officeart/2005/8/layout/radial6"/>
    <dgm:cxn modelId="{0F52148F-6355-4C5C-939B-8C4193238776}" type="presParOf" srcId="{1A518627-1299-45C7-8EEB-F9DB16855D32}" destId="{8F91CAFE-5E98-4F65-8D5A-D22F78AC01C6}" srcOrd="5" destOrd="0" presId="urn:microsoft.com/office/officeart/2005/8/layout/radial6"/>
    <dgm:cxn modelId="{61F66E99-501F-4DBF-BE04-C481271A88BA}" type="presParOf" srcId="{1A518627-1299-45C7-8EEB-F9DB16855D32}" destId="{229C1254-6954-4FF0-BF56-D7122EC7FB71}" srcOrd="6" destOrd="0" presId="urn:microsoft.com/office/officeart/2005/8/layout/radial6"/>
    <dgm:cxn modelId="{D7D9D488-E281-4BA2-966E-359CC95E66B6}" type="presParOf" srcId="{1A518627-1299-45C7-8EEB-F9DB16855D32}" destId="{4C7AD65D-C0CA-4E7E-86EF-B59F505D6223}" srcOrd="7" destOrd="0" presId="urn:microsoft.com/office/officeart/2005/8/layout/radial6"/>
    <dgm:cxn modelId="{954AAB67-0754-4EF3-8BDF-916AEFC71400}" type="presParOf" srcId="{1A518627-1299-45C7-8EEB-F9DB16855D32}" destId="{439C4CE1-D14B-48A8-B091-08094F4DFC67}" srcOrd="8" destOrd="0" presId="urn:microsoft.com/office/officeart/2005/8/layout/radial6"/>
    <dgm:cxn modelId="{E684815B-436D-4F6D-AFF0-237CD91E6A0A}" type="presParOf" srcId="{1A518627-1299-45C7-8EEB-F9DB16855D32}" destId="{A0227165-6123-4FC0-BE7C-837A29D100A0}" srcOrd="9" destOrd="0" presId="urn:microsoft.com/office/officeart/2005/8/layout/radial6"/>
    <dgm:cxn modelId="{F8AEF5F7-D307-4F1B-AC93-36F19DCCA06C}" type="presParOf" srcId="{1A518627-1299-45C7-8EEB-F9DB16855D32}" destId="{C9A6A5C3-89F7-4C52-BD56-EEA28D7F4A69}" srcOrd="10" destOrd="0" presId="urn:microsoft.com/office/officeart/2005/8/layout/radial6"/>
    <dgm:cxn modelId="{C21BC360-59DB-4228-957B-1D1495D14560}" type="presParOf" srcId="{1A518627-1299-45C7-8EEB-F9DB16855D32}" destId="{C7732BF0-EFB4-43E0-9C00-2802916F287E}" srcOrd="11" destOrd="0" presId="urn:microsoft.com/office/officeart/2005/8/layout/radial6"/>
    <dgm:cxn modelId="{19E5C864-FD97-45DD-A13C-34116643FCC2}" type="presParOf" srcId="{1A518627-1299-45C7-8EEB-F9DB16855D32}" destId="{29C622A9-3DDE-4DB8-A8D7-4C5D616A3884}" srcOrd="12" destOrd="0" presId="urn:microsoft.com/office/officeart/2005/8/layout/radial6"/>
    <dgm:cxn modelId="{F076D2B8-86CD-4CDC-9601-5EA1B20BC3A6}" type="presParOf" srcId="{1A518627-1299-45C7-8EEB-F9DB16855D32}" destId="{9B74400A-B298-4248-BF0E-E2C86142CEBE}" srcOrd="13" destOrd="0" presId="urn:microsoft.com/office/officeart/2005/8/layout/radial6"/>
    <dgm:cxn modelId="{BCF18693-2540-43A0-9DD1-CCEE04778008}" type="presParOf" srcId="{1A518627-1299-45C7-8EEB-F9DB16855D32}" destId="{B8EFB3E5-482C-4C63-8664-262A1982EC14}" srcOrd="14" destOrd="0" presId="urn:microsoft.com/office/officeart/2005/8/layout/radial6"/>
    <dgm:cxn modelId="{7668FD7D-23CE-4E7D-B0DC-76E399FCC7CA}" type="presParOf" srcId="{1A518627-1299-45C7-8EEB-F9DB16855D32}" destId="{55E0E452-6130-4004-A85E-23E79B6F2193}"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0E452-6130-4004-A85E-23E79B6F2193}">
      <dsp:nvSpPr>
        <dsp:cNvPr id="0" name=""/>
        <dsp:cNvSpPr/>
      </dsp:nvSpPr>
      <dsp:spPr>
        <a:xfrm>
          <a:off x="785517" y="481033"/>
          <a:ext cx="3210629" cy="3210629"/>
        </a:xfrm>
        <a:prstGeom prst="blockArc">
          <a:avLst>
            <a:gd name="adj1" fmla="val 11880000"/>
            <a:gd name="adj2" fmla="val 16200000"/>
            <a:gd name="adj3" fmla="val 464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C622A9-3DDE-4DB8-A8D7-4C5D616A3884}">
      <dsp:nvSpPr>
        <dsp:cNvPr id="0" name=""/>
        <dsp:cNvSpPr/>
      </dsp:nvSpPr>
      <dsp:spPr>
        <a:xfrm>
          <a:off x="785517" y="481033"/>
          <a:ext cx="3210629" cy="3210629"/>
        </a:xfrm>
        <a:prstGeom prst="blockArc">
          <a:avLst>
            <a:gd name="adj1" fmla="val 7560000"/>
            <a:gd name="adj2" fmla="val 1188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227165-6123-4FC0-BE7C-837A29D100A0}">
      <dsp:nvSpPr>
        <dsp:cNvPr id="0" name=""/>
        <dsp:cNvSpPr/>
      </dsp:nvSpPr>
      <dsp:spPr>
        <a:xfrm>
          <a:off x="785517" y="481033"/>
          <a:ext cx="3210629" cy="3210629"/>
        </a:xfrm>
        <a:prstGeom prst="blockArc">
          <a:avLst>
            <a:gd name="adj1" fmla="val 3240000"/>
            <a:gd name="adj2" fmla="val 756000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9C1254-6954-4FF0-BF56-D7122EC7FB71}">
      <dsp:nvSpPr>
        <dsp:cNvPr id="0" name=""/>
        <dsp:cNvSpPr/>
      </dsp:nvSpPr>
      <dsp:spPr>
        <a:xfrm>
          <a:off x="785517" y="481033"/>
          <a:ext cx="3210629" cy="3210629"/>
        </a:xfrm>
        <a:prstGeom prst="blockArc">
          <a:avLst>
            <a:gd name="adj1" fmla="val 20520000"/>
            <a:gd name="adj2" fmla="val 324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3FC4A6-68C2-481F-9167-34C6409F78FD}">
      <dsp:nvSpPr>
        <dsp:cNvPr id="0" name=""/>
        <dsp:cNvSpPr/>
      </dsp:nvSpPr>
      <dsp:spPr>
        <a:xfrm>
          <a:off x="785517" y="481033"/>
          <a:ext cx="3210629" cy="3210629"/>
        </a:xfrm>
        <a:prstGeom prst="blockArc">
          <a:avLst>
            <a:gd name="adj1" fmla="val 16200000"/>
            <a:gd name="adj2" fmla="val 20520000"/>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DF160F-8171-48E3-8A21-F884EBA0F182}">
      <dsp:nvSpPr>
        <dsp:cNvPr id="0" name=""/>
        <dsp:cNvSpPr/>
      </dsp:nvSpPr>
      <dsp:spPr>
        <a:xfrm>
          <a:off x="1640798" y="1319661"/>
          <a:ext cx="1477926" cy="147792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BEEMS</a:t>
          </a:r>
        </a:p>
      </dsp:txBody>
      <dsp:txXfrm>
        <a:off x="1857235" y="1536098"/>
        <a:ext cx="1045052" cy="1045052"/>
      </dsp:txXfrm>
    </dsp:sp>
    <dsp:sp modelId="{D20AF360-CA2D-4869-AE07-4F202F87FE44}">
      <dsp:nvSpPr>
        <dsp:cNvPr id="0" name=""/>
        <dsp:cNvSpPr/>
      </dsp:nvSpPr>
      <dsp:spPr>
        <a:xfrm>
          <a:off x="1873558" y="1002"/>
          <a:ext cx="1034548" cy="1034548"/>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Sleep</a:t>
          </a:r>
        </a:p>
      </dsp:txBody>
      <dsp:txXfrm>
        <a:off x="2025064" y="152508"/>
        <a:ext cx="731536" cy="731536"/>
      </dsp:txXfrm>
    </dsp:sp>
    <dsp:sp modelId="{EF300F1E-F9E9-4174-8FE5-AB45B34E113E}">
      <dsp:nvSpPr>
        <dsp:cNvPr id="0" name=""/>
        <dsp:cNvSpPr/>
      </dsp:nvSpPr>
      <dsp:spPr>
        <a:xfrm>
          <a:off x="3364882" y="1084513"/>
          <a:ext cx="1034548" cy="1034548"/>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Exercise</a:t>
          </a:r>
        </a:p>
      </dsp:txBody>
      <dsp:txXfrm>
        <a:off x="3516388" y="1236019"/>
        <a:ext cx="731536" cy="731536"/>
      </dsp:txXfrm>
    </dsp:sp>
    <dsp:sp modelId="{4C7AD65D-C0CA-4E7E-86EF-B59F505D6223}">
      <dsp:nvSpPr>
        <dsp:cNvPr id="0" name=""/>
        <dsp:cNvSpPr/>
      </dsp:nvSpPr>
      <dsp:spPr>
        <a:xfrm>
          <a:off x="2795247" y="2837669"/>
          <a:ext cx="1034548" cy="1034548"/>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Balance</a:t>
          </a:r>
        </a:p>
      </dsp:txBody>
      <dsp:txXfrm>
        <a:off x="2946753" y="2989175"/>
        <a:ext cx="731536" cy="731536"/>
      </dsp:txXfrm>
    </dsp:sp>
    <dsp:sp modelId="{C9A6A5C3-89F7-4C52-BD56-EEA28D7F4A69}">
      <dsp:nvSpPr>
        <dsp:cNvPr id="0" name=""/>
        <dsp:cNvSpPr/>
      </dsp:nvSpPr>
      <dsp:spPr>
        <a:xfrm>
          <a:off x="951869" y="2837669"/>
          <a:ext cx="1034548" cy="1034548"/>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Manage</a:t>
          </a:r>
        </a:p>
      </dsp:txBody>
      <dsp:txXfrm>
        <a:off x="1103375" y="2989175"/>
        <a:ext cx="731536" cy="731536"/>
      </dsp:txXfrm>
    </dsp:sp>
    <dsp:sp modelId="{9B74400A-B298-4248-BF0E-E2C86142CEBE}">
      <dsp:nvSpPr>
        <dsp:cNvPr id="0" name=""/>
        <dsp:cNvSpPr/>
      </dsp:nvSpPr>
      <dsp:spPr>
        <a:xfrm>
          <a:off x="382233" y="1084513"/>
          <a:ext cx="1034548" cy="1034548"/>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Food</a:t>
          </a:r>
        </a:p>
      </dsp:txBody>
      <dsp:txXfrm>
        <a:off x="533739" y="1236019"/>
        <a:ext cx="731536" cy="731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0E452-6130-4004-A85E-23E79B6F2193}">
      <dsp:nvSpPr>
        <dsp:cNvPr id="0" name=""/>
        <dsp:cNvSpPr/>
      </dsp:nvSpPr>
      <dsp:spPr>
        <a:xfrm>
          <a:off x="785517" y="481033"/>
          <a:ext cx="3210629" cy="3210629"/>
        </a:xfrm>
        <a:prstGeom prst="blockArc">
          <a:avLst>
            <a:gd name="adj1" fmla="val 11880000"/>
            <a:gd name="adj2" fmla="val 16200000"/>
            <a:gd name="adj3" fmla="val 464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C622A9-3DDE-4DB8-A8D7-4C5D616A3884}">
      <dsp:nvSpPr>
        <dsp:cNvPr id="0" name=""/>
        <dsp:cNvSpPr/>
      </dsp:nvSpPr>
      <dsp:spPr>
        <a:xfrm>
          <a:off x="785517" y="481033"/>
          <a:ext cx="3210629" cy="3210629"/>
        </a:xfrm>
        <a:prstGeom prst="blockArc">
          <a:avLst>
            <a:gd name="adj1" fmla="val 7560000"/>
            <a:gd name="adj2" fmla="val 1188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227165-6123-4FC0-BE7C-837A29D100A0}">
      <dsp:nvSpPr>
        <dsp:cNvPr id="0" name=""/>
        <dsp:cNvSpPr/>
      </dsp:nvSpPr>
      <dsp:spPr>
        <a:xfrm>
          <a:off x="785517" y="481033"/>
          <a:ext cx="3210629" cy="3210629"/>
        </a:xfrm>
        <a:prstGeom prst="blockArc">
          <a:avLst>
            <a:gd name="adj1" fmla="val 3240000"/>
            <a:gd name="adj2" fmla="val 756000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9C1254-6954-4FF0-BF56-D7122EC7FB71}">
      <dsp:nvSpPr>
        <dsp:cNvPr id="0" name=""/>
        <dsp:cNvSpPr/>
      </dsp:nvSpPr>
      <dsp:spPr>
        <a:xfrm>
          <a:off x="785517" y="481033"/>
          <a:ext cx="3210629" cy="3210629"/>
        </a:xfrm>
        <a:prstGeom prst="blockArc">
          <a:avLst>
            <a:gd name="adj1" fmla="val 20520000"/>
            <a:gd name="adj2" fmla="val 324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3FC4A6-68C2-481F-9167-34C6409F78FD}">
      <dsp:nvSpPr>
        <dsp:cNvPr id="0" name=""/>
        <dsp:cNvSpPr/>
      </dsp:nvSpPr>
      <dsp:spPr>
        <a:xfrm>
          <a:off x="785517" y="481033"/>
          <a:ext cx="3210629" cy="3210629"/>
        </a:xfrm>
        <a:prstGeom prst="blockArc">
          <a:avLst>
            <a:gd name="adj1" fmla="val 16200000"/>
            <a:gd name="adj2" fmla="val 20520000"/>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DF160F-8171-48E3-8A21-F884EBA0F182}">
      <dsp:nvSpPr>
        <dsp:cNvPr id="0" name=""/>
        <dsp:cNvSpPr/>
      </dsp:nvSpPr>
      <dsp:spPr>
        <a:xfrm>
          <a:off x="1640798" y="1319661"/>
          <a:ext cx="1477926" cy="147792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BEEMS</a:t>
          </a:r>
        </a:p>
      </dsp:txBody>
      <dsp:txXfrm>
        <a:off x="1857235" y="1536098"/>
        <a:ext cx="1045052" cy="1045052"/>
      </dsp:txXfrm>
    </dsp:sp>
    <dsp:sp modelId="{D20AF360-CA2D-4869-AE07-4F202F87FE44}">
      <dsp:nvSpPr>
        <dsp:cNvPr id="0" name=""/>
        <dsp:cNvSpPr/>
      </dsp:nvSpPr>
      <dsp:spPr>
        <a:xfrm>
          <a:off x="1873558" y="1002"/>
          <a:ext cx="1034548" cy="1034548"/>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Sleep</a:t>
          </a:r>
        </a:p>
      </dsp:txBody>
      <dsp:txXfrm>
        <a:off x="2025064" y="152508"/>
        <a:ext cx="731536" cy="731536"/>
      </dsp:txXfrm>
    </dsp:sp>
    <dsp:sp modelId="{EF300F1E-F9E9-4174-8FE5-AB45B34E113E}">
      <dsp:nvSpPr>
        <dsp:cNvPr id="0" name=""/>
        <dsp:cNvSpPr/>
      </dsp:nvSpPr>
      <dsp:spPr>
        <a:xfrm>
          <a:off x="3364882" y="1084513"/>
          <a:ext cx="1034548" cy="1034548"/>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Exercise</a:t>
          </a:r>
        </a:p>
      </dsp:txBody>
      <dsp:txXfrm>
        <a:off x="3516388" y="1236019"/>
        <a:ext cx="731536" cy="731536"/>
      </dsp:txXfrm>
    </dsp:sp>
    <dsp:sp modelId="{4C7AD65D-C0CA-4E7E-86EF-B59F505D6223}">
      <dsp:nvSpPr>
        <dsp:cNvPr id="0" name=""/>
        <dsp:cNvSpPr/>
      </dsp:nvSpPr>
      <dsp:spPr>
        <a:xfrm>
          <a:off x="2795247" y="2837669"/>
          <a:ext cx="1034548" cy="1034548"/>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Balance</a:t>
          </a:r>
        </a:p>
      </dsp:txBody>
      <dsp:txXfrm>
        <a:off x="2946753" y="2989175"/>
        <a:ext cx="731536" cy="731536"/>
      </dsp:txXfrm>
    </dsp:sp>
    <dsp:sp modelId="{C9A6A5C3-89F7-4C52-BD56-EEA28D7F4A69}">
      <dsp:nvSpPr>
        <dsp:cNvPr id="0" name=""/>
        <dsp:cNvSpPr/>
      </dsp:nvSpPr>
      <dsp:spPr>
        <a:xfrm>
          <a:off x="951869" y="2837669"/>
          <a:ext cx="1034548" cy="1034548"/>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Manage</a:t>
          </a:r>
        </a:p>
      </dsp:txBody>
      <dsp:txXfrm>
        <a:off x="1103375" y="2989175"/>
        <a:ext cx="731536" cy="731536"/>
      </dsp:txXfrm>
    </dsp:sp>
    <dsp:sp modelId="{9B74400A-B298-4248-BF0E-E2C86142CEBE}">
      <dsp:nvSpPr>
        <dsp:cNvPr id="0" name=""/>
        <dsp:cNvSpPr/>
      </dsp:nvSpPr>
      <dsp:spPr>
        <a:xfrm>
          <a:off x="382233" y="1084513"/>
          <a:ext cx="1034548" cy="1034548"/>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Food</a:t>
          </a:r>
        </a:p>
      </dsp:txBody>
      <dsp:txXfrm>
        <a:off x="533739" y="1236019"/>
        <a:ext cx="731536" cy="73153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4D168-A3E5-4389-8BA4-5A34A57E433C}"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E1CA2-8B21-4A37-973A-35C383D5FE55}" type="slidenum">
              <a:rPr lang="en-US" smtClean="0"/>
              <a:t>‹#›</a:t>
            </a:fld>
            <a:endParaRPr lang="en-US"/>
          </a:p>
        </p:txBody>
      </p:sp>
    </p:spTree>
    <p:extLst>
      <p:ext uri="{BB962C8B-B14F-4D97-AF65-F5344CB8AC3E}">
        <p14:creationId xmlns:p14="http://schemas.microsoft.com/office/powerpoint/2010/main" val="408739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5/24/2019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5/24/2019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5/24/2019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5/24/2019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5/24/2019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5/24/2019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5/24/2019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5/24/2019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5/24/2019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5/24/2019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5/24/2019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5/24/2019</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forbesoste/15655214702"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ing.com/videos/search?q=rainbow+breathing+exercise&amp;view=detail&amp;mid=0CE542BDB14A3422C3380CE542BDB14A3422C338&amp;FORM=VIRE" TargetMode="External"/><Relationship Id="rId1" Type="http://schemas.openxmlformats.org/officeDocument/2006/relationships/slideLayout" Target="../slideLayouts/slideLayout2.xml"/><Relationship Id="rId4" Type="http://schemas.openxmlformats.org/officeDocument/2006/relationships/hyperlink" Target="http://hello-son.blogspot.com/2011/04/call-193-true-colors.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peter.baumgartner.name/2014/05/23/double-blind-review-ein-fallbeispiel/" TargetMode="External"/><Relationship Id="rId5" Type="http://schemas.openxmlformats.org/officeDocument/2006/relationships/image" Target="../media/image6.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davicarneiro.com/" TargetMode="External"/><Relationship Id="rId5" Type="http://schemas.openxmlformats.org/officeDocument/2006/relationships/image" Target="../media/image5.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hyperlink" Target="http://peter.baumgartner.name/2014/05/23/double-blind-review-ein-fallbeispiel/" TargetMode="External"/><Relationship Id="rId5" Type="http://schemas.openxmlformats.org/officeDocument/2006/relationships/image" Target="../media/image6.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eter.baumgartner.name/2014/05/23/double-blind-review-ein-fallbeispiel/" TargetMode="External"/><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pinkgranite.blogspot.ca/2011_07_01_archive.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mmunityactionmk.org/volunteering/physicalactivity/sign-up-for-a-credit/"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www.choosehelp.com/blogs/society/the-boy-has-funky-soul-teen-arrested-after-strange-dancing-causes-police-to-search-him-for-drugs.html"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EB7D-57D8-40FB-A77C-3E8F0642D759}"/>
              </a:ext>
            </a:extLst>
          </p:cNvPr>
          <p:cNvSpPr>
            <a:spLocks noGrp="1"/>
          </p:cNvSpPr>
          <p:nvPr>
            <p:ph type="ctrTitle"/>
          </p:nvPr>
        </p:nvSpPr>
        <p:spPr/>
        <p:txBody>
          <a:bodyPr/>
          <a:lstStyle/>
          <a:p>
            <a:r>
              <a:rPr lang="en-US" dirty="0"/>
              <a:t>Mindfulness Unit</a:t>
            </a:r>
          </a:p>
        </p:txBody>
      </p:sp>
      <p:sp>
        <p:nvSpPr>
          <p:cNvPr id="3" name="Subtitle 2">
            <a:extLst>
              <a:ext uri="{FF2B5EF4-FFF2-40B4-BE49-F238E27FC236}">
                <a16:creationId xmlns:a16="http://schemas.microsoft.com/office/drawing/2014/main" id="{E0283F5F-47AD-4ABE-B7E5-4ADA303B91C9}"/>
              </a:ext>
            </a:extLst>
          </p:cNvPr>
          <p:cNvSpPr>
            <a:spLocks noGrp="1"/>
          </p:cNvSpPr>
          <p:nvPr>
            <p:ph type="subTitle" idx="1"/>
          </p:nvPr>
        </p:nvSpPr>
        <p:spPr/>
        <p:txBody>
          <a:bodyPr/>
          <a:lstStyle/>
          <a:p>
            <a:r>
              <a:rPr lang="en-US" dirty="0"/>
              <a:t>Lesson 2</a:t>
            </a:r>
          </a:p>
        </p:txBody>
      </p:sp>
      <p:pic>
        <p:nvPicPr>
          <p:cNvPr id="5" name="Picture 4" descr="A close up of text on a white background&#10;&#10;Description automatically generated">
            <a:extLst>
              <a:ext uri="{FF2B5EF4-FFF2-40B4-BE49-F238E27FC236}">
                <a16:creationId xmlns:a16="http://schemas.microsoft.com/office/drawing/2014/main" id="{29ACC8EF-B84A-491B-B163-61CC39BB23B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62326" y="422030"/>
            <a:ext cx="2649612" cy="1779563"/>
          </a:xfrm>
          <a:prstGeom prst="rect">
            <a:avLst/>
          </a:prstGeom>
        </p:spPr>
      </p:pic>
    </p:spTree>
    <p:extLst>
      <p:ext uri="{BB962C8B-B14F-4D97-AF65-F5344CB8AC3E}">
        <p14:creationId xmlns:p14="http://schemas.microsoft.com/office/powerpoint/2010/main" val="406870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CCD3E-DDBB-4552-81BF-9CC03685125D}"/>
              </a:ext>
            </a:extLst>
          </p:cNvPr>
          <p:cNvSpPr>
            <a:spLocks noGrp="1"/>
          </p:cNvSpPr>
          <p:nvPr>
            <p:ph type="title"/>
          </p:nvPr>
        </p:nvSpPr>
        <p:spPr>
          <a:xfrm>
            <a:off x="1969804" y="3428998"/>
            <a:ext cx="2819723" cy="2782477"/>
          </a:xfrm>
        </p:spPr>
        <p:txBody>
          <a:bodyPr vert="horz" lIns="91440" tIns="45720" rIns="91440" bIns="45720" rtlCol="0" anchor="t">
            <a:normAutofit/>
          </a:bodyPr>
          <a:lstStyle/>
          <a:p>
            <a:r>
              <a:rPr lang="en-US" sz="3600"/>
              <a:t>More breathing!</a:t>
            </a:r>
          </a:p>
        </p:txBody>
      </p:sp>
      <p:sp>
        <p:nvSpPr>
          <p:cNvPr id="3" name="Rectangle 2">
            <a:extLst>
              <a:ext uri="{FF2B5EF4-FFF2-40B4-BE49-F238E27FC236}">
                <a16:creationId xmlns:a16="http://schemas.microsoft.com/office/drawing/2014/main" id="{C10CF5D2-5C12-4E17-98EB-EC068461C7A3}"/>
              </a:ext>
            </a:extLst>
          </p:cNvPr>
          <p:cNvSpPr/>
          <p:nvPr/>
        </p:nvSpPr>
        <p:spPr>
          <a:xfrm>
            <a:off x="2693324" y="5023349"/>
            <a:ext cx="6096000" cy="923330"/>
          </a:xfrm>
          <a:prstGeom prst="rect">
            <a:avLst/>
          </a:prstGeom>
        </p:spPr>
        <p:txBody>
          <a:bodyPr>
            <a:spAutoFit/>
          </a:bodyPr>
          <a:lstStyle/>
          <a:p>
            <a:r>
              <a:rPr lang="en-US" u="sng" dirty="0">
                <a:solidFill>
                  <a:srgbClr val="0563C1"/>
                </a:solidFill>
                <a:latin typeface="Arial" panose="020B0604020202020204" pitchFamily="34" charset="0"/>
                <a:ea typeface="Calibri" panose="020F0502020204030204" pitchFamily="34" charset="0"/>
                <a:hlinkClick r:id="rId2"/>
              </a:rPr>
              <a:t>https://www.bing.com/videos/search?q=rainbow+breathing+exercise&amp;view=detail&amp;mid=0CE542BDB14A3422C3380CE542BDB14A3422C338&amp;FORM=VIRE</a:t>
            </a:r>
            <a:endParaRPr lang="en-US" dirty="0"/>
          </a:p>
        </p:txBody>
      </p:sp>
      <p:pic>
        <p:nvPicPr>
          <p:cNvPr id="12" name="Picture 11" descr="A close up of a logo&#10;&#10;Description automatically generated">
            <a:extLst>
              <a:ext uri="{FF2B5EF4-FFF2-40B4-BE49-F238E27FC236}">
                <a16:creationId xmlns:a16="http://schemas.microsoft.com/office/drawing/2014/main" id="{9A770034-1B38-4592-807E-FD9711E3F2D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22422" y="629343"/>
            <a:ext cx="5428211" cy="2741247"/>
          </a:xfrm>
          <a:prstGeom prst="rect">
            <a:avLst/>
          </a:prstGeom>
        </p:spPr>
      </p:pic>
    </p:spTree>
    <p:extLst>
      <p:ext uri="{BB962C8B-B14F-4D97-AF65-F5344CB8AC3E}">
        <p14:creationId xmlns:p14="http://schemas.microsoft.com/office/powerpoint/2010/main" val="3411410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7E55-6536-4A62-978B-40738E149A12}"/>
              </a:ext>
            </a:extLst>
          </p:cNvPr>
          <p:cNvSpPr>
            <a:spLocks noGrp="1"/>
          </p:cNvSpPr>
          <p:nvPr>
            <p:ph type="title"/>
          </p:nvPr>
        </p:nvSpPr>
        <p:spPr>
          <a:xfrm>
            <a:off x="1930165" y="619634"/>
            <a:ext cx="7958331" cy="1077229"/>
          </a:xfrm>
        </p:spPr>
        <p:txBody>
          <a:bodyPr/>
          <a:lstStyle/>
          <a:p>
            <a:r>
              <a:rPr lang="en-US" dirty="0"/>
              <a:t>Mindful Stress Reduction Techniques</a:t>
            </a:r>
          </a:p>
        </p:txBody>
      </p:sp>
      <p:graphicFrame>
        <p:nvGraphicFramePr>
          <p:cNvPr id="4" name="Content Placeholder 3">
            <a:extLst>
              <a:ext uri="{FF2B5EF4-FFF2-40B4-BE49-F238E27FC236}">
                <a16:creationId xmlns:a16="http://schemas.microsoft.com/office/drawing/2014/main" id="{C11424DE-A95F-4FEB-95DF-B2839BC1498E}"/>
              </a:ext>
            </a:extLst>
          </p:cNvPr>
          <p:cNvGraphicFramePr>
            <a:graphicFrameLocks noGrp="1"/>
          </p:cNvGraphicFramePr>
          <p:nvPr>
            <p:ph idx="1"/>
            <p:extLst>
              <p:ext uri="{D42A27DB-BD31-4B8C-83A1-F6EECF244321}">
                <p14:modId xmlns:p14="http://schemas.microsoft.com/office/powerpoint/2010/main" val="3473063594"/>
              </p:ext>
            </p:extLst>
          </p:nvPr>
        </p:nvGraphicFramePr>
        <p:xfrm>
          <a:off x="2197894" y="2069264"/>
          <a:ext cx="7796212" cy="4114800"/>
        </p:xfrm>
        <a:graphic>
          <a:graphicData uri="http://schemas.openxmlformats.org/drawingml/2006/table">
            <a:tbl>
              <a:tblPr firstRow="1" bandRow="1">
                <a:tableStyleId>{5C22544A-7EE6-4342-B048-85BDC9FD1C3A}</a:tableStyleId>
              </a:tblPr>
              <a:tblGrid>
                <a:gridCol w="1448622">
                  <a:extLst>
                    <a:ext uri="{9D8B030D-6E8A-4147-A177-3AD203B41FA5}">
                      <a16:colId xmlns:a16="http://schemas.microsoft.com/office/drawing/2014/main" val="4060475354"/>
                    </a:ext>
                  </a:extLst>
                </a:gridCol>
                <a:gridCol w="6347590">
                  <a:extLst>
                    <a:ext uri="{9D8B030D-6E8A-4147-A177-3AD203B41FA5}">
                      <a16:colId xmlns:a16="http://schemas.microsoft.com/office/drawing/2014/main" val="2368999378"/>
                    </a:ext>
                  </a:extLst>
                </a:gridCol>
              </a:tblGrid>
              <a:tr h="370840">
                <a:tc gridSpan="2">
                  <a:txBody>
                    <a:bodyPr/>
                    <a:lstStyle/>
                    <a:p>
                      <a:pPr algn="ctr"/>
                      <a:r>
                        <a:rPr lang="en-US" dirty="0"/>
                        <a:t>BEEMS</a:t>
                      </a:r>
                    </a:p>
                    <a:p>
                      <a:pPr algn="ctr"/>
                      <a:endParaRPr lang="en-US" dirty="0"/>
                    </a:p>
                  </a:txBody>
                  <a:tcPr/>
                </a:tc>
                <a:tc hMerge="1">
                  <a:txBody>
                    <a:bodyPr/>
                    <a:lstStyle/>
                    <a:p>
                      <a:endParaRPr lang="en-US" dirty="0"/>
                    </a:p>
                  </a:txBody>
                  <a:tcPr/>
                </a:tc>
                <a:extLst>
                  <a:ext uri="{0D108BD9-81ED-4DB2-BD59-A6C34878D82A}">
                    <a16:rowId xmlns:a16="http://schemas.microsoft.com/office/drawing/2014/main" val="3392755310"/>
                  </a:ext>
                </a:extLst>
              </a:tr>
              <a:tr h="370840">
                <a:tc>
                  <a:txBody>
                    <a:bodyPr/>
                    <a:lstStyle/>
                    <a:p>
                      <a:pPr algn="ctr"/>
                      <a:r>
                        <a:rPr lang="en-US" dirty="0"/>
                        <a:t>B</a:t>
                      </a:r>
                    </a:p>
                  </a:txBody>
                  <a:tcPr/>
                </a:tc>
                <a:tc>
                  <a:txBody>
                    <a:bodyPr/>
                    <a:lstStyle/>
                    <a:p>
                      <a:r>
                        <a:rPr lang="en-US" sz="1800" kern="1200" dirty="0">
                          <a:solidFill>
                            <a:schemeClr val="dk1"/>
                          </a:solidFill>
                          <a:effectLst/>
                          <a:latin typeface="+mn-lt"/>
                          <a:ea typeface="+mn-ea"/>
                          <a:cs typeface="+mn-cs"/>
                        </a:rPr>
                        <a:t>Balance school-work with activities you enjoy</a:t>
                      </a:r>
                    </a:p>
                    <a:p>
                      <a:endParaRPr lang="en-US" dirty="0"/>
                    </a:p>
                  </a:txBody>
                  <a:tcPr/>
                </a:tc>
                <a:extLst>
                  <a:ext uri="{0D108BD9-81ED-4DB2-BD59-A6C34878D82A}">
                    <a16:rowId xmlns:a16="http://schemas.microsoft.com/office/drawing/2014/main" val="1898095555"/>
                  </a:ext>
                </a:extLst>
              </a:tr>
              <a:tr h="370840">
                <a:tc>
                  <a:txBody>
                    <a:bodyPr/>
                    <a:lstStyle/>
                    <a:p>
                      <a:pPr algn="ctr"/>
                      <a:r>
                        <a:rPr lang="en-US" dirty="0"/>
                        <a:t>E</a:t>
                      </a:r>
                    </a:p>
                  </a:txBody>
                  <a:tcPr/>
                </a:tc>
                <a:tc>
                  <a:txBody>
                    <a:bodyPr/>
                    <a:lstStyle/>
                    <a:p>
                      <a:r>
                        <a:rPr lang="en-US" sz="1800" kern="1200" dirty="0">
                          <a:solidFill>
                            <a:schemeClr val="dk1"/>
                          </a:solidFill>
                          <a:effectLst/>
                          <a:latin typeface="+mn-lt"/>
                          <a:ea typeface="+mn-ea"/>
                          <a:cs typeface="+mn-cs"/>
                        </a:rPr>
                        <a:t>Eat healthy foods</a:t>
                      </a:r>
                    </a:p>
                    <a:p>
                      <a:endParaRPr lang="en-US" dirty="0"/>
                    </a:p>
                  </a:txBody>
                  <a:tcPr/>
                </a:tc>
                <a:extLst>
                  <a:ext uri="{0D108BD9-81ED-4DB2-BD59-A6C34878D82A}">
                    <a16:rowId xmlns:a16="http://schemas.microsoft.com/office/drawing/2014/main" val="1717961413"/>
                  </a:ext>
                </a:extLst>
              </a:tr>
              <a:tr h="370840">
                <a:tc>
                  <a:txBody>
                    <a:bodyPr/>
                    <a:lstStyle/>
                    <a:p>
                      <a:pPr algn="ctr"/>
                      <a:r>
                        <a:rPr lang="en-US" dirty="0"/>
                        <a:t>E</a:t>
                      </a:r>
                    </a:p>
                  </a:txBody>
                  <a:tcPr/>
                </a:tc>
                <a:tc>
                  <a:txBody>
                    <a:bodyPr/>
                    <a:lstStyle/>
                    <a:p>
                      <a:r>
                        <a:rPr lang="en-US" sz="1800" kern="1200" dirty="0">
                          <a:solidFill>
                            <a:schemeClr val="dk1"/>
                          </a:solidFill>
                          <a:effectLst/>
                          <a:latin typeface="+mn-lt"/>
                          <a:ea typeface="+mn-ea"/>
                          <a:cs typeface="+mn-cs"/>
                        </a:rPr>
                        <a:t>Exercise 60 minutes each day</a:t>
                      </a:r>
                    </a:p>
                    <a:p>
                      <a:endParaRPr lang="en-US" dirty="0"/>
                    </a:p>
                  </a:txBody>
                  <a:tcPr/>
                </a:tc>
                <a:extLst>
                  <a:ext uri="{0D108BD9-81ED-4DB2-BD59-A6C34878D82A}">
                    <a16:rowId xmlns:a16="http://schemas.microsoft.com/office/drawing/2014/main" val="2292477925"/>
                  </a:ext>
                </a:extLst>
              </a:tr>
              <a:tr h="370840">
                <a:tc>
                  <a:txBody>
                    <a:bodyPr/>
                    <a:lstStyle/>
                    <a:p>
                      <a:pPr algn="ctr"/>
                      <a:r>
                        <a:rPr lang="en-US" dirty="0"/>
                        <a:t>M</a:t>
                      </a:r>
                    </a:p>
                  </a:txBody>
                  <a:tcPr/>
                </a:tc>
                <a:tc>
                  <a:txBody>
                    <a:bodyPr/>
                    <a:lstStyle/>
                    <a:p>
                      <a:r>
                        <a:rPr lang="en-US" sz="1800" kern="1200" dirty="0">
                          <a:solidFill>
                            <a:schemeClr val="dk1"/>
                          </a:solidFill>
                          <a:effectLst/>
                          <a:latin typeface="+mn-lt"/>
                          <a:ea typeface="+mn-ea"/>
                          <a:cs typeface="+mn-cs"/>
                        </a:rPr>
                        <a:t>Manage responsibilities by keeping a calendar or planning app to keep track of chores, practice, school-work</a:t>
                      </a:r>
                    </a:p>
                    <a:p>
                      <a:endParaRPr lang="en-US" dirty="0"/>
                    </a:p>
                  </a:txBody>
                  <a:tcPr/>
                </a:tc>
                <a:extLst>
                  <a:ext uri="{0D108BD9-81ED-4DB2-BD59-A6C34878D82A}">
                    <a16:rowId xmlns:a16="http://schemas.microsoft.com/office/drawing/2014/main" val="1244448449"/>
                  </a:ext>
                </a:extLst>
              </a:tr>
              <a:tr h="370840">
                <a:tc>
                  <a:txBody>
                    <a:bodyPr/>
                    <a:lstStyle/>
                    <a:p>
                      <a:pPr algn="ctr"/>
                      <a:r>
                        <a:rPr lang="en-US" dirty="0"/>
                        <a:t>S</a:t>
                      </a:r>
                    </a:p>
                  </a:txBody>
                  <a:tcPr/>
                </a:tc>
                <a:tc>
                  <a:txBody>
                    <a:bodyPr/>
                    <a:lstStyle/>
                    <a:p>
                      <a:r>
                        <a:rPr lang="en-US" sz="1800" kern="1200" dirty="0">
                          <a:solidFill>
                            <a:schemeClr val="dk1"/>
                          </a:solidFill>
                          <a:effectLst/>
                          <a:latin typeface="+mn-lt"/>
                          <a:ea typeface="+mn-ea"/>
                          <a:cs typeface="+mn-cs"/>
                        </a:rPr>
                        <a:t>Sleep 10 hours of sleep each night. </a:t>
                      </a:r>
                    </a:p>
                    <a:p>
                      <a:endParaRPr lang="en-US" dirty="0"/>
                    </a:p>
                  </a:txBody>
                  <a:tcPr/>
                </a:tc>
                <a:extLst>
                  <a:ext uri="{0D108BD9-81ED-4DB2-BD59-A6C34878D82A}">
                    <a16:rowId xmlns:a16="http://schemas.microsoft.com/office/drawing/2014/main" val="1365905513"/>
                  </a:ext>
                </a:extLst>
              </a:tr>
            </a:tbl>
          </a:graphicData>
        </a:graphic>
      </p:graphicFrame>
    </p:spTree>
    <p:extLst>
      <p:ext uri="{BB962C8B-B14F-4D97-AF65-F5344CB8AC3E}">
        <p14:creationId xmlns:p14="http://schemas.microsoft.com/office/powerpoint/2010/main" val="424520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DDE778-F5D5-4489-ABDD-7643DFD5A721}"/>
              </a:ext>
            </a:extLst>
          </p:cNvPr>
          <p:cNvSpPr/>
          <p:nvPr/>
        </p:nvSpPr>
        <p:spPr>
          <a:xfrm>
            <a:off x="138546" y="200867"/>
            <a:ext cx="11155680" cy="2188741"/>
          </a:xfrm>
          <a:prstGeom prst="rect">
            <a:avLst/>
          </a:prstGeom>
        </p:spPr>
        <p:txBody>
          <a:bodyPr wrap="square">
            <a:spAutoFit/>
          </a:bodyPr>
          <a:lstStyle/>
          <a:p>
            <a:pPr algn="ctr">
              <a:lnSpc>
                <a:spcPct val="107000"/>
              </a:lnSpc>
              <a:spcAft>
                <a:spcPts val="800"/>
              </a:spcAft>
            </a:pPr>
            <a:r>
              <a:rPr lang="en-US" sz="3200" dirty="0">
                <a:latin typeface="Calibri" panose="020F0502020204030204" pitchFamily="34" charset="0"/>
                <a:ea typeface="Times New Roman" panose="02020603050405020304" pitchFamily="18" charset="0"/>
              </a:rPr>
              <a:t>#1 BEEMS graphic organizer-Mindfully Decreasing Stress Buildup</a:t>
            </a:r>
            <a:endParaRPr lang="en-US" dirty="0">
              <a:latin typeface="Arial" panose="020B0604020202020204" pitchFamily="34" charset="0"/>
              <a:ea typeface="Calibri" panose="020F0502020204030204" pitchFamily="34" charset="0"/>
            </a:endParaRPr>
          </a:p>
          <a:p>
            <a:pPr>
              <a:lnSpc>
                <a:spcPct val="107000"/>
              </a:lnSpc>
              <a:spcAft>
                <a:spcPts val="800"/>
              </a:spcAft>
            </a:pPr>
            <a:r>
              <a:rPr lang="en-US" dirty="0">
                <a:latin typeface="Calibri" panose="020F0502020204030204" pitchFamily="34" charset="0"/>
                <a:ea typeface="Calibri" panose="020F0502020204030204" pitchFamily="34" charset="0"/>
              </a:rPr>
              <a:t>Carson is stressed!!! He loves to fish on the weekends. It is very relaxing to him and calms him down. But during the week….he is not calm at all. He works hard and gets good grades but he is always stressed. He is often late for school because of his brothers, some of his peers are annoying to him, he eats well at school but prefers snack foods at home. Carson needs help! For each of the BEEMS Healthy Mindful circles, suggest ways to help Carson be more mindful and reduce his stress.</a:t>
            </a:r>
            <a:endParaRPr lang="en-US" dirty="0">
              <a:latin typeface="Arial" panose="020B0604020202020204" pitchFamily="34" charset="0"/>
              <a:ea typeface="Calibri" panose="020F0502020204030204" pitchFamily="34" charset="0"/>
            </a:endParaRPr>
          </a:p>
        </p:txBody>
      </p:sp>
      <p:graphicFrame>
        <p:nvGraphicFramePr>
          <p:cNvPr id="8" name="Diagram 7">
            <a:extLst>
              <a:ext uri="{FF2B5EF4-FFF2-40B4-BE49-F238E27FC236}">
                <a16:creationId xmlns:a16="http://schemas.microsoft.com/office/drawing/2014/main" id="{780434E7-1D92-4216-BFF1-6FCC36AFE2A4}"/>
              </a:ext>
            </a:extLst>
          </p:cNvPr>
          <p:cNvGraphicFramePr/>
          <p:nvPr>
            <p:extLst>
              <p:ext uri="{D42A27DB-BD31-4B8C-83A1-F6EECF244321}">
                <p14:modId xmlns:p14="http://schemas.microsoft.com/office/powerpoint/2010/main" val="2985184108"/>
              </p:ext>
            </p:extLst>
          </p:nvPr>
        </p:nvGraphicFramePr>
        <p:xfrm>
          <a:off x="1358669" y="2436149"/>
          <a:ext cx="4781665" cy="389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Box 8">
            <a:extLst>
              <a:ext uri="{FF2B5EF4-FFF2-40B4-BE49-F238E27FC236}">
                <a16:creationId xmlns:a16="http://schemas.microsoft.com/office/drawing/2014/main" id="{868F6D91-E075-48AB-9AF8-27BFAB8E4386}"/>
              </a:ext>
            </a:extLst>
          </p:cNvPr>
          <p:cNvSpPr txBox="1"/>
          <p:nvPr/>
        </p:nvSpPr>
        <p:spPr>
          <a:xfrm>
            <a:off x="7152986" y="3094209"/>
            <a:ext cx="2694825" cy="244206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US" dirty="0">
                <a:solidFill>
                  <a:schemeClr val="bg1"/>
                </a:solidFill>
              </a:rPr>
              <a:t>Reflection: Explain the benefits of emotional flexibility, stress management, and stress-reduction techniques for emotional health. (7.2p)</a:t>
            </a:r>
          </a:p>
          <a:p>
            <a:pPr marL="0" marR="0">
              <a:lnSpc>
                <a:spcPct val="107000"/>
              </a:lnSpc>
              <a:spcBef>
                <a:spcPts val="0"/>
              </a:spcBef>
              <a:spcAft>
                <a:spcPts val="800"/>
              </a:spcAft>
            </a:pPr>
            <a:r>
              <a:rPr lang="en-US" sz="1100" dirty="0">
                <a:solidFill>
                  <a:schemeClr val="bg1"/>
                </a:solidFill>
                <a:effectLst/>
                <a:latin typeface="Arial" panose="020B0604020202020204" pitchFamily="34" charset="0"/>
                <a:ea typeface="Calibri" panose="020F0502020204030204" pitchFamily="34" charset="0"/>
              </a:rPr>
              <a:t> </a:t>
            </a:r>
          </a:p>
        </p:txBody>
      </p:sp>
    </p:spTree>
    <p:extLst>
      <p:ext uri="{BB962C8B-B14F-4D97-AF65-F5344CB8AC3E}">
        <p14:creationId xmlns:p14="http://schemas.microsoft.com/office/powerpoint/2010/main" val="3110051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DDE778-F5D5-4489-ABDD-7643DFD5A721}"/>
              </a:ext>
            </a:extLst>
          </p:cNvPr>
          <p:cNvSpPr/>
          <p:nvPr/>
        </p:nvSpPr>
        <p:spPr>
          <a:xfrm>
            <a:off x="138546" y="200867"/>
            <a:ext cx="11155680" cy="2383858"/>
          </a:xfrm>
          <a:prstGeom prst="rect">
            <a:avLst/>
          </a:prstGeom>
        </p:spPr>
        <p:txBody>
          <a:bodyPr wrap="square">
            <a:spAutoFit/>
          </a:bodyPr>
          <a:lstStyle/>
          <a:p>
            <a:pPr algn="ctr">
              <a:lnSpc>
                <a:spcPct val="107000"/>
              </a:lnSpc>
              <a:spcAft>
                <a:spcPts val="800"/>
              </a:spcAft>
            </a:pPr>
            <a:r>
              <a:rPr lang="en-US" sz="3200" dirty="0">
                <a:latin typeface="Calibri" panose="020F0502020204030204" pitchFamily="34" charset="0"/>
                <a:ea typeface="Times New Roman" panose="02020603050405020304" pitchFamily="18" charset="0"/>
              </a:rPr>
              <a:t>#2 BEEMS graphic organizer-Mindfully Decreasing Stress Buildup</a:t>
            </a:r>
            <a:endParaRPr lang="en-US" dirty="0">
              <a:latin typeface="Arial" panose="020B0604020202020204" pitchFamily="34" charset="0"/>
              <a:ea typeface="Calibri" panose="020F0502020204030204" pitchFamily="34" charset="0"/>
            </a:endParaRPr>
          </a:p>
          <a:p>
            <a:r>
              <a:rPr lang="en-US" dirty="0"/>
              <a:t>Mary has a science fair project due at the end of the month. She is stressed because science is hard for her and the team partners are not doing any work. They always have an excuse. To make things worse, next trimester she starts basketball and she doesn’t know how to play. She is afraid everyone will make fun of her. Sometimes she pretends to be sick so she doesn’t have to go to school.</a:t>
            </a:r>
          </a:p>
          <a:p>
            <a:r>
              <a:rPr lang="en-US" dirty="0"/>
              <a:t>Mary needs help!!! For each of the BEEMS Healthy Mindful circles, suggest ways to help Mary be more mindful and reduce her stress.</a:t>
            </a:r>
          </a:p>
        </p:txBody>
      </p:sp>
      <p:graphicFrame>
        <p:nvGraphicFramePr>
          <p:cNvPr id="8" name="Diagram 7">
            <a:extLst>
              <a:ext uri="{FF2B5EF4-FFF2-40B4-BE49-F238E27FC236}">
                <a16:creationId xmlns:a16="http://schemas.microsoft.com/office/drawing/2014/main" id="{780434E7-1D92-4216-BFF1-6FCC36AFE2A4}"/>
              </a:ext>
            </a:extLst>
          </p:cNvPr>
          <p:cNvGraphicFramePr/>
          <p:nvPr/>
        </p:nvGraphicFramePr>
        <p:xfrm>
          <a:off x="1358669" y="2436149"/>
          <a:ext cx="4781665" cy="389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Box 8">
            <a:extLst>
              <a:ext uri="{FF2B5EF4-FFF2-40B4-BE49-F238E27FC236}">
                <a16:creationId xmlns:a16="http://schemas.microsoft.com/office/drawing/2014/main" id="{868F6D91-E075-48AB-9AF8-27BFAB8E4386}"/>
              </a:ext>
            </a:extLst>
          </p:cNvPr>
          <p:cNvSpPr txBox="1"/>
          <p:nvPr/>
        </p:nvSpPr>
        <p:spPr>
          <a:xfrm>
            <a:off x="7152986" y="3094209"/>
            <a:ext cx="2694825" cy="244206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US" dirty="0">
                <a:solidFill>
                  <a:schemeClr val="bg1"/>
                </a:solidFill>
              </a:rPr>
              <a:t>Reflection: Explain the benefits of emotional flexibility, stress management, and stress-reduction techniques for emotional health. (7.2p)</a:t>
            </a:r>
          </a:p>
          <a:p>
            <a:pPr marL="0" marR="0">
              <a:lnSpc>
                <a:spcPct val="107000"/>
              </a:lnSpc>
              <a:spcBef>
                <a:spcPts val="0"/>
              </a:spcBef>
              <a:spcAft>
                <a:spcPts val="800"/>
              </a:spcAft>
            </a:pPr>
            <a:r>
              <a:rPr lang="en-US" sz="1100" dirty="0">
                <a:solidFill>
                  <a:schemeClr val="bg1"/>
                </a:solidFill>
                <a:effectLst/>
                <a:latin typeface="Arial" panose="020B0604020202020204" pitchFamily="34" charset="0"/>
                <a:ea typeface="Calibri" panose="020F0502020204030204" pitchFamily="34" charset="0"/>
              </a:rPr>
              <a:t> </a:t>
            </a:r>
          </a:p>
        </p:txBody>
      </p:sp>
    </p:spTree>
    <p:extLst>
      <p:ext uri="{BB962C8B-B14F-4D97-AF65-F5344CB8AC3E}">
        <p14:creationId xmlns:p14="http://schemas.microsoft.com/office/powerpoint/2010/main" val="41768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B0F3308-12C4-4DD7-ABB4-D0DFAA3C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A24046D-AAB6-4470-AC22-6448D576E5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7" name="Picture 16">
            <a:extLst>
              <a:ext uri="{FF2B5EF4-FFF2-40B4-BE49-F238E27FC236}">
                <a16:creationId xmlns:a16="http://schemas.microsoft.com/office/drawing/2014/main" id="{211A0A85-392D-49DA-B9EC-82262B3B96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9" name="Rectangle 18">
            <a:extLst>
              <a:ext uri="{FF2B5EF4-FFF2-40B4-BE49-F238E27FC236}">
                <a16:creationId xmlns:a16="http://schemas.microsoft.com/office/drawing/2014/main" id="{73AFD74C-283C-45BD-885B-6E6635E4B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E3DE725-FEB0-422F-BDBA-A29C95768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5058156-257B-4118-BA50-5869C8AF6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119B2-C5DF-4A4D-9C6C-2D9283354651}"/>
              </a:ext>
            </a:extLst>
          </p:cNvPr>
          <p:cNvSpPr>
            <a:spLocks noGrp="1"/>
          </p:cNvSpPr>
          <p:nvPr>
            <p:ph type="title"/>
          </p:nvPr>
        </p:nvSpPr>
        <p:spPr>
          <a:xfrm>
            <a:off x="1969803" y="808056"/>
            <a:ext cx="8608037" cy="1077229"/>
          </a:xfrm>
        </p:spPr>
        <p:txBody>
          <a:bodyPr>
            <a:normAutofit/>
          </a:bodyPr>
          <a:lstStyle/>
          <a:p>
            <a:pPr algn="l"/>
            <a:r>
              <a:rPr lang="en-US" dirty="0"/>
              <a:t>End of class review</a:t>
            </a:r>
            <a:endParaRPr lang="en-US"/>
          </a:p>
        </p:txBody>
      </p:sp>
      <p:sp>
        <p:nvSpPr>
          <p:cNvPr id="10" name="Content Placeholder 9">
            <a:extLst>
              <a:ext uri="{FF2B5EF4-FFF2-40B4-BE49-F238E27FC236}">
                <a16:creationId xmlns:a16="http://schemas.microsoft.com/office/drawing/2014/main" id="{05EAFD6B-15AD-4CAE-8C91-2EB94813DD79}"/>
              </a:ext>
            </a:extLst>
          </p:cNvPr>
          <p:cNvSpPr>
            <a:spLocks noGrp="1"/>
          </p:cNvSpPr>
          <p:nvPr>
            <p:ph idx="1"/>
          </p:nvPr>
        </p:nvSpPr>
        <p:spPr>
          <a:xfrm>
            <a:off x="1975805" y="1530417"/>
            <a:ext cx="3881168" cy="4519527"/>
          </a:xfrm>
        </p:spPr>
        <p:txBody>
          <a:bodyPr>
            <a:normAutofit/>
          </a:bodyPr>
          <a:lstStyle/>
          <a:p>
            <a:r>
              <a:rPr lang="en-US" sz="1600" dirty="0"/>
              <a:t>1. What is one benefit of practicing Mindfulness?</a:t>
            </a:r>
          </a:p>
          <a:p>
            <a:r>
              <a:rPr lang="en-US" sz="1600" dirty="0"/>
              <a:t>2. How do you practice Star breathing?</a:t>
            </a:r>
          </a:p>
          <a:p>
            <a:r>
              <a:rPr lang="en-US" sz="1600" dirty="0"/>
              <a:t>How do you practice Rainbow breathing?</a:t>
            </a:r>
          </a:p>
          <a:p>
            <a:r>
              <a:rPr lang="en-US" sz="1600" dirty="0"/>
              <a:t>What is one healthy suggestion you can give a peer who is experiencing stress?</a:t>
            </a:r>
          </a:p>
        </p:txBody>
      </p:sp>
      <p:pic>
        <p:nvPicPr>
          <p:cNvPr id="8" name="Content Placeholder 4">
            <a:extLst>
              <a:ext uri="{FF2B5EF4-FFF2-40B4-BE49-F238E27FC236}">
                <a16:creationId xmlns:a16="http://schemas.microsoft.com/office/drawing/2014/main" id="{789D0E23-CF60-4342-A5E5-728A035CC70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55745" y="2348779"/>
            <a:ext cx="3373468"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5" name="Rectangle 24">
            <a:extLst>
              <a:ext uri="{FF2B5EF4-FFF2-40B4-BE49-F238E27FC236}">
                <a16:creationId xmlns:a16="http://schemas.microsoft.com/office/drawing/2014/main" id="{D23B4D99-FEA8-489A-8436-A2F113BE1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020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F6BE-A855-4108-B6E3-1786EAEFEE9D}"/>
              </a:ext>
            </a:extLst>
          </p:cNvPr>
          <p:cNvSpPr>
            <a:spLocks noGrp="1"/>
          </p:cNvSpPr>
          <p:nvPr>
            <p:ph type="title"/>
          </p:nvPr>
        </p:nvSpPr>
        <p:spPr>
          <a:xfrm>
            <a:off x="2554057" y="2627230"/>
            <a:ext cx="7958331" cy="1077229"/>
          </a:xfrm>
        </p:spPr>
        <p:txBody>
          <a:bodyPr/>
          <a:lstStyle/>
          <a:p>
            <a:pPr algn="ctr"/>
            <a:r>
              <a:rPr lang="en-US" dirty="0"/>
              <a:t>Be healthy—Cope healthy</a:t>
            </a:r>
          </a:p>
        </p:txBody>
      </p:sp>
    </p:spTree>
    <p:extLst>
      <p:ext uri="{BB962C8B-B14F-4D97-AF65-F5344CB8AC3E}">
        <p14:creationId xmlns:p14="http://schemas.microsoft.com/office/powerpoint/2010/main" val="42080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B0F3308-12C4-4DD7-ABB4-D0DFAA3C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A24046D-AAB6-4470-AC22-6448D576E5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2" name="Picture 31">
            <a:extLst>
              <a:ext uri="{FF2B5EF4-FFF2-40B4-BE49-F238E27FC236}">
                <a16:creationId xmlns:a16="http://schemas.microsoft.com/office/drawing/2014/main" id="{211A0A85-392D-49DA-B9EC-82262B3B96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4" name="Rectangle 33">
            <a:extLst>
              <a:ext uri="{FF2B5EF4-FFF2-40B4-BE49-F238E27FC236}">
                <a16:creationId xmlns:a16="http://schemas.microsoft.com/office/drawing/2014/main" id="{73AFD74C-283C-45BD-885B-6E6635E4B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E3DE725-FEB0-422F-BDBA-A29C95768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5058156-257B-4118-BA50-5869C8AF6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6AF00E-4928-4F8E-B8D0-7E0D62BE77CE}"/>
              </a:ext>
            </a:extLst>
          </p:cNvPr>
          <p:cNvSpPr>
            <a:spLocks noGrp="1"/>
          </p:cNvSpPr>
          <p:nvPr>
            <p:ph type="title"/>
          </p:nvPr>
        </p:nvSpPr>
        <p:spPr>
          <a:xfrm>
            <a:off x="1969803" y="808056"/>
            <a:ext cx="8608037" cy="1077229"/>
          </a:xfrm>
        </p:spPr>
        <p:txBody>
          <a:bodyPr>
            <a:normAutofit/>
          </a:bodyPr>
          <a:lstStyle/>
          <a:p>
            <a:pPr algn="l"/>
            <a:r>
              <a:rPr lang="en-US" dirty="0"/>
              <a:t>Objectives</a:t>
            </a:r>
            <a:endParaRPr lang="en-US"/>
          </a:p>
        </p:txBody>
      </p:sp>
      <p:sp>
        <p:nvSpPr>
          <p:cNvPr id="3" name="Content Placeholder 2">
            <a:extLst>
              <a:ext uri="{FF2B5EF4-FFF2-40B4-BE49-F238E27FC236}">
                <a16:creationId xmlns:a16="http://schemas.microsoft.com/office/drawing/2014/main" id="{0F17809C-9A9D-4E3E-9B21-95AA294C03BD}"/>
              </a:ext>
            </a:extLst>
          </p:cNvPr>
          <p:cNvSpPr>
            <a:spLocks noGrp="1"/>
          </p:cNvSpPr>
          <p:nvPr>
            <p:ph idx="1"/>
          </p:nvPr>
        </p:nvSpPr>
        <p:spPr>
          <a:xfrm>
            <a:off x="1975805" y="2052116"/>
            <a:ext cx="2658877" cy="3997828"/>
          </a:xfrm>
        </p:spPr>
        <p:txBody>
          <a:bodyPr>
            <a:normAutofit/>
          </a:bodyPr>
          <a:lstStyle/>
          <a:p>
            <a:r>
              <a:rPr lang="en-US" sz="1600" dirty="0"/>
              <a:t>Analyze the benefits of stress management and stress reduction techniques</a:t>
            </a:r>
          </a:p>
          <a:p>
            <a:r>
              <a:rPr lang="en-US" sz="1600" dirty="0"/>
              <a:t>Explain the benefits of emotional flexibility, stress management, and stress-reduction techniques for emotional health.</a:t>
            </a:r>
          </a:p>
        </p:txBody>
      </p:sp>
      <p:pic>
        <p:nvPicPr>
          <p:cNvPr id="6" name="Picture 5">
            <a:extLst>
              <a:ext uri="{FF2B5EF4-FFF2-40B4-BE49-F238E27FC236}">
                <a16:creationId xmlns:a16="http://schemas.microsoft.com/office/drawing/2014/main" id="{39757C56-84A1-4F40-873B-4256CFFAF27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432992" y="2385014"/>
            <a:ext cx="4818974" cy="330099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0" name="Rectangle 39">
            <a:extLst>
              <a:ext uri="{FF2B5EF4-FFF2-40B4-BE49-F238E27FC236}">
                <a16:creationId xmlns:a16="http://schemas.microsoft.com/office/drawing/2014/main" id="{D23B4D99-FEA8-489A-8436-A2F113BE1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76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8879EB-A8B7-4BC8-B044-91DCE1335A40}"/>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200"/>
              <a:t>Let’s review!</a:t>
            </a:r>
          </a:p>
        </p:txBody>
      </p:sp>
      <p:pic>
        <p:nvPicPr>
          <p:cNvPr id="4" name="Picture 3">
            <a:extLst>
              <a:ext uri="{FF2B5EF4-FFF2-40B4-BE49-F238E27FC236}">
                <a16:creationId xmlns:a16="http://schemas.microsoft.com/office/drawing/2014/main" id="{4FBE946E-76DE-4E40-A390-15F39116450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444747" y="780672"/>
            <a:ext cx="5297322" cy="529732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3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8EEC-A42C-4F81-B1F6-38C60D910520}"/>
              </a:ext>
            </a:extLst>
          </p:cNvPr>
          <p:cNvSpPr>
            <a:spLocks noGrp="1"/>
          </p:cNvSpPr>
          <p:nvPr>
            <p:ph type="title"/>
          </p:nvPr>
        </p:nvSpPr>
        <p:spPr/>
        <p:txBody>
          <a:bodyPr/>
          <a:lstStyle/>
          <a:p>
            <a:r>
              <a:rPr lang="en-US" dirty="0"/>
              <a:t>What are some benefits of coping with stress in a healthy way?</a:t>
            </a:r>
          </a:p>
        </p:txBody>
      </p:sp>
      <p:graphicFrame>
        <p:nvGraphicFramePr>
          <p:cNvPr id="4" name="Content Placeholder 3">
            <a:extLst>
              <a:ext uri="{FF2B5EF4-FFF2-40B4-BE49-F238E27FC236}">
                <a16:creationId xmlns:a16="http://schemas.microsoft.com/office/drawing/2014/main" id="{575C92C3-8575-4837-8397-306C53930B83}"/>
              </a:ext>
            </a:extLst>
          </p:cNvPr>
          <p:cNvGraphicFramePr>
            <a:graphicFrameLocks noGrp="1"/>
          </p:cNvGraphicFramePr>
          <p:nvPr>
            <p:ph idx="1"/>
            <p:extLst>
              <p:ext uri="{D42A27DB-BD31-4B8C-83A1-F6EECF244321}">
                <p14:modId xmlns:p14="http://schemas.microsoft.com/office/powerpoint/2010/main" val="1720011925"/>
              </p:ext>
            </p:extLst>
          </p:nvPr>
        </p:nvGraphicFramePr>
        <p:xfrm>
          <a:off x="1757898" y="2115202"/>
          <a:ext cx="9354468" cy="4119880"/>
        </p:xfrm>
        <a:graphic>
          <a:graphicData uri="http://schemas.openxmlformats.org/drawingml/2006/table">
            <a:tbl>
              <a:tblPr firstRow="1" bandRow="1">
                <a:tableStyleId>{5C22544A-7EE6-4342-B048-85BDC9FD1C3A}</a:tableStyleId>
              </a:tblPr>
              <a:tblGrid>
                <a:gridCol w="3118156">
                  <a:extLst>
                    <a:ext uri="{9D8B030D-6E8A-4147-A177-3AD203B41FA5}">
                      <a16:colId xmlns:a16="http://schemas.microsoft.com/office/drawing/2014/main" val="1156674327"/>
                    </a:ext>
                  </a:extLst>
                </a:gridCol>
                <a:gridCol w="3118156">
                  <a:extLst>
                    <a:ext uri="{9D8B030D-6E8A-4147-A177-3AD203B41FA5}">
                      <a16:colId xmlns:a16="http://schemas.microsoft.com/office/drawing/2014/main" val="3116351458"/>
                    </a:ext>
                  </a:extLst>
                </a:gridCol>
                <a:gridCol w="3118156">
                  <a:extLst>
                    <a:ext uri="{9D8B030D-6E8A-4147-A177-3AD203B41FA5}">
                      <a16:colId xmlns:a16="http://schemas.microsoft.com/office/drawing/2014/main" val="118191764"/>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8780872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listen better to others</a:t>
                      </a:r>
                    </a:p>
                    <a:p>
                      <a:pPr algn="ctr"/>
                      <a:endParaRPr lang="en-US" sz="1800"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be more patient</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stay calm under stress</a:t>
                      </a:r>
                    </a:p>
                    <a:p>
                      <a:pPr algn="ctr"/>
                      <a:endParaRPr lang="en-US" dirty="0"/>
                    </a:p>
                  </a:txBody>
                  <a:tcPr/>
                </a:tc>
                <a:extLst>
                  <a:ext uri="{0D108BD9-81ED-4DB2-BD59-A6C34878D82A}">
                    <a16:rowId xmlns:a16="http://schemas.microsoft.com/office/drawing/2014/main" val="1316942006"/>
                  </a:ext>
                </a:extLst>
              </a:tr>
              <a:tr h="370840">
                <a:tc>
                  <a:txBody>
                    <a:bodyPr/>
                    <a:lstStyle/>
                    <a:p>
                      <a:pPr algn="ctr"/>
                      <a:endParaRPr lang="en-US" dirty="0">
                        <a:effectLst/>
                      </a:endParaRPr>
                    </a:p>
                    <a:p>
                      <a:pPr lvl="1" algn="ctr" fontAlgn="base"/>
                      <a:r>
                        <a:rPr lang="en-US" sz="1800" kern="1200" dirty="0">
                          <a:solidFill>
                            <a:schemeClr val="dk1"/>
                          </a:solidFill>
                          <a:effectLst/>
                          <a:latin typeface="+mn-lt"/>
                          <a:ea typeface="+mn-ea"/>
                          <a:cs typeface="+mn-cs"/>
                        </a:rPr>
                        <a:t>pay attention better</a:t>
                      </a:r>
                    </a:p>
                    <a:p>
                      <a:pPr algn="ctr"/>
                      <a:endParaRPr lang="en-US" dirty="0"/>
                    </a:p>
                  </a:txBody>
                  <a:tcPr/>
                </a:tc>
                <a:tc>
                  <a:txBody>
                    <a:bodyPr/>
                    <a:lstStyle/>
                    <a:p>
                      <a:pPr lvl="1" algn="ctr" fontAlgn="base"/>
                      <a:r>
                        <a:rPr lang="en-US" sz="1800" kern="1200" dirty="0">
                          <a:solidFill>
                            <a:schemeClr val="dk1"/>
                          </a:solidFill>
                          <a:effectLst/>
                          <a:latin typeface="+mn-lt"/>
                          <a:ea typeface="+mn-ea"/>
                          <a:cs typeface="+mn-cs"/>
                        </a:rPr>
                        <a:t>pay attention better</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avoid getting upset too easily</a:t>
                      </a:r>
                    </a:p>
                    <a:p>
                      <a:pPr algn="ctr"/>
                      <a:endParaRPr lang="en-US" dirty="0"/>
                    </a:p>
                  </a:txBody>
                  <a:tcPr/>
                </a:tc>
                <a:extLst>
                  <a:ext uri="{0D108BD9-81ED-4DB2-BD59-A6C34878D82A}">
                    <a16:rowId xmlns:a16="http://schemas.microsoft.com/office/drawing/2014/main" val="8372203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get along better</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be less distracted</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slow down instead of rush</a:t>
                      </a:r>
                    </a:p>
                    <a:p>
                      <a:pPr algn="ctr"/>
                      <a:endParaRPr lang="en-US" dirty="0"/>
                    </a:p>
                  </a:txBody>
                  <a:tcPr/>
                </a:tc>
                <a:extLst>
                  <a:ext uri="{0D108BD9-81ED-4DB2-BD59-A6C34878D82A}">
                    <a16:rowId xmlns:a16="http://schemas.microsoft.com/office/drawing/2014/main" val="29658318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gain self-control</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learn more</a:t>
                      </a:r>
                    </a:p>
                    <a:p>
                      <a:pPr algn="ctr"/>
                      <a:endParaRPr lang="en-US" dirty="0"/>
                    </a:p>
                  </a:txBody>
                  <a:tcPr/>
                </a:tc>
                <a:tc>
                  <a:txBody>
                    <a:bodyPr/>
                    <a:lstStyle/>
                    <a:p>
                      <a:pPr lvl="1" algn="ctr" fontAlgn="base"/>
                      <a:r>
                        <a:rPr lang="en-US" sz="1800" kern="1200" dirty="0">
                          <a:solidFill>
                            <a:schemeClr val="dk1"/>
                          </a:solidFill>
                          <a:effectLst/>
                          <a:latin typeface="+mn-lt"/>
                          <a:ea typeface="+mn-ea"/>
                          <a:cs typeface="+mn-cs"/>
                        </a:rPr>
                        <a:t>get tasks finished</a:t>
                      </a:r>
                    </a:p>
                    <a:p>
                      <a:pPr algn="ctr"/>
                      <a:endParaRPr lang="en-US" dirty="0"/>
                    </a:p>
                  </a:txBody>
                  <a:tcPr/>
                </a:tc>
                <a:extLst>
                  <a:ext uri="{0D108BD9-81ED-4DB2-BD59-A6C34878D82A}">
                    <a16:rowId xmlns:a16="http://schemas.microsoft.com/office/drawing/2014/main" val="3075835179"/>
                  </a:ext>
                </a:extLst>
              </a:tr>
              <a:tr h="370840">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feel happier and enjoy things more</a:t>
                      </a:r>
                      <a:endParaRPr lang="en-US" dirty="0"/>
                    </a:p>
                    <a:p>
                      <a:pPr algn="ctr"/>
                      <a:endParaRPr lang="en-US" dirty="0"/>
                    </a:p>
                  </a:txBody>
                  <a:tcPr/>
                </a:tc>
                <a:tc>
                  <a:txBody>
                    <a:bodyPr/>
                    <a:lstStyle/>
                    <a:p>
                      <a:pPr algn="ctr"/>
                      <a:endParaRPr lang="en-US" dirty="0"/>
                    </a:p>
                  </a:txBody>
                  <a:tcPr/>
                </a:tc>
                <a:extLst>
                  <a:ext uri="{0D108BD9-81ED-4DB2-BD59-A6C34878D82A}">
                    <a16:rowId xmlns:a16="http://schemas.microsoft.com/office/drawing/2014/main" val="2714540313"/>
                  </a:ext>
                </a:extLst>
              </a:tr>
            </a:tbl>
          </a:graphicData>
        </a:graphic>
      </p:graphicFrame>
      <p:sp>
        <p:nvSpPr>
          <p:cNvPr id="5" name="Footer Placeholder 4">
            <a:extLst>
              <a:ext uri="{FF2B5EF4-FFF2-40B4-BE49-F238E27FC236}">
                <a16:creationId xmlns:a16="http://schemas.microsoft.com/office/drawing/2014/main" id="{36C6D5A7-65CC-4A0A-9459-411ECD24DEB3}"/>
              </a:ext>
            </a:extLst>
          </p:cNvPr>
          <p:cNvSpPr>
            <a:spLocks noGrp="1"/>
          </p:cNvSpPr>
          <p:nvPr>
            <p:ph type="ftr" sz="quarter" idx="11"/>
          </p:nvPr>
        </p:nvSpPr>
        <p:spPr/>
        <p:txBody>
          <a:bodyPr/>
          <a:lstStyle/>
          <a:p>
            <a:r>
              <a:rPr lang="en-US"/>
              <a:t>(https://teenshealth.org/en/teens/mindfulness.html)</a:t>
            </a:r>
            <a:endParaRPr lang="en-US" dirty="0"/>
          </a:p>
        </p:txBody>
      </p:sp>
      <p:sp>
        <p:nvSpPr>
          <p:cNvPr id="6" name="Slide Number Placeholder 5">
            <a:extLst>
              <a:ext uri="{FF2B5EF4-FFF2-40B4-BE49-F238E27FC236}">
                <a16:creationId xmlns:a16="http://schemas.microsoft.com/office/drawing/2014/main" id="{3EE4A7B9-9D52-4978-8CAA-44267A45B39F}"/>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06637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79EB-A8B7-4BC8-B044-91DCE1335A40}"/>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200" dirty="0"/>
              <a:t>Let’s review breathing!</a:t>
            </a:r>
          </a:p>
        </p:txBody>
      </p:sp>
      <p:pic>
        <p:nvPicPr>
          <p:cNvPr id="4" name="Picture 3">
            <a:extLst>
              <a:ext uri="{FF2B5EF4-FFF2-40B4-BE49-F238E27FC236}">
                <a16:creationId xmlns:a16="http://schemas.microsoft.com/office/drawing/2014/main" id="{4FBE946E-76DE-4E40-A390-15F39116450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44747" y="780672"/>
            <a:ext cx="5297322" cy="529732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2243644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DBF7-1C5E-4479-9889-236410123510}"/>
              </a:ext>
            </a:extLst>
          </p:cNvPr>
          <p:cNvSpPr>
            <a:spLocks noGrp="1"/>
          </p:cNvSpPr>
          <p:nvPr>
            <p:ph type="title"/>
          </p:nvPr>
        </p:nvSpPr>
        <p:spPr/>
        <p:txBody>
          <a:bodyPr/>
          <a:lstStyle/>
          <a:p>
            <a:pPr algn="ctr"/>
            <a:r>
              <a:rPr lang="en-US" dirty="0"/>
              <a:t>Breathing Exercise</a:t>
            </a:r>
          </a:p>
        </p:txBody>
      </p:sp>
      <p:pic>
        <p:nvPicPr>
          <p:cNvPr id="4" name="Content Placeholder 3">
            <a:extLst>
              <a:ext uri="{FF2B5EF4-FFF2-40B4-BE49-F238E27FC236}">
                <a16:creationId xmlns:a16="http://schemas.microsoft.com/office/drawing/2014/main" id="{2E0C324E-3960-4E68-AA98-D52D289E3158}"/>
              </a:ext>
            </a:extLst>
          </p:cNvPr>
          <p:cNvPicPr>
            <a:picLocks noGrp="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03708" y="1682065"/>
            <a:ext cx="5174530" cy="3997325"/>
          </a:xfrm>
          <a:prstGeom prst="rect">
            <a:avLst/>
          </a:prstGeom>
        </p:spPr>
      </p:pic>
    </p:spTree>
    <p:extLst>
      <p:ext uri="{BB962C8B-B14F-4D97-AF65-F5344CB8AC3E}">
        <p14:creationId xmlns:p14="http://schemas.microsoft.com/office/powerpoint/2010/main" val="1142638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C7BF-1443-49B0-899B-85218FB0AFCB}"/>
              </a:ext>
            </a:extLst>
          </p:cNvPr>
          <p:cNvSpPr>
            <a:spLocks noGrp="1"/>
          </p:cNvSpPr>
          <p:nvPr>
            <p:ph type="title"/>
          </p:nvPr>
        </p:nvSpPr>
        <p:spPr/>
        <p:txBody>
          <a:bodyPr/>
          <a:lstStyle/>
          <a:p>
            <a:r>
              <a:rPr lang="en-US" dirty="0"/>
              <a:t>How to be Mindful</a:t>
            </a:r>
          </a:p>
        </p:txBody>
      </p:sp>
      <p:sp>
        <p:nvSpPr>
          <p:cNvPr id="3" name="Content Placeholder 2">
            <a:extLst>
              <a:ext uri="{FF2B5EF4-FFF2-40B4-BE49-F238E27FC236}">
                <a16:creationId xmlns:a16="http://schemas.microsoft.com/office/drawing/2014/main" id="{4AA90887-D13B-4E3C-8415-1ECF2DFBAC0B}"/>
              </a:ext>
            </a:extLst>
          </p:cNvPr>
          <p:cNvSpPr>
            <a:spLocks noGrp="1"/>
          </p:cNvSpPr>
          <p:nvPr>
            <p:ph idx="1"/>
          </p:nvPr>
        </p:nvSpPr>
        <p:spPr>
          <a:xfrm>
            <a:off x="1338268" y="2351375"/>
            <a:ext cx="7796540" cy="3997828"/>
          </a:xfrm>
        </p:spPr>
        <p:txBody>
          <a:bodyPr/>
          <a:lstStyle/>
          <a:p>
            <a:pPr lvl="1"/>
            <a:r>
              <a:rPr lang="en-US" dirty="0"/>
              <a:t>Think of how you concentrate when trying to do something difficult. You position yourself just right, concentrate on what you are trying to do, tune out distracting sounds, and go for it!</a:t>
            </a:r>
          </a:p>
          <a:p>
            <a:pPr lvl="1"/>
            <a:endParaRPr lang="en-US" dirty="0"/>
          </a:p>
          <a:p>
            <a:pPr lvl="1"/>
            <a:r>
              <a:rPr lang="en-US" dirty="0"/>
              <a:t>The more you practice mindfulness, the better you get. </a:t>
            </a:r>
          </a:p>
        </p:txBody>
      </p:sp>
      <p:pic>
        <p:nvPicPr>
          <p:cNvPr id="7" name="Picture 6" descr="A picture containing clipart&#10;&#10;Description automatically generated">
            <a:extLst>
              <a:ext uri="{FF2B5EF4-FFF2-40B4-BE49-F238E27FC236}">
                <a16:creationId xmlns:a16="http://schemas.microsoft.com/office/drawing/2014/main" id="{1F5EE3E5-E836-498F-9249-38ADF2F85E6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91282" y="334321"/>
            <a:ext cx="4135905" cy="1550964"/>
          </a:xfrm>
          <a:prstGeom prst="rect">
            <a:avLst/>
          </a:prstGeom>
        </p:spPr>
      </p:pic>
      <p:pic>
        <p:nvPicPr>
          <p:cNvPr id="10" name="Picture 9" descr="A flock of birds flying in the air&#10;&#10;Description automatically generated">
            <a:extLst>
              <a:ext uri="{FF2B5EF4-FFF2-40B4-BE49-F238E27FC236}">
                <a16:creationId xmlns:a16="http://schemas.microsoft.com/office/drawing/2014/main" id="{28412201-006E-429F-BD74-58C07C14D76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905729" y="4338903"/>
            <a:ext cx="2784524" cy="2316724"/>
          </a:xfrm>
          <a:prstGeom prst="rect">
            <a:avLst/>
          </a:prstGeom>
        </p:spPr>
      </p:pic>
    </p:spTree>
    <p:extLst>
      <p:ext uri="{BB962C8B-B14F-4D97-AF65-F5344CB8AC3E}">
        <p14:creationId xmlns:p14="http://schemas.microsoft.com/office/powerpoint/2010/main" val="4284677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D3E2-C4CA-4225-8B28-16978FF3742D}"/>
              </a:ext>
            </a:extLst>
          </p:cNvPr>
          <p:cNvSpPr>
            <a:spLocks noGrp="1"/>
          </p:cNvSpPr>
          <p:nvPr>
            <p:ph type="title"/>
          </p:nvPr>
        </p:nvSpPr>
        <p:spPr/>
        <p:txBody>
          <a:bodyPr/>
          <a:lstStyle/>
          <a:p>
            <a:r>
              <a:rPr lang="en-US" dirty="0"/>
              <a:t>Benefits of practicing being mindful</a:t>
            </a:r>
          </a:p>
        </p:txBody>
      </p:sp>
      <p:sp>
        <p:nvSpPr>
          <p:cNvPr id="3" name="Content Placeholder 2">
            <a:extLst>
              <a:ext uri="{FF2B5EF4-FFF2-40B4-BE49-F238E27FC236}">
                <a16:creationId xmlns:a16="http://schemas.microsoft.com/office/drawing/2014/main" id="{42426626-8CC6-4242-8E00-2B9E13BB7469}"/>
              </a:ext>
            </a:extLst>
          </p:cNvPr>
          <p:cNvSpPr>
            <a:spLocks noGrp="1"/>
          </p:cNvSpPr>
          <p:nvPr>
            <p:ph idx="1"/>
          </p:nvPr>
        </p:nvSpPr>
        <p:spPr/>
        <p:txBody>
          <a:bodyPr/>
          <a:lstStyle/>
          <a:p>
            <a:pPr lvl="2"/>
            <a:r>
              <a:rPr lang="en-US" sz="2400" dirty="0"/>
              <a:t>makes it easier to be mindful every day.</a:t>
            </a:r>
          </a:p>
          <a:p>
            <a:pPr lvl="2"/>
            <a:r>
              <a:rPr lang="en-US" sz="2400" dirty="0"/>
              <a:t>helps you feel calmer when stressed.</a:t>
            </a:r>
          </a:p>
          <a:p>
            <a:pPr lvl="2"/>
            <a:r>
              <a:rPr lang="en-US" sz="2400" dirty="0"/>
              <a:t>helps you focus when you have to something difficult.</a:t>
            </a:r>
          </a:p>
          <a:p>
            <a:pPr lvl="2"/>
            <a:r>
              <a:rPr lang="en-US" sz="2400" dirty="0"/>
              <a:t>Improves attention</a:t>
            </a:r>
          </a:p>
          <a:p>
            <a:endParaRPr lang="en-US" dirty="0"/>
          </a:p>
        </p:txBody>
      </p:sp>
      <p:sp>
        <p:nvSpPr>
          <p:cNvPr id="4" name="Footer Placeholder 3">
            <a:extLst>
              <a:ext uri="{FF2B5EF4-FFF2-40B4-BE49-F238E27FC236}">
                <a16:creationId xmlns:a16="http://schemas.microsoft.com/office/drawing/2014/main" id="{AB9BFFDC-0EB7-4499-8679-02E9A93D4A10}"/>
              </a:ext>
            </a:extLst>
          </p:cNvPr>
          <p:cNvSpPr>
            <a:spLocks noGrp="1"/>
          </p:cNvSpPr>
          <p:nvPr>
            <p:ph type="ftr" sz="quarter" idx="11"/>
          </p:nvPr>
        </p:nvSpPr>
        <p:spPr/>
        <p:txBody>
          <a:bodyPr/>
          <a:lstStyle/>
          <a:p>
            <a:r>
              <a:rPr lang="en-US"/>
              <a:t>(https://teenshealth.org/en/teens/mindfulness.html)</a:t>
            </a:r>
            <a:endParaRPr lang="en-US" dirty="0"/>
          </a:p>
        </p:txBody>
      </p:sp>
      <p:sp>
        <p:nvSpPr>
          <p:cNvPr id="5" name="Slide Number Placeholder 4">
            <a:extLst>
              <a:ext uri="{FF2B5EF4-FFF2-40B4-BE49-F238E27FC236}">
                <a16:creationId xmlns:a16="http://schemas.microsoft.com/office/drawing/2014/main" id="{2CFF7486-CF23-4AB8-92F9-06D543D9BD8C}"/>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9280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24" name="Picture 8">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6" name="Picture 10">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8" name="Rectangle 12">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14">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6">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8">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TextBox 20">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662F7B5F-69B9-41D9-BD9A-2A7F1118B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484EE50-7D13-4A99-9152-609AE84ACF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7" name="Picture 26">
            <a:extLst>
              <a:ext uri="{FF2B5EF4-FFF2-40B4-BE49-F238E27FC236}">
                <a16:creationId xmlns:a16="http://schemas.microsoft.com/office/drawing/2014/main" id="{8F607DBD-3FFF-424E-80D2-8061AC5FE7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9" name="Rectangle 28">
            <a:extLst>
              <a:ext uri="{FF2B5EF4-FFF2-40B4-BE49-F238E27FC236}">
                <a16:creationId xmlns:a16="http://schemas.microsoft.com/office/drawing/2014/main" id="{0CA1AF17-15FE-4FB8-A4CB-942AC134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901EDCD-40E3-40D5-BCE4-803F7A4D6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6E840EA-C6A5-48DA-A3B5-BE430C89C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7CCD3E-DDBB-4552-81BF-9CC03685125D}"/>
              </a:ext>
            </a:extLst>
          </p:cNvPr>
          <p:cNvSpPr>
            <a:spLocks noGrp="1"/>
          </p:cNvSpPr>
          <p:nvPr>
            <p:ph type="title"/>
          </p:nvPr>
        </p:nvSpPr>
        <p:spPr>
          <a:xfrm>
            <a:off x="1969804" y="3428998"/>
            <a:ext cx="2819723" cy="2782477"/>
          </a:xfrm>
        </p:spPr>
        <p:txBody>
          <a:bodyPr vert="horz" lIns="91440" tIns="45720" rIns="91440" bIns="45720" rtlCol="0" anchor="t">
            <a:normAutofit/>
          </a:bodyPr>
          <a:lstStyle/>
          <a:p>
            <a:r>
              <a:rPr lang="en-US" sz="3600"/>
              <a:t>More breathing!</a:t>
            </a:r>
          </a:p>
        </p:txBody>
      </p:sp>
      <p:pic>
        <p:nvPicPr>
          <p:cNvPr id="4" name="Picture 3" descr="Deep Breathing Printables">
            <a:extLst>
              <a:ext uri="{FF2B5EF4-FFF2-40B4-BE49-F238E27FC236}">
                <a16:creationId xmlns:a16="http://schemas.microsoft.com/office/drawing/2014/main" id="{F004FCC7-CE6D-4D87-80F5-AAEAF3981E30}"/>
              </a:ext>
            </a:extLst>
          </p:cNvPr>
          <p:cNvPicPr/>
          <p:nvPr/>
        </p:nvPicPr>
        <p:blipFill rotWithShape="1">
          <a:blip r:embed="rId5">
            <a:extLst>
              <a:ext uri="{28A0092B-C50C-407E-A947-70E740481C1C}">
                <a14:useLocalDpi xmlns:a14="http://schemas.microsoft.com/office/drawing/2010/main" val="0"/>
              </a:ext>
            </a:extLst>
          </a:blip>
          <a:srcRect t="1139" r="-3" b="17716"/>
          <a:stretch/>
        </p:blipFill>
        <p:spPr bwMode="auto">
          <a:xfrm>
            <a:off x="5444747" y="647191"/>
            <a:ext cx="5297322" cy="5564284"/>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5" name="Rectangle 34">
            <a:extLst>
              <a:ext uri="{FF2B5EF4-FFF2-40B4-BE49-F238E27FC236}">
                <a16:creationId xmlns:a16="http://schemas.microsoft.com/office/drawing/2014/main" id="{84AC7A41-04AF-4CF9-A478-43411F9B5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7114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642</Words>
  <Application>Microsoft Office PowerPoint</Application>
  <PresentationFormat>Widescreen</PresentationFormat>
  <Paragraphs>80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MS Shell Dlg 2</vt:lpstr>
      <vt:lpstr>Wingdings</vt:lpstr>
      <vt:lpstr>Wingdings 3</vt:lpstr>
      <vt:lpstr>Madison</vt:lpstr>
      <vt:lpstr>Mindfulness Unit</vt:lpstr>
      <vt:lpstr>Objectives</vt:lpstr>
      <vt:lpstr>Let’s review!</vt:lpstr>
      <vt:lpstr>What are some benefits of coping with stress in a healthy way?</vt:lpstr>
      <vt:lpstr>Let’s review breathing!</vt:lpstr>
      <vt:lpstr>Breathing Exercise</vt:lpstr>
      <vt:lpstr>How to be Mindful</vt:lpstr>
      <vt:lpstr>Benefits of practicing being mindful</vt:lpstr>
      <vt:lpstr>More breathing!</vt:lpstr>
      <vt:lpstr>More breathing!</vt:lpstr>
      <vt:lpstr>Mindful Stress Reduction Techniques</vt:lpstr>
      <vt:lpstr>PowerPoint Presentation</vt:lpstr>
      <vt:lpstr>PowerPoint Presentation</vt:lpstr>
      <vt:lpstr>End of class review</vt:lpstr>
      <vt:lpstr>Be healthy—Cope healthy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Unit</dc:title>
  <dc:creator>Mary Connolly</dc:creator>
  <cp:lastModifiedBy>Mary Connolly</cp:lastModifiedBy>
  <cp:revision>2</cp:revision>
  <dcterms:created xsi:type="dcterms:W3CDTF">2019-05-24T14:53:36Z</dcterms:created>
  <dcterms:modified xsi:type="dcterms:W3CDTF">2019-05-24T15:15:22Z</dcterms:modified>
</cp:coreProperties>
</file>