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D168-A3E5-4389-8BA4-5A34A57E433C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1CA2-8B21-4A37-973A-35C383D5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orbesoste/1565521470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fslusos.blogspot.com/2017/04/o-concurso-de-professores-apenas-comeca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atorium.edu/snacks/cheshire_ca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cite.wordpress.com/2014/09/24/are-primary-school-teachers-primed-to-teach-science/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appingcompanysuccess.com/category/leadership-turn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faq.org/posts/2018/11/overwhelmed-meet-top-ways-to-manage-your-stress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nkgranite.blogspot.ca/2011_07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ter.baumgartner.name/2014/05/23/double-blind-review-ein-fallbeispiel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B7D-57D8-40FB-A77C-3E8F0642D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Mindfulness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3F5F-47AD-4ABE-B7E5-4ADA303B9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ACC8EF-B84A-491B-B163-61CC39BB2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2326" y="422030"/>
            <a:ext cx="2649612" cy="17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AF00E-4928-4F8E-B8D0-7E0D62BE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809C-9A9D-4E3E-9B21-95AA294C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109" y="1835834"/>
            <a:ext cx="3472573" cy="4214110"/>
          </a:xfrm>
        </p:spPr>
        <p:txBody>
          <a:bodyPr>
            <a:normAutofit/>
          </a:bodyPr>
          <a:lstStyle/>
          <a:p>
            <a:r>
              <a:rPr lang="en-US" sz="1600" dirty="0"/>
              <a:t>Analyze the benefits of stress management and stress reduction techniques</a:t>
            </a:r>
          </a:p>
          <a:p>
            <a:r>
              <a:rPr lang="en-US" sz="1600" dirty="0"/>
              <a:t>Explain the benefits of emotional flexibility, stress management, and stress-reduction techniques for emotional health.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82EF0F-2671-4B4A-9143-1294C5AAF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32992" y="2397062"/>
            <a:ext cx="4818974" cy="327690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122F-35C5-4FBB-A7E8-34A517E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3BC55-6CC0-4E4A-9469-1ABB5696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9526" y="314539"/>
            <a:ext cx="2072256" cy="1977278"/>
          </a:xfrm>
          <a:prstGeom prst="rect">
            <a:avLst/>
          </a:prstGeom>
        </p:spPr>
      </p:pic>
      <p:pic>
        <p:nvPicPr>
          <p:cNvPr id="8" name="Picture 7" descr="A picture containing person, outdoor, young, boy&#10;&#10;Description automatically generated">
            <a:extLst>
              <a:ext uri="{FF2B5EF4-FFF2-40B4-BE49-F238E27FC236}">
                <a16:creationId xmlns:a16="http://schemas.microsoft.com/office/drawing/2014/main" id="{85FCCA63-DAC5-461A-8EF5-25EC0662C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52871" y="4299422"/>
            <a:ext cx="2625783" cy="175052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049CD6-E0E3-4DDA-ACB6-7BBA5B38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824" y="2499583"/>
            <a:ext cx="7796540" cy="2527098"/>
          </a:xfrm>
        </p:spPr>
        <p:txBody>
          <a:bodyPr/>
          <a:lstStyle/>
          <a:p>
            <a:r>
              <a:rPr lang="en-US" dirty="0"/>
              <a:t>Let’s take a look at the newsprint on the walls.</a:t>
            </a:r>
          </a:p>
          <a:p>
            <a:r>
              <a:rPr lang="en-US" dirty="0"/>
              <a:t>On a sticky note, write down the sources of your stress then when I give you the signal, post the note on the newsprint that most closely matches your stress.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F044A-72A5-478C-9A6C-C8ED471E5C12}"/>
              </a:ext>
            </a:extLst>
          </p:cNvPr>
          <p:cNvSpPr txBox="1"/>
          <p:nvPr/>
        </p:nvSpPr>
        <p:spPr>
          <a:xfrm>
            <a:off x="1815357" y="928837"/>
            <a:ext cx="1140593" cy="64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Sources of stress</a:t>
            </a:r>
          </a:p>
        </p:txBody>
      </p:sp>
    </p:spTree>
    <p:extLst>
      <p:ext uri="{BB962C8B-B14F-4D97-AF65-F5344CB8AC3E}">
        <p14:creationId xmlns:p14="http://schemas.microsoft.com/office/powerpoint/2010/main" val="327967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14013-9EB2-4CE5-A2A9-3CA81F75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70" y="1027973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Coping with stress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8B0FFE-48F8-48D9-8DF1-9F625C694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800523" cy="2067497"/>
          </a:xfrm>
        </p:spPr>
        <p:txBody>
          <a:bodyPr>
            <a:normAutofit/>
          </a:bodyPr>
          <a:lstStyle/>
          <a:p>
            <a:r>
              <a:rPr lang="en-US" sz="1800" dirty="0"/>
              <a:t>Healthy coping strategies</a:t>
            </a:r>
          </a:p>
          <a:p>
            <a:r>
              <a:rPr lang="en-US" sz="1800" dirty="0"/>
              <a:t>Unhealthy coping strategies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231F14-FC5F-46AD-9460-993BE4512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97290" y="1143330"/>
            <a:ext cx="3121152" cy="2282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4503CD-025F-4FB8-9BCE-0BF6DE74BD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31794" y="4023094"/>
            <a:ext cx="1760622" cy="23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8EEC-A42C-4F81-B1F6-38C60D9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benefits of coping with stress in a healthy way?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5C92C3-8575-4837-8397-306C53930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11925"/>
              </p:ext>
            </p:extLst>
          </p:nvPr>
        </p:nvGraphicFramePr>
        <p:xfrm>
          <a:off x="1757898" y="2115202"/>
          <a:ext cx="935446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156">
                  <a:extLst>
                    <a:ext uri="{9D8B030D-6E8A-4147-A177-3AD203B41FA5}">
                      <a16:colId xmlns:a16="http://schemas.microsoft.com/office/drawing/2014/main" val="1156674327"/>
                    </a:ext>
                  </a:extLst>
                </a:gridCol>
                <a:gridCol w="3118156">
                  <a:extLst>
                    <a:ext uri="{9D8B030D-6E8A-4147-A177-3AD203B41FA5}">
                      <a16:colId xmlns:a16="http://schemas.microsoft.com/office/drawing/2014/main" val="3116351458"/>
                    </a:ext>
                  </a:extLst>
                </a:gridCol>
                <a:gridCol w="3118156">
                  <a:extLst>
                    <a:ext uri="{9D8B030D-6E8A-4147-A177-3AD203B41FA5}">
                      <a16:colId xmlns:a16="http://schemas.microsoft.com/office/drawing/2014/main" val="11819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0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 better to others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more patient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calm under stress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4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  <a:p>
                      <a:pPr lvl="1" algn="ctr" fontAlgn="base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 attention better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 fontAlgn="base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 attention better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getting upset too easily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2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along better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less distracted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 down instead of rush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3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self-control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more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 fontAlgn="base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tasks finished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3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happier and enjoy things more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4031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6D5A7-65CC-4A0A-9459-411ECD24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(https://teenshealth.org/en/teens/mindfulness.html)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A7B9-9D52-4978-8CAA-44267A45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7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DBF7-1C5E-4479-9889-23641012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Breathing Exercise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0C324E-3960-4E68-AA98-D52D289E31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3708" y="1682065"/>
            <a:ext cx="5174530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F879-E09E-483D-8BED-36CDB5A2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Coaching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E546EA-2CC9-4AC8-9F13-4B9F77CFC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741676"/>
              </p:ext>
            </p:extLst>
          </p:nvPr>
        </p:nvGraphicFramePr>
        <p:xfrm>
          <a:off x="2773363" y="2052638"/>
          <a:ext cx="779621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106">
                  <a:extLst>
                    <a:ext uri="{9D8B030D-6E8A-4147-A177-3AD203B41FA5}">
                      <a16:colId xmlns:a16="http://schemas.microsoft.com/office/drawing/2014/main" val="1737834890"/>
                    </a:ext>
                  </a:extLst>
                </a:gridCol>
                <a:gridCol w="3898106">
                  <a:extLst>
                    <a:ext uri="{9D8B030D-6E8A-4147-A177-3AD203B41FA5}">
                      <a16:colId xmlns:a16="http://schemas.microsoft.com/office/drawing/2014/main" val="39395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Breathe in for four counts 1-2-3-4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1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Hold the breath for 7 counts 1-2-3-4-5-6-7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6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Release the breath slowly for 8 counts 1-2-3-4-5-6-7-8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5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119B2-C5DF-4A4D-9C6C-2D928335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End of class review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EAFD6B-15AD-4CAE-8C91-2EB94813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1530417"/>
            <a:ext cx="3881168" cy="4519527"/>
          </a:xfrm>
        </p:spPr>
        <p:txBody>
          <a:bodyPr>
            <a:normAutofit/>
          </a:bodyPr>
          <a:lstStyle/>
          <a:p>
            <a:r>
              <a:rPr lang="en-US" sz="1600" dirty="0"/>
              <a:t>1. What was the largest source of stress for our class?</a:t>
            </a:r>
          </a:p>
          <a:p>
            <a:r>
              <a:rPr lang="en-US" sz="1600" dirty="0"/>
              <a:t>2. What was one healthy coping strategy?</a:t>
            </a:r>
          </a:p>
          <a:p>
            <a:r>
              <a:rPr lang="en-US" sz="1600" dirty="0"/>
              <a:t>What was one unhealthy coping strategy? Why was it unhealthy?</a:t>
            </a:r>
          </a:p>
          <a:p>
            <a:r>
              <a:rPr lang="en-US" sz="1600" dirty="0"/>
              <a:t>What are three benefits of managing stress in a healthy way?</a:t>
            </a:r>
          </a:p>
          <a:p>
            <a:r>
              <a:rPr lang="en-US" sz="1600" dirty="0"/>
              <a:t>How will this class help you when you are experiencing stress?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9D0E23-CF60-4342-A5E5-728A035CC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55745" y="2348779"/>
            <a:ext cx="337346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F6BE-A855-4108-B6E3-1786EAEF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057" y="2627230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Be healthy—Cope healthy</a:t>
            </a:r>
          </a:p>
        </p:txBody>
      </p:sp>
    </p:spTree>
    <p:extLst>
      <p:ext uri="{BB962C8B-B14F-4D97-AF65-F5344CB8AC3E}">
        <p14:creationId xmlns:p14="http://schemas.microsoft.com/office/powerpoint/2010/main" val="420800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36</TotalTime>
  <Words>259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MS Shell Dlg 2</vt:lpstr>
      <vt:lpstr>Wingdings</vt:lpstr>
      <vt:lpstr>Wingdings 3</vt:lpstr>
      <vt:lpstr>Madison</vt:lpstr>
      <vt:lpstr>Mindfulness Unit</vt:lpstr>
      <vt:lpstr>Objectives</vt:lpstr>
      <vt:lpstr>Class activity</vt:lpstr>
      <vt:lpstr>Coping with stress</vt:lpstr>
      <vt:lpstr>What are some benefits of coping with stress in a healthy way?</vt:lpstr>
      <vt:lpstr>Breathing Exercise</vt:lpstr>
      <vt:lpstr>Peer Coaching</vt:lpstr>
      <vt:lpstr>End of class review</vt:lpstr>
      <vt:lpstr>Be healthy—Cope healthy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Unit</dc:title>
  <dc:creator>Mary Connolly</dc:creator>
  <cp:lastModifiedBy>Mary Connolly</cp:lastModifiedBy>
  <cp:revision>5</cp:revision>
  <dcterms:created xsi:type="dcterms:W3CDTF">2019-05-23T22:41:14Z</dcterms:created>
  <dcterms:modified xsi:type="dcterms:W3CDTF">2019-05-25T12:33:27Z</dcterms:modified>
</cp:coreProperties>
</file>