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 Slab"/>
      <p:regular r:id="rId24"/>
      <p:bold r:id="rId25"/>
    </p:embeddedFont>
    <p:embeddedFont>
      <p:font typeface="Roboto Thin"/>
      <p:regular r:id="rId26"/>
      <p:bold r:id="rId27"/>
      <p:italic r:id="rId28"/>
      <p:boldItalic r:id="rId29"/>
    </p:embeddedFont>
    <p:embeddedFont>
      <p:font typeface="Roboto"/>
      <p:regular r:id="rId30"/>
      <p:bold r:id="rId31"/>
      <p:italic r:id="rId32"/>
      <p:boldItalic r:id="rId33"/>
    </p:embeddedFont>
    <p:embeddedFont>
      <p:font typeface="Roboto Medium"/>
      <p:regular r:id="rId34"/>
      <p:bold r:id="rId35"/>
      <p:italic r:id="rId36"/>
      <p:boldItalic r:id="rId37"/>
    </p:embeddedFont>
    <p:embeddedFont>
      <p:font typeface="Lato"/>
      <p:regular r:id="rId38"/>
      <p:bold r:id="rId39"/>
      <p:italic r:id="rId40"/>
      <p:boldItalic r:id="rId41"/>
    </p:embeddedFont>
    <p:embeddedFont>
      <p:font typeface="Luckiest Guy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5.xml"/><Relationship Id="rId42" Type="http://schemas.openxmlformats.org/officeDocument/2006/relationships/font" Target="fonts/LuckiestGuy-regular.fntdata"/><Relationship Id="rId41" Type="http://schemas.openxmlformats.org/officeDocument/2006/relationships/font" Target="fonts/La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Thin-regular.fntdata"/><Relationship Id="rId25" Type="http://schemas.openxmlformats.org/officeDocument/2006/relationships/font" Target="fonts/RobotoSlab-bold.fntdata"/><Relationship Id="rId28" Type="http://schemas.openxmlformats.org/officeDocument/2006/relationships/font" Target="fonts/RobotoThin-italic.fntdata"/><Relationship Id="rId27" Type="http://schemas.openxmlformats.org/officeDocument/2006/relationships/font" Target="fonts/RobotoThin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Thin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35" Type="http://schemas.openxmlformats.org/officeDocument/2006/relationships/font" Target="fonts/RobotoMedium-bold.fntdata"/><Relationship Id="rId12" Type="http://schemas.openxmlformats.org/officeDocument/2006/relationships/slide" Target="slides/slide7.xml"/><Relationship Id="rId34" Type="http://schemas.openxmlformats.org/officeDocument/2006/relationships/font" Target="fonts/RobotoMedium-regular.fntdata"/><Relationship Id="rId15" Type="http://schemas.openxmlformats.org/officeDocument/2006/relationships/slide" Target="slides/slide10.xml"/><Relationship Id="rId37" Type="http://schemas.openxmlformats.org/officeDocument/2006/relationships/font" Target="fonts/RobotoMedium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Medium-italic.fntdata"/><Relationship Id="rId17" Type="http://schemas.openxmlformats.org/officeDocument/2006/relationships/slide" Target="slides/slide12.xml"/><Relationship Id="rId39" Type="http://schemas.openxmlformats.org/officeDocument/2006/relationships/font" Target="fonts/Lato-bold.fntdata"/><Relationship Id="rId16" Type="http://schemas.openxmlformats.org/officeDocument/2006/relationships/slide" Target="slides/slide11.xml"/><Relationship Id="rId38" Type="http://schemas.openxmlformats.org/officeDocument/2006/relationships/font" Target="fonts/La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2c1aa8fd5_2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f2c1aa8fd5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2c1aa8fd5_2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2c1aa8fd5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2c1aa8fd5_2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f2c1aa8fd5_2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f2c1aa8fd5_2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f2c1aa8fd5_2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2c1aa8fd5_2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f2c1aa8fd5_2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f2c1aa8fd5_2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f2c1aa8fd5_2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2c1aa8fd5_2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2c1aa8fd5_2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2c1aa8fd5_2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f2c1aa8fd5_2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f2c1aa8fd5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f2c1aa8fd5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2c1aa8fd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2c1aa8fd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substance other than food that changes the structure or function of the body or mind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2c1aa8fd5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2c1aa8fd5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little bit of stress can motivate you to work hard or do your best. Too much stress overtime can cause health problems.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2c1aa8fd5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2c1aa8fd5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2c1aa8fd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f2c1aa8fd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2c1aa8fd5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2c1aa8fd5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2c1aa8fd5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2c1aa8fd5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2c1aa8fd5_2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f2c1aa8fd5_2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2c1aa8fd5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2c1aa8fd5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j9__UCv_VuY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7.gif"/><Relationship Id="rId6" Type="http://schemas.openxmlformats.org/officeDocument/2006/relationships/image" Target="../media/image10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j9__UCv_VuY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8.gif"/><Relationship Id="rId6" Type="http://schemas.openxmlformats.org/officeDocument/2006/relationships/image" Target="../media/image3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youtube.com/watch?v=j9__UCv_VuY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1.gif"/><Relationship Id="rId6" Type="http://schemas.openxmlformats.org/officeDocument/2006/relationships/image" Target="../media/image12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j9__UCv_VuY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6.gif"/><Relationship Id="rId6" Type="http://schemas.openxmlformats.org/officeDocument/2006/relationships/image" Target="../media/image5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gif"/><Relationship Id="rId4" Type="http://schemas.openxmlformats.org/officeDocument/2006/relationships/image" Target="../media/image2.gif"/><Relationship Id="rId5" Type="http://schemas.openxmlformats.org/officeDocument/2006/relationships/hyperlink" Target="http://www.youtube.com/watch?v=j9__UCv_VuY" TargetMode="External"/><Relationship Id="rId6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00677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latin typeface="Luckiest Guy"/>
                <a:ea typeface="Luckiest Guy"/>
                <a:cs typeface="Luckiest Guy"/>
                <a:sym typeface="Luckiest Guy"/>
              </a:rPr>
              <a:t>Stress</a:t>
            </a:r>
            <a:endParaRPr sz="67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0" y="2920850"/>
            <a:ext cx="5783400" cy="13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“Tough Times Never Last But       Tough People Do”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-Unknown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/>
        </p:nvSpPr>
        <p:spPr>
          <a:xfrm>
            <a:off x="714300" y="1483225"/>
            <a:ext cx="77154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19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Anxiety</a:t>
            </a:r>
            <a:endParaRPr sz="6819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1060850" y="428625"/>
            <a:ext cx="7136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Stress Response </a:t>
            </a:r>
            <a:endParaRPr sz="3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/>
          <p:nvPr/>
        </p:nvSpPr>
        <p:spPr>
          <a:xfrm>
            <a:off x="447375" y="910600"/>
            <a:ext cx="3592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Psychological</a:t>
            </a:r>
            <a:endParaRPr/>
          </a:p>
        </p:txBody>
      </p:sp>
      <p:sp>
        <p:nvSpPr>
          <p:cNvPr id="204" name="Google Shape;204;p23"/>
          <p:cNvSpPr txBox="1"/>
          <p:nvPr/>
        </p:nvSpPr>
        <p:spPr>
          <a:xfrm>
            <a:off x="5902725" y="3396400"/>
            <a:ext cx="3000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Physical</a:t>
            </a:r>
            <a:endParaRPr/>
          </a:p>
        </p:txBody>
      </p:sp>
      <p:pic>
        <p:nvPicPr>
          <p:cNvPr descr="20 Seconds Timer countdown  with music  ⏰ This 20 Second Timer with Music, countdown with music for 20 second and, when the time is up, the music stops. &#10;✅ FOR MORE ⏲️ 👉 https://bit.ly/31P75tT 😀 &#10;&#10;#20seconds&#10;#20secondstimer&#10;#20secondstimerwithmusic &#10;&#10;Video you might like: &#10;✅ https://www.youtube.com/watch?v=90tu2Y9CBtc ➡️ 30 Second Timer&#10;✅ https://www.youtube.com/watch?v=j9__UCv_VuY ➡️ 20 Seconds Timer with Music&#10;✅ https://www.youtube.com/watch?v=Zk__HiwMIjA ➡️ 30 Second Timer with Music&#10;✅ https://www.youtube.com/watch?v=pFuh3K3wQg8 ➡️ 60 seconds timer&#10;✅ https://www.youtube.com/watch?v=FNa8dtJCLfA ➡️ 45 Seconds Timer&#10;✅ https://www.youtube.com/watch?v=0gnG0pzzktg ➡️ 15 Seconds Timer With Music&#10;✅ https://www.youtube.com/watch?v=mUIMzTEANz4 ➡️ 45 Second Timer Countdown with Music HH&#10;✅ https://www.youtube.com/watch?v=O5T8O5qE8lc ➡️ 5 Minute Timer No Music with Alarm&#10;✅ https://www.youtube.com/watch?v=QLpArkPb-YU ➡️ 10 Seconds Timer with Music&#10;✅ https://www.youtube.com/watch?v=AOyWXjqDG4c ➡️ 60 seconds timer&#10;✅ https://www.youtube.com/watch?v=Nxw81hEYnig ➡️ 1 Minute and 30 Seconds Timer&#10;✅ https://www.youtube.com/watch?v=WazxY81UEv0 ➡️ 20 Minute Timer No Music with Alarm&#10;✅ https://www.youtube.com/watch?v=-LOvW0DbUZk ➡️ 30 Seconds Timer&#10;✅ https://www.youtube.com/watch?v=1iD-zvOc5Tw ➡️ 90 Second Timer with Music ⏰🔔🎵&#10;✅ https://www.youtube.com/watch?v=BHT_aO-vyPo ➡️ 30 Second Timer with Music #Shorts&#10;✅ https://www.youtube.com/watch?v=SJ0fhxOM53Q ➡️ Robot Dance - 20 Second Timer #Shorts&#10;✅ https://www.youtube.com/watch?v=vkWJRueO054 ➡️ 30 Second Timer with Music (3D version)&#10;✅ https://www.youtube.com/watch?v=F4CIwNWD0l4 ➡️ 3 Minute Timer with Music&#10;✅ https://www.youtube.com/watch?v=Yil53I8VzuY ➡️ 60 Seconds Timer ⏲️⏰🎵 60 Second Timer with Music&#10;✅ https://www.youtube.com/watch?v=Mi5gpU9ORcc ➡️ 30 Second Timer No Music with Alarm&#10;✅ https://www.youtube.com/watch?v=BWFKSyW2pXE ➡️ 25 Second Timer&#10;✅ https://www.youtube.com/watch?v=h-weyNwnFKA ➡️ 7 Minute Timer with Dance Music&#10;✅ https://www.youtube.com/watch?v=vh5Z2XSgBE4 ➡️ 40 Seconds Timer with Music&#10;✅ https://www.youtube.com/watch?v=yDS-utI72_I ➡️ Tabata Timer - 30 Minutes interval 20/10 - with Music and Alarm&#10;✅ https://www.youtube.com/watch?v=uV7fwnUFH7k ➡️ 2 Minute Timer - Countdown with Trap music and dancer&#10;✅ https://www.youtube.com/watch?v=dgzJ_DMo4rg ➡️ 10 Second Timer Countdown&#10;✅ https://www.youtube.com/watch?v=7SxNgrpCyI8 ➡️ 15 Second Timer with Music #Shorts&#10;✅ https://www.youtube.com/watch?v=NcElYfPzsfI ➡️ 2 Minute Timer with Music&#10;✅ https://www.youtube.com/watch?v=DuoUT3yl63g ➡️ 2 minutes and 30 seconds timer countdown" id="205" name="Google Shape;205;p23" title="20 Seconds Timer with Music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8775" y="1680098"/>
            <a:ext cx="1872738" cy="1404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 rotWithShape="1">
          <a:blip r:embed="rId5">
            <a:alphaModFix/>
          </a:blip>
          <a:srcRect b="43126" l="21799" r="21799" t="15381"/>
          <a:stretch/>
        </p:blipFill>
        <p:spPr>
          <a:xfrm>
            <a:off x="181750" y="1582775"/>
            <a:ext cx="3195600" cy="3324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7" name="Google Shape;207;p23"/>
          <p:cNvPicPr preferRelativeResize="0"/>
          <p:nvPr/>
        </p:nvPicPr>
        <p:blipFill rotWithShape="1">
          <a:blip r:embed="rId6">
            <a:alphaModFix/>
          </a:blip>
          <a:srcRect b="44399" l="23178" r="23178" t="17923"/>
          <a:stretch/>
        </p:blipFill>
        <p:spPr>
          <a:xfrm>
            <a:off x="5902725" y="223875"/>
            <a:ext cx="3096900" cy="3076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/>
        </p:nvSpPr>
        <p:spPr>
          <a:xfrm>
            <a:off x="714300" y="1483225"/>
            <a:ext cx="77154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19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Sleep Problems</a:t>
            </a:r>
            <a:endParaRPr sz="6819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1060850" y="428625"/>
            <a:ext cx="7136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Stress Response </a:t>
            </a:r>
            <a:endParaRPr sz="3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/>
        </p:nvSpPr>
        <p:spPr>
          <a:xfrm>
            <a:off x="190200" y="910600"/>
            <a:ext cx="3742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Psychological</a:t>
            </a:r>
            <a:endParaRPr/>
          </a:p>
        </p:txBody>
      </p:sp>
      <p:sp>
        <p:nvSpPr>
          <p:cNvPr id="219" name="Google Shape;219;p25"/>
          <p:cNvSpPr txBox="1"/>
          <p:nvPr/>
        </p:nvSpPr>
        <p:spPr>
          <a:xfrm>
            <a:off x="5902725" y="3396400"/>
            <a:ext cx="3000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Physical</a:t>
            </a:r>
            <a:endParaRPr/>
          </a:p>
        </p:txBody>
      </p:sp>
      <p:pic>
        <p:nvPicPr>
          <p:cNvPr descr="20 Seconds Timer countdown  with music  ⏰ This 20 Second Timer with Music, countdown with music for 20 second and, when the time is up, the music stops. &#10;✅ FOR MORE ⏲️ 👉 https://bit.ly/31P75tT 😀 &#10;&#10;#20seconds&#10;#20secondstimer&#10;#20secondstimerwithmusic &#10;&#10;Video you might like: &#10;✅ https://www.youtube.com/watch?v=90tu2Y9CBtc ➡️ 30 Second Timer&#10;✅ https://www.youtube.com/watch?v=j9__UCv_VuY ➡️ 20 Seconds Timer with Music&#10;✅ https://www.youtube.com/watch?v=Zk__HiwMIjA ➡️ 30 Second Timer with Music&#10;✅ https://www.youtube.com/watch?v=pFuh3K3wQg8 ➡️ 60 seconds timer&#10;✅ https://www.youtube.com/watch?v=FNa8dtJCLfA ➡️ 45 Seconds Timer&#10;✅ https://www.youtube.com/watch?v=0gnG0pzzktg ➡️ 15 Seconds Timer With Music&#10;✅ https://www.youtube.com/watch?v=mUIMzTEANz4 ➡️ 45 Second Timer Countdown with Music HH&#10;✅ https://www.youtube.com/watch?v=O5T8O5qE8lc ➡️ 5 Minute Timer No Music with Alarm&#10;✅ https://www.youtube.com/watch?v=QLpArkPb-YU ➡️ 10 Seconds Timer with Music&#10;✅ https://www.youtube.com/watch?v=AOyWXjqDG4c ➡️ 60 seconds timer&#10;✅ https://www.youtube.com/watch?v=Nxw81hEYnig ➡️ 1 Minute and 30 Seconds Timer&#10;✅ https://www.youtube.com/watch?v=WazxY81UEv0 ➡️ 20 Minute Timer No Music with Alarm&#10;✅ https://www.youtube.com/watch?v=-LOvW0DbUZk ➡️ 30 Seconds Timer&#10;✅ https://www.youtube.com/watch?v=1iD-zvOc5Tw ➡️ 90 Second Timer with Music ⏰🔔🎵&#10;✅ https://www.youtube.com/watch?v=BHT_aO-vyPo ➡️ 30 Second Timer with Music #Shorts&#10;✅ https://www.youtube.com/watch?v=SJ0fhxOM53Q ➡️ Robot Dance - 20 Second Timer #Shorts&#10;✅ https://www.youtube.com/watch?v=vkWJRueO054 ➡️ 30 Second Timer with Music (3D version)&#10;✅ https://www.youtube.com/watch?v=F4CIwNWD0l4 ➡️ 3 Minute Timer with Music&#10;✅ https://www.youtube.com/watch?v=Yil53I8VzuY ➡️ 60 Seconds Timer ⏲️⏰🎵 60 Second Timer with Music&#10;✅ https://www.youtube.com/watch?v=Mi5gpU9ORcc ➡️ 30 Second Timer No Music with Alarm&#10;✅ https://www.youtube.com/watch?v=BWFKSyW2pXE ➡️ 25 Second Timer&#10;✅ https://www.youtube.com/watch?v=h-weyNwnFKA ➡️ 7 Minute Timer with Dance Music&#10;✅ https://www.youtube.com/watch?v=vh5Z2XSgBE4 ➡️ 40 Seconds Timer with Music&#10;✅ https://www.youtube.com/watch?v=yDS-utI72_I ➡️ Tabata Timer - 30 Minutes interval 20/10 - with Music and Alarm&#10;✅ https://www.youtube.com/watch?v=uV7fwnUFH7k ➡️ 2 Minute Timer - Countdown with Trap music and dancer&#10;✅ https://www.youtube.com/watch?v=dgzJ_DMo4rg ➡️ 10 Second Timer Countdown&#10;✅ https://www.youtube.com/watch?v=7SxNgrpCyI8 ➡️ 15 Second Timer with Music #Shorts&#10;✅ https://www.youtube.com/watch?v=NcElYfPzsfI ➡️ 2 Minute Timer with Music&#10;✅ https://www.youtube.com/watch?v=DuoUT3yl63g ➡️ 2 minutes and 30 seconds timer countdown" id="220" name="Google Shape;220;p25" title="20 Seconds Timer with Music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8775" y="1680098"/>
            <a:ext cx="1872738" cy="1404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5"/>
          <p:cNvPicPr preferRelativeResize="0"/>
          <p:nvPr/>
        </p:nvPicPr>
        <p:blipFill rotWithShape="1">
          <a:blip r:embed="rId5">
            <a:alphaModFix/>
          </a:blip>
          <a:srcRect b="42540" l="22068" r="22062" t="16539"/>
          <a:stretch/>
        </p:blipFill>
        <p:spPr>
          <a:xfrm>
            <a:off x="309974" y="1680100"/>
            <a:ext cx="3137400" cy="3249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6">
            <a:alphaModFix/>
          </a:blip>
          <a:srcRect b="44175" l="24812" r="24918" t="18879"/>
          <a:stretch/>
        </p:blipFill>
        <p:spPr>
          <a:xfrm>
            <a:off x="5809725" y="84701"/>
            <a:ext cx="3186000" cy="331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/>
        </p:nvSpPr>
        <p:spPr>
          <a:xfrm>
            <a:off x="714300" y="1483225"/>
            <a:ext cx="77154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19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Headaches </a:t>
            </a:r>
            <a:endParaRPr sz="6819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1060850" y="428625"/>
            <a:ext cx="7136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Stress Response </a:t>
            </a:r>
            <a:endParaRPr sz="3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/>
        </p:nvSpPr>
        <p:spPr>
          <a:xfrm>
            <a:off x="447375" y="910600"/>
            <a:ext cx="3656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Psychological</a:t>
            </a:r>
            <a:endParaRPr/>
          </a:p>
        </p:txBody>
      </p:sp>
      <p:sp>
        <p:nvSpPr>
          <p:cNvPr id="234" name="Google Shape;234;p27"/>
          <p:cNvSpPr txBox="1"/>
          <p:nvPr/>
        </p:nvSpPr>
        <p:spPr>
          <a:xfrm>
            <a:off x="5902725" y="3396400"/>
            <a:ext cx="3000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Physical</a:t>
            </a:r>
            <a:endParaRPr/>
          </a:p>
        </p:txBody>
      </p:sp>
      <p:pic>
        <p:nvPicPr>
          <p:cNvPr descr="20 Seconds Timer countdown  with music  ⏰ This 20 Second Timer with Music, countdown with music for 20 second and, when the time is up, the music stops. &#10;✅ FOR MORE ⏲️ 👉 https://bit.ly/31P75tT 😀 &#10;&#10;#20seconds&#10;#20secondstimer&#10;#20secondstimerwithmusic &#10;&#10;Video you might like: &#10;✅ https://www.youtube.com/watch?v=90tu2Y9CBtc ➡️ 30 Second Timer&#10;✅ https://www.youtube.com/watch?v=j9__UCv_VuY ➡️ 20 Seconds Timer with Music&#10;✅ https://www.youtube.com/watch?v=Zk__HiwMIjA ➡️ 30 Second Timer with Music&#10;✅ https://www.youtube.com/watch?v=pFuh3K3wQg8 ➡️ 60 seconds timer&#10;✅ https://www.youtube.com/watch?v=FNa8dtJCLfA ➡️ 45 Seconds Timer&#10;✅ https://www.youtube.com/watch?v=0gnG0pzzktg ➡️ 15 Seconds Timer With Music&#10;✅ https://www.youtube.com/watch?v=mUIMzTEANz4 ➡️ 45 Second Timer Countdown with Music HH&#10;✅ https://www.youtube.com/watch?v=O5T8O5qE8lc ➡️ 5 Minute Timer No Music with Alarm&#10;✅ https://www.youtube.com/watch?v=QLpArkPb-YU ➡️ 10 Seconds Timer with Music&#10;✅ https://www.youtube.com/watch?v=AOyWXjqDG4c ➡️ 60 seconds timer&#10;✅ https://www.youtube.com/watch?v=Nxw81hEYnig ➡️ 1 Minute and 30 Seconds Timer&#10;✅ https://www.youtube.com/watch?v=WazxY81UEv0 ➡️ 20 Minute Timer No Music with Alarm&#10;✅ https://www.youtube.com/watch?v=-LOvW0DbUZk ➡️ 30 Seconds Timer&#10;✅ https://www.youtube.com/watch?v=1iD-zvOc5Tw ➡️ 90 Second Timer with Music ⏰🔔🎵&#10;✅ https://www.youtube.com/watch?v=BHT_aO-vyPo ➡️ 30 Second Timer with Music #Shorts&#10;✅ https://www.youtube.com/watch?v=SJ0fhxOM53Q ➡️ Robot Dance - 20 Second Timer #Shorts&#10;✅ https://www.youtube.com/watch?v=vkWJRueO054 ➡️ 30 Second Timer with Music (3D version)&#10;✅ https://www.youtube.com/watch?v=F4CIwNWD0l4 ➡️ 3 Minute Timer with Music&#10;✅ https://www.youtube.com/watch?v=Yil53I8VzuY ➡️ 60 Seconds Timer ⏲️⏰🎵 60 Second Timer with Music&#10;✅ https://www.youtube.com/watch?v=Mi5gpU9ORcc ➡️ 30 Second Timer No Music with Alarm&#10;✅ https://www.youtube.com/watch?v=BWFKSyW2pXE ➡️ 25 Second Timer&#10;✅ https://www.youtube.com/watch?v=h-weyNwnFKA ➡️ 7 Minute Timer with Dance Music&#10;✅ https://www.youtube.com/watch?v=vh5Z2XSgBE4 ➡️ 40 Seconds Timer with Music&#10;✅ https://www.youtube.com/watch?v=yDS-utI72_I ➡️ Tabata Timer - 30 Minutes interval 20/10 - with Music and Alarm&#10;✅ https://www.youtube.com/watch?v=uV7fwnUFH7k ➡️ 2 Minute Timer - Countdown with Trap music and dancer&#10;✅ https://www.youtube.com/watch?v=dgzJ_DMo4rg ➡️ 10 Second Timer Countdown&#10;✅ https://www.youtube.com/watch?v=7SxNgrpCyI8 ➡️ 15 Second Timer with Music #Shorts&#10;✅ https://www.youtube.com/watch?v=NcElYfPzsfI ➡️ 2 Minute Timer with Music&#10;✅ https://www.youtube.com/watch?v=DuoUT3yl63g ➡️ 2 minutes and 30 seconds timer countdown" id="235" name="Google Shape;235;p27" title="20 Seconds Timer with Music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8775" y="1680098"/>
            <a:ext cx="1872738" cy="1404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/>
          <p:cNvPicPr preferRelativeResize="0"/>
          <p:nvPr/>
        </p:nvPicPr>
        <p:blipFill rotWithShape="1">
          <a:blip r:embed="rId5">
            <a:alphaModFix/>
          </a:blip>
          <a:srcRect b="42512" l="20155" r="20440" t="15279"/>
          <a:stretch/>
        </p:blipFill>
        <p:spPr>
          <a:xfrm>
            <a:off x="234025" y="1775424"/>
            <a:ext cx="3213300" cy="3228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7" name="Google Shape;237;p27"/>
          <p:cNvPicPr preferRelativeResize="0"/>
          <p:nvPr/>
        </p:nvPicPr>
        <p:blipFill rotWithShape="1">
          <a:blip r:embed="rId6">
            <a:alphaModFix/>
          </a:blip>
          <a:srcRect b="44359" l="21785" r="21790" t="17642"/>
          <a:stretch/>
        </p:blipFill>
        <p:spPr>
          <a:xfrm>
            <a:off x="5793750" y="342900"/>
            <a:ext cx="3213300" cy="3060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 txBox="1"/>
          <p:nvPr/>
        </p:nvSpPr>
        <p:spPr>
          <a:xfrm>
            <a:off x="714300" y="1483225"/>
            <a:ext cx="77154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19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frustration</a:t>
            </a:r>
            <a:endParaRPr sz="6819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43" name="Google Shape;243;p28"/>
          <p:cNvSpPr txBox="1"/>
          <p:nvPr/>
        </p:nvSpPr>
        <p:spPr>
          <a:xfrm>
            <a:off x="1060850" y="428625"/>
            <a:ext cx="7136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Stress Response </a:t>
            </a:r>
            <a:endParaRPr sz="3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/>
          <p:nvPr/>
        </p:nvSpPr>
        <p:spPr>
          <a:xfrm>
            <a:off x="447375" y="910600"/>
            <a:ext cx="3656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Psychological</a:t>
            </a:r>
            <a:endParaRPr/>
          </a:p>
        </p:txBody>
      </p:sp>
      <p:sp>
        <p:nvSpPr>
          <p:cNvPr id="249" name="Google Shape;249;p29"/>
          <p:cNvSpPr txBox="1"/>
          <p:nvPr/>
        </p:nvSpPr>
        <p:spPr>
          <a:xfrm>
            <a:off x="5902725" y="3396400"/>
            <a:ext cx="3000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Physical</a:t>
            </a:r>
            <a:endParaRPr/>
          </a:p>
        </p:txBody>
      </p:sp>
      <p:pic>
        <p:nvPicPr>
          <p:cNvPr descr="20 Seconds Timer countdown  with music  ⏰ This 20 Second Timer with Music, countdown with music for 20 second and, when the time is up, the music stops. &#10;✅ FOR MORE ⏲️ 👉 https://bit.ly/31P75tT 😀 &#10;&#10;#20seconds&#10;#20secondstimer&#10;#20secondstimerwithmusic &#10;&#10;Video you might like: &#10;✅ https://www.youtube.com/watch?v=90tu2Y9CBtc ➡️ 30 Second Timer&#10;✅ https://www.youtube.com/watch?v=j9__UCv_VuY ➡️ 20 Seconds Timer with Music&#10;✅ https://www.youtube.com/watch?v=Zk__HiwMIjA ➡️ 30 Second Timer with Music&#10;✅ https://www.youtube.com/watch?v=pFuh3K3wQg8 ➡️ 60 seconds timer&#10;✅ https://www.youtube.com/watch?v=FNa8dtJCLfA ➡️ 45 Seconds Timer&#10;✅ https://www.youtube.com/watch?v=0gnG0pzzktg ➡️ 15 Seconds Timer With Music&#10;✅ https://www.youtube.com/watch?v=mUIMzTEANz4 ➡️ 45 Second Timer Countdown with Music HH&#10;✅ https://www.youtube.com/watch?v=O5T8O5qE8lc ➡️ 5 Minute Timer No Music with Alarm&#10;✅ https://www.youtube.com/watch?v=QLpArkPb-YU ➡️ 10 Seconds Timer with Music&#10;✅ https://www.youtube.com/watch?v=AOyWXjqDG4c ➡️ 60 seconds timer&#10;✅ https://www.youtube.com/watch?v=Nxw81hEYnig ➡️ 1 Minute and 30 Seconds Timer&#10;✅ https://www.youtube.com/watch?v=WazxY81UEv0 ➡️ 20 Minute Timer No Music with Alarm&#10;✅ https://www.youtube.com/watch?v=-LOvW0DbUZk ➡️ 30 Seconds Timer&#10;✅ https://www.youtube.com/watch?v=1iD-zvOc5Tw ➡️ 90 Second Timer with Music ⏰🔔🎵&#10;✅ https://www.youtube.com/watch?v=BHT_aO-vyPo ➡️ 30 Second Timer with Music #Shorts&#10;✅ https://www.youtube.com/watch?v=SJ0fhxOM53Q ➡️ Robot Dance - 20 Second Timer #Shorts&#10;✅ https://www.youtube.com/watch?v=vkWJRueO054 ➡️ 30 Second Timer with Music (3D version)&#10;✅ https://www.youtube.com/watch?v=F4CIwNWD0l4 ➡️ 3 Minute Timer with Music&#10;✅ https://www.youtube.com/watch?v=Yil53I8VzuY ➡️ 60 Seconds Timer ⏲️⏰🎵 60 Second Timer with Music&#10;✅ https://www.youtube.com/watch?v=Mi5gpU9ORcc ➡️ 30 Second Timer No Music with Alarm&#10;✅ https://www.youtube.com/watch?v=BWFKSyW2pXE ➡️ 25 Second Timer&#10;✅ https://www.youtube.com/watch?v=h-weyNwnFKA ➡️ 7 Minute Timer with Dance Music&#10;✅ https://www.youtube.com/watch?v=vh5Z2XSgBE4 ➡️ 40 Seconds Timer with Music&#10;✅ https://www.youtube.com/watch?v=yDS-utI72_I ➡️ Tabata Timer - 30 Minutes interval 20/10 - with Music and Alarm&#10;✅ https://www.youtube.com/watch?v=uV7fwnUFH7k ➡️ 2 Minute Timer - Countdown with Trap music and dancer&#10;✅ https://www.youtube.com/watch?v=dgzJ_DMo4rg ➡️ 10 Second Timer Countdown&#10;✅ https://www.youtube.com/watch?v=7SxNgrpCyI8 ➡️ 15 Second Timer with Music #Shorts&#10;✅ https://www.youtube.com/watch?v=NcElYfPzsfI ➡️ 2 Minute Timer with Music&#10;✅ https://www.youtube.com/watch?v=DuoUT3yl63g ➡️ 2 minutes and 30 seconds timer countdown" id="250" name="Google Shape;250;p29" title="20 Seconds Timer with Music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8775" y="1680098"/>
            <a:ext cx="1872738" cy="1404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9"/>
          <p:cNvPicPr preferRelativeResize="0"/>
          <p:nvPr/>
        </p:nvPicPr>
        <p:blipFill rotWithShape="1">
          <a:blip r:embed="rId5">
            <a:alphaModFix/>
          </a:blip>
          <a:srcRect b="44905" l="23168" r="20528" t="18085"/>
          <a:stretch/>
        </p:blipFill>
        <p:spPr>
          <a:xfrm>
            <a:off x="375075" y="1609750"/>
            <a:ext cx="3193200" cy="2968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2" name="Google Shape;252;p29"/>
          <p:cNvPicPr preferRelativeResize="0"/>
          <p:nvPr/>
        </p:nvPicPr>
        <p:blipFill rotWithShape="1">
          <a:blip r:embed="rId6">
            <a:alphaModFix/>
          </a:blip>
          <a:srcRect b="44227" l="23863" r="20509" t="16871"/>
          <a:stretch/>
        </p:blipFill>
        <p:spPr>
          <a:xfrm>
            <a:off x="5799425" y="428202"/>
            <a:ext cx="3000000" cy="2968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 txBox="1"/>
          <p:nvPr>
            <p:ph idx="4294967295" type="body"/>
          </p:nvPr>
        </p:nvSpPr>
        <p:spPr>
          <a:xfrm rot="-463714">
            <a:off x="404930" y="875020"/>
            <a:ext cx="3807991" cy="341078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100"/>
              <a:t>List two positive ways that you can manage your stress.</a:t>
            </a:r>
            <a:r>
              <a:rPr lang="en" sz="4100"/>
              <a:t> </a:t>
            </a:r>
            <a:endParaRPr sz="4100"/>
          </a:p>
        </p:txBody>
      </p:sp>
      <p:sp>
        <p:nvSpPr>
          <p:cNvPr id="258" name="Google Shape;258;p30"/>
          <p:cNvSpPr txBox="1"/>
          <p:nvPr/>
        </p:nvSpPr>
        <p:spPr>
          <a:xfrm>
            <a:off x="7008025" y="41898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Source: giphy.com </a:t>
            </a:r>
            <a:endParaRPr sz="1000">
              <a:solidFill>
                <a:srgbClr val="9E9E9E"/>
              </a:solidFill>
            </a:endParaRPr>
          </a:p>
        </p:txBody>
      </p:sp>
      <p:sp>
        <p:nvSpPr>
          <p:cNvPr id="259" name="Google Shape;259;p30"/>
          <p:cNvSpPr/>
          <p:nvPr/>
        </p:nvSpPr>
        <p:spPr>
          <a:xfrm rot="732999">
            <a:off x="4765098" y="471520"/>
            <a:ext cx="2807068" cy="1071283"/>
          </a:xfrm>
          <a:prstGeom prst="doubleWave">
            <a:avLst>
              <a:gd fmla="val 6250" name="adj1"/>
              <a:gd fmla="val 765" name="adj2"/>
            </a:avLst>
          </a:prstGeom>
          <a:solidFill>
            <a:srgbClr val="8BC34A"/>
          </a:solidFill>
          <a:ln cap="flat" cmpd="sng" w="9525">
            <a:solidFill>
              <a:srgbClr val="8BC3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Exit Ticket </a:t>
            </a:r>
            <a:endParaRPr sz="38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288" y="1872898"/>
            <a:ext cx="2752126" cy="275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60950" y="782250"/>
            <a:ext cx="8222100" cy="204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120">
                <a:latin typeface="Luckiest Guy"/>
                <a:ea typeface="Luckiest Guy"/>
                <a:cs typeface="Luckiest Guy"/>
                <a:sym typeface="Luckiest Guy"/>
              </a:rPr>
              <a:t>What stresses </a:t>
            </a:r>
            <a:endParaRPr sz="6120"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120">
                <a:latin typeface="Luckiest Guy"/>
                <a:ea typeface="Luckiest Guy"/>
                <a:cs typeface="Luckiest Guy"/>
                <a:sym typeface="Luckiest Guy"/>
              </a:rPr>
              <a:t>you out? </a:t>
            </a:r>
            <a:endParaRPr sz="612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072000" y="2968225"/>
            <a:ext cx="335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BC34A"/>
                </a:solidFill>
                <a:latin typeface="Roboto Slab"/>
                <a:ea typeface="Roboto Slab"/>
                <a:cs typeface="Roboto Slab"/>
                <a:sym typeface="Roboto Slab"/>
              </a:rPr>
              <a:t>Pause for Discussion</a:t>
            </a:r>
            <a:endParaRPr sz="2400">
              <a:solidFill>
                <a:srgbClr val="8BC34A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4835400" y="107175"/>
            <a:ext cx="4045200" cy="79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stress?</a:t>
            </a:r>
            <a:endParaRPr/>
          </a:p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4939500" y="842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Stress is the body’s response to real or imagined dangers or other life events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Anything that causes stress is a stressor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Stress is a normal part of life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Stress</a:t>
            </a:r>
            <a:r>
              <a:rPr lang="en" sz="1700"/>
              <a:t> can be positive or negative </a:t>
            </a:r>
            <a:endParaRPr sz="1700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875" y="1092998"/>
            <a:ext cx="3691675" cy="24481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398875" y="35411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Source: Pixbay</a:t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4294967295" type="title"/>
          </p:nvPr>
        </p:nvSpPr>
        <p:spPr>
          <a:xfrm>
            <a:off x="143988" y="171075"/>
            <a:ext cx="8535000" cy="6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How your body responds to stress</a:t>
            </a:r>
            <a:endParaRPr sz="3300"/>
          </a:p>
        </p:txBody>
      </p:sp>
      <p:grpSp>
        <p:nvGrpSpPr>
          <p:cNvPr id="84" name="Google Shape;84;p16"/>
          <p:cNvGrpSpPr/>
          <p:nvPr/>
        </p:nvGrpSpPr>
        <p:grpSpPr>
          <a:xfrm>
            <a:off x="3566937" y="1297853"/>
            <a:ext cx="1423800" cy="1423800"/>
            <a:chOff x="3490737" y="1374053"/>
            <a:chExt cx="1423800" cy="1423800"/>
          </a:xfrm>
        </p:grpSpPr>
        <p:sp>
          <p:nvSpPr>
            <p:cNvPr id="85" name="Google Shape;85;p16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6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tempus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7" name="Google Shape;87;p16"/>
          <p:cNvGrpSpPr/>
          <p:nvPr/>
        </p:nvGrpSpPr>
        <p:grpSpPr>
          <a:xfrm>
            <a:off x="3566937" y="1297853"/>
            <a:ext cx="1423800" cy="1423800"/>
            <a:chOff x="3490737" y="1374053"/>
            <a:chExt cx="1423800" cy="1423800"/>
          </a:xfrm>
        </p:grpSpPr>
        <p:sp>
          <p:nvSpPr>
            <p:cNvPr id="88" name="Google Shape;88;p16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6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tempus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" name="Google Shape;90;p16"/>
          <p:cNvGrpSpPr/>
          <p:nvPr/>
        </p:nvGrpSpPr>
        <p:grpSpPr>
          <a:xfrm>
            <a:off x="5887584" y="1114293"/>
            <a:ext cx="1030262" cy="1030262"/>
            <a:chOff x="3490737" y="1374053"/>
            <a:chExt cx="1423800" cy="1423800"/>
          </a:xfrm>
        </p:grpSpPr>
        <p:sp>
          <p:nvSpPr>
            <p:cNvPr id="91" name="Google Shape;91;p16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6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tempus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" name="Google Shape;93;p16"/>
          <p:cNvGrpSpPr/>
          <p:nvPr/>
        </p:nvGrpSpPr>
        <p:grpSpPr>
          <a:xfrm>
            <a:off x="3566937" y="1297853"/>
            <a:ext cx="1423800" cy="1423800"/>
            <a:chOff x="3490737" y="1374053"/>
            <a:chExt cx="1423800" cy="1423800"/>
          </a:xfrm>
        </p:grpSpPr>
        <p:sp>
          <p:nvSpPr>
            <p:cNvPr id="94" name="Google Shape;94;p16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6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tempus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" name="Google Shape;96;p16"/>
          <p:cNvGrpSpPr/>
          <p:nvPr/>
        </p:nvGrpSpPr>
        <p:grpSpPr>
          <a:xfrm>
            <a:off x="5887584" y="1114293"/>
            <a:ext cx="1030262" cy="1030262"/>
            <a:chOff x="3490737" y="1374053"/>
            <a:chExt cx="1423800" cy="1423800"/>
          </a:xfrm>
        </p:grpSpPr>
        <p:sp>
          <p:nvSpPr>
            <p:cNvPr id="97" name="Google Shape;97;p16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6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tempus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9" name="Google Shape;99;p16"/>
          <p:cNvGrpSpPr/>
          <p:nvPr/>
        </p:nvGrpSpPr>
        <p:grpSpPr>
          <a:xfrm>
            <a:off x="3566937" y="1297853"/>
            <a:ext cx="1423800" cy="1423800"/>
            <a:chOff x="3490737" y="1374053"/>
            <a:chExt cx="1423800" cy="1423800"/>
          </a:xfrm>
        </p:grpSpPr>
        <p:sp>
          <p:nvSpPr>
            <p:cNvPr id="100" name="Google Shape;100;p16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6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tempus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2" name="Google Shape;102;p16"/>
          <p:cNvGrpSpPr/>
          <p:nvPr/>
        </p:nvGrpSpPr>
        <p:grpSpPr>
          <a:xfrm>
            <a:off x="5887584" y="1114293"/>
            <a:ext cx="1030262" cy="1030262"/>
            <a:chOff x="3490737" y="1374053"/>
            <a:chExt cx="1423800" cy="1423800"/>
          </a:xfrm>
        </p:grpSpPr>
        <p:sp>
          <p:nvSpPr>
            <p:cNvPr id="103" name="Google Shape;103;p16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6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tempus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5" name="Google Shape;105;p16"/>
          <p:cNvGrpSpPr/>
          <p:nvPr/>
        </p:nvGrpSpPr>
        <p:grpSpPr>
          <a:xfrm>
            <a:off x="3566937" y="1297853"/>
            <a:ext cx="1423800" cy="1423800"/>
            <a:chOff x="3490737" y="1374053"/>
            <a:chExt cx="1423800" cy="1423800"/>
          </a:xfrm>
        </p:grpSpPr>
        <p:sp>
          <p:nvSpPr>
            <p:cNvPr id="106" name="Google Shape;106;p16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0D5DD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6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tempus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8" name="Google Shape;108;p16"/>
          <p:cNvGrpSpPr/>
          <p:nvPr/>
        </p:nvGrpSpPr>
        <p:grpSpPr>
          <a:xfrm>
            <a:off x="5887584" y="1114293"/>
            <a:ext cx="1030262" cy="1030262"/>
            <a:chOff x="3490737" y="1374053"/>
            <a:chExt cx="1423800" cy="1423800"/>
          </a:xfrm>
        </p:grpSpPr>
        <p:sp>
          <p:nvSpPr>
            <p:cNvPr id="109" name="Google Shape;109;p16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0D5DD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6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tempus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1" name="Google Shape;111;p16"/>
          <p:cNvGrpSpPr/>
          <p:nvPr/>
        </p:nvGrpSpPr>
        <p:grpSpPr>
          <a:xfrm>
            <a:off x="5887584" y="1114293"/>
            <a:ext cx="1030262" cy="1030262"/>
            <a:chOff x="3490737" y="1374053"/>
            <a:chExt cx="1423800" cy="1423800"/>
          </a:xfrm>
        </p:grpSpPr>
        <p:sp>
          <p:nvSpPr>
            <p:cNvPr id="112" name="Google Shape;112;p16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0B7743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6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tempus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4" name="Google Shape;114;p16"/>
          <p:cNvGrpSpPr/>
          <p:nvPr/>
        </p:nvGrpSpPr>
        <p:grpSpPr>
          <a:xfrm>
            <a:off x="1101428" y="4219661"/>
            <a:ext cx="6449508" cy="832295"/>
            <a:chOff x="1593000" y="2322425"/>
            <a:chExt cx="5957975" cy="643643"/>
          </a:xfrm>
        </p:grpSpPr>
        <p:sp>
          <p:nvSpPr>
            <p:cNvPr id="115" name="Google Shape;115;p1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Breathing </a:t>
              </a:r>
              <a:r>
                <a:rPr lang="en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deepens</a:t>
              </a:r>
              <a:r>
                <a:rPr lang="en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and speeds up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593000" y="232242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05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4430625" y="2323175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en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This process brings extra </a:t>
              </a:r>
              <a:r>
                <a:rPr lang="en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oxygen</a:t>
              </a:r>
              <a:r>
                <a:rPr lang="en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to the muscles 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2" name="Google Shape;122;p16"/>
          <p:cNvGrpSpPr/>
          <p:nvPr/>
        </p:nvGrpSpPr>
        <p:grpSpPr>
          <a:xfrm>
            <a:off x="3566937" y="1297853"/>
            <a:ext cx="1423800" cy="1423800"/>
            <a:chOff x="3490737" y="1374053"/>
            <a:chExt cx="1423800" cy="1423800"/>
          </a:xfrm>
        </p:grpSpPr>
        <p:sp>
          <p:nvSpPr>
            <p:cNvPr id="123" name="Google Shape;123;p16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0B7743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6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tempus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" name="Google Shape;125;p16"/>
          <p:cNvGrpSpPr/>
          <p:nvPr/>
        </p:nvGrpSpPr>
        <p:grpSpPr>
          <a:xfrm>
            <a:off x="1101427" y="3387354"/>
            <a:ext cx="6449508" cy="832303"/>
            <a:chOff x="1593000" y="2322568"/>
            <a:chExt cx="5957975" cy="643500"/>
          </a:xfrm>
        </p:grpSpPr>
        <p:sp>
          <p:nvSpPr>
            <p:cNvPr id="126" name="Google Shape;126;p1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The muscles </a:t>
              </a:r>
              <a:r>
                <a:rPr lang="en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tighten</a:t>
              </a:r>
              <a:r>
                <a:rPr lang="en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and become ready for action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04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en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Fight or flight response is the body’s way of reacting to threats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3" name="Google Shape;133;p16"/>
          <p:cNvGrpSpPr/>
          <p:nvPr/>
        </p:nvGrpSpPr>
        <p:grpSpPr>
          <a:xfrm>
            <a:off x="1101427" y="2571762"/>
            <a:ext cx="6449508" cy="832303"/>
            <a:chOff x="1593000" y="2322568"/>
            <a:chExt cx="5957975" cy="643500"/>
          </a:xfrm>
        </p:grpSpPr>
        <p:sp>
          <p:nvSpPr>
            <p:cNvPr id="134" name="Google Shape;134;p1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2342629" y="2399951"/>
              <a:ext cx="20451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The </a:t>
              </a:r>
              <a:r>
                <a:rPr lang="en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heart receives messages from the brain and beats faster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en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Blood </a:t>
              </a:r>
              <a:r>
                <a:rPr lang="en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vessels</a:t>
              </a:r>
              <a:r>
                <a:rPr lang="en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expand allowing more blood to flow to the brain and muscles 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1" name="Google Shape;141;p16"/>
          <p:cNvGrpSpPr/>
          <p:nvPr/>
        </p:nvGrpSpPr>
        <p:grpSpPr>
          <a:xfrm>
            <a:off x="1101277" y="814563"/>
            <a:ext cx="6449508" cy="925031"/>
            <a:chOff x="1593000" y="2322568"/>
            <a:chExt cx="5957975" cy="643500"/>
          </a:xfrm>
        </p:grpSpPr>
        <p:sp>
          <p:nvSpPr>
            <p:cNvPr id="142" name="Google Shape;142;p1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The brain detects a source of stress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Roboto"/>
                <a:buChar char="●"/>
              </a:pPr>
              <a:r>
                <a:rPr lang="en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Stress can be moving to a new home, adding a new family member, divorce, natural disasters, death/grief or other overwhelming life events</a:t>
              </a:r>
              <a:r>
                <a:rPr lang="en" sz="8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9" name="Google Shape;149;p16"/>
          <p:cNvGrpSpPr/>
          <p:nvPr/>
        </p:nvGrpSpPr>
        <p:grpSpPr>
          <a:xfrm>
            <a:off x="1101427" y="1739448"/>
            <a:ext cx="6449508" cy="832303"/>
            <a:chOff x="1593000" y="2322568"/>
            <a:chExt cx="5957975" cy="643500"/>
          </a:xfrm>
        </p:grpSpPr>
        <p:sp>
          <p:nvSpPr>
            <p:cNvPr id="150" name="Google Shape;150;p16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The brain signals adrenal glands to send out adrenaline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100"/>
                <a:buFont typeface="Roboto"/>
                <a:buChar char="●"/>
              </a:pPr>
              <a:r>
                <a:rPr lang="en" sz="11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Adrenaline is a hormone that increases the level of sugar in the blood giving your body extra energy</a:t>
              </a:r>
              <a:endParaRPr sz="11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Stress Responses </a:t>
            </a:r>
            <a:endParaRPr/>
          </a:p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 u="sng"/>
              <a:t>Physical</a:t>
            </a:r>
            <a:r>
              <a:rPr lang="en" sz="2300"/>
              <a:t>-</a:t>
            </a:r>
            <a:r>
              <a:rPr lang="en" sz="2300"/>
              <a:t>happening</a:t>
            </a:r>
            <a:r>
              <a:rPr lang="en" sz="2300"/>
              <a:t> to the body</a:t>
            </a:r>
            <a:endParaRPr sz="23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Muscle tension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Aches and pains 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Diarrhea</a:t>
            </a:r>
            <a:r>
              <a:rPr lang="en" sz="2100"/>
              <a:t> or constipation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Headaches or dizziness 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Chest pain or rapid heart rate </a:t>
            </a:r>
            <a:endParaRPr sz="2100"/>
          </a:p>
        </p:txBody>
      </p:sp>
      <p:sp>
        <p:nvSpPr>
          <p:cNvPr id="163" name="Google Shape;163;p17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u="sng"/>
              <a:t>Psychological</a:t>
            </a:r>
            <a:r>
              <a:rPr lang="en" sz="2100"/>
              <a:t>-happening in the mind</a:t>
            </a:r>
            <a:endParaRPr sz="21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Anxiety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Anger 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Sadness 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Forgetful or unable to focus 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Irritability</a:t>
            </a:r>
            <a:r>
              <a:rPr lang="en" sz="1900"/>
              <a:t> or </a:t>
            </a:r>
            <a:r>
              <a:rPr lang="en" sz="1900"/>
              <a:t>conflict</a:t>
            </a:r>
            <a:r>
              <a:rPr lang="en" sz="1900"/>
              <a:t> 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Withdrawing from family and friends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Managing Stress </a:t>
            </a:r>
            <a:endParaRPr/>
          </a:p>
        </p:txBody>
      </p:sp>
      <p:sp>
        <p:nvSpPr>
          <p:cNvPr id="169" name="Google Shape;169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It is impossible to remove all sources of stress from your life so stress management is key to balancing overall health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Avoid stressors when possible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Time management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Relaxation techniques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Physical activity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Talking to others or journaling your feelings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Maintain a positive outlook</a:t>
            </a:r>
            <a:endParaRPr sz="1800"/>
          </a:p>
        </p:txBody>
      </p:sp>
      <p:pic>
        <p:nvPicPr>
          <p:cNvPr id="170" name="Google Shape;17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9475" y="2651850"/>
            <a:ext cx="2796626" cy="197729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 txBox="1"/>
          <p:nvPr/>
        </p:nvSpPr>
        <p:spPr>
          <a:xfrm>
            <a:off x="5959475" y="456872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Source: Pixbay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Application: This or That</a:t>
            </a:r>
            <a:endParaRPr/>
          </a:p>
        </p:txBody>
      </p:sp>
      <p:sp>
        <p:nvSpPr>
          <p:cNvPr id="177" name="Google Shape;177;p19"/>
          <p:cNvSpPr txBox="1"/>
          <p:nvPr>
            <p:ph idx="1" type="body"/>
          </p:nvPr>
        </p:nvSpPr>
        <p:spPr>
          <a:xfrm>
            <a:off x="233250" y="1554125"/>
            <a:ext cx="86775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For the following slides you will determine if the stress response is physical-</a:t>
            </a:r>
            <a:r>
              <a:rPr i="1" lang="en" sz="3000" u="sng"/>
              <a:t>happening in the body</a:t>
            </a:r>
            <a:r>
              <a:rPr lang="en" sz="3000"/>
              <a:t> or psychological-</a:t>
            </a:r>
            <a:r>
              <a:rPr i="1" lang="en" sz="3000" u="sng"/>
              <a:t>happening in the mind</a:t>
            </a:r>
            <a:endParaRPr i="1" sz="3000" u="sng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Perform the exercise to show what you know 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/>
        </p:nvSpPr>
        <p:spPr>
          <a:xfrm>
            <a:off x="714300" y="1483225"/>
            <a:ext cx="77154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19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Stomach aches</a:t>
            </a:r>
            <a:endParaRPr sz="6819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1060850" y="428625"/>
            <a:ext cx="7136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Stress Response </a:t>
            </a:r>
            <a:endParaRPr sz="3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1"/>
          <p:cNvPicPr preferRelativeResize="0"/>
          <p:nvPr/>
        </p:nvPicPr>
        <p:blipFill rotWithShape="1">
          <a:blip r:embed="rId3">
            <a:alphaModFix/>
          </a:blip>
          <a:srcRect b="45086" l="20869" r="24006" t="18595"/>
          <a:stretch/>
        </p:blipFill>
        <p:spPr>
          <a:xfrm>
            <a:off x="171475" y="1616025"/>
            <a:ext cx="3415200" cy="3182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 rotWithShape="1">
          <a:blip r:embed="rId4">
            <a:alphaModFix/>
          </a:blip>
          <a:srcRect b="47085" l="29231" r="26585" t="21047"/>
          <a:stretch/>
        </p:blipFill>
        <p:spPr>
          <a:xfrm>
            <a:off x="5843625" y="214300"/>
            <a:ext cx="3118200" cy="3182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0" name="Google Shape;190;p21"/>
          <p:cNvSpPr txBox="1"/>
          <p:nvPr/>
        </p:nvSpPr>
        <p:spPr>
          <a:xfrm>
            <a:off x="5961825" y="3525200"/>
            <a:ext cx="3000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Physical</a:t>
            </a:r>
            <a:endParaRPr/>
          </a:p>
        </p:txBody>
      </p:sp>
      <p:sp>
        <p:nvSpPr>
          <p:cNvPr id="191" name="Google Shape;191;p21"/>
          <p:cNvSpPr txBox="1"/>
          <p:nvPr/>
        </p:nvSpPr>
        <p:spPr>
          <a:xfrm>
            <a:off x="171475" y="728200"/>
            <a:ext cx="3695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Psychological</a:t>
            </a:r>
            <a:endParaRPr/>
          </a:p>
        </p:txBody>
      </p:sp>
      <p:pic>
        <p:nvPicPr>
          <p:cNvPr descr="20 Seconds Timer countdown  with music  ⏰ This 20 Second Timer with Music, countdown with music for 20 second and, when the time is up, the music stops. &#10;✅ FOR MORE ⏲️ 👉 https://bit.ly/31P75tT 😀 &#10;&#10;#20seconds&#10;#20secondstimer&#10;#20secondstimerwithmusic &#10;&#10;Video you might like: &#10;✅ https://www.youtube.com/watch?v=90tu2Y9CBtc ➡️ 30 Second Timer&#10;✅ https://www.youtube.com/watch?v=j9__UCv_VuY ➡️ 20 Seconds Timer with Music&#10;✅ https://www.youtube.com/watch?v=Zk__HiwMIjA ➡️ 30 Second Timer with Music&#10;✅ https://www.youtube.com/watch?v=pFuh3K3wQg8 ➡️ 60 seconds timer&#10;✅ https://www.youtube.com/watch?v=FNa8dtJCLfA ➡️ 45 Seconds Timer&#10;✅ https://www.youtube.com/watch?v=0gnG0pzzktg ➡️ 15 Seconds Timer With Music&#10;✅ https://www.youtube.com/watch?v=mUIMzTEANz4 ➡️ 45 Second Timer Countdown with Music HH&#10;✅ https://www.youtube.com/watch?v=O5T8O5qE8lc ➡️ 5 Minute Timer No Music with Alarm&#10;✅ https://www.youtube.com/watch?v=QLpArkPb-YU ➡️ 10 Seconds Timer with Music&#10;✅ https://www.youtube.com/watch?v=AOyWXjqDG4c ➡️ 60 seconds timer&#10;✅ https://www.youtube.com/watch?v=Nxw81hEYnig ➡️ 1 Minute and 30 Seconds Timer&#10;✅ https://www.youtube.com/watch?v=WazxY81UEv0 ➡️ 20 Minute Timer No Music with Alarm&#10;✅ https://www.youtube.com/watch?v=-LOvW0DbUZk ➡️ 30 Seconds Timer&#10;✅ https://www.youtube.com/watch?v=1iD-zvOc5Tw ➡️ 90 Second Timer with Music ⏰🔔🎵&#10;✅ https://www.youtube.com/watch?v=BHT_aO-vyPo ➡️ 30 Second Timer with Music #Shorts&#10;✅ https://www.youtube.com/watch?v=SJ0fhxOM53Q ➡️ Robot Dance - 20 Second Timer #Shorts&#10;✅ https://www.youtube.com/watch?v=vkWJRueO054 ➡️ 30 Second Timer with Music (3D version)&#10;✅ https://www.youtube.com/watch?v=F4CIwNWD0l4 ➡️ 3 Minute Timer with Music&#10;✅ https://www.youtube.com/watch?v=Yil53I8VzuY ➡️ 60 Seconds Timer ⏲️⏰🎵 60 Second Timer with Music&#10;✅ https://www.youtube.com/watch?v=Mi5gpU9ORcc ➡️ 30 Second Timer No Music with Alarm&#10;✅ https://www.youtube.com/watch?v=BWFKSyW2pXE ➡️ 25 Second Timer&#10;✅ https://www.youtube.com/watch?v=h-weyNwnFKA ➡️ 7 Minute Timer with Dance Music&#10;✅ https://www.youtube.com/watch?v=vh5Z2XSgBE4 ➡️ 40 Seconds Timer with Music&#10;✅ https://www.youtube.com/watch?v=yDS-utI72_I ➡️ Tabata Timer - 30 Minutes interval 20/10 - with Music and Alarm&#10;✅ https://www.youtube.com/watch?v=uV7fwnUFH7k ➡️ 2 Minute Timer - Countdown with Trap music and dancer&#10;✅ https://www.youtube.com/watch?v=dgzJ_DMo4rg ➡️ 10 Second Timer Countdown&#10;✅ https://www.youtube.com/watch?v=7SxNgrpCyI8 ➡️ 15 Second Timer with Music #Shorts&#10;✅ https://www.youtube.com/watch?v=NcElYfPzsfI ➡️ 2 Minute Timer with Music&#10;✅ https://www.youtube.com/watch?v=DuoUT3yl63g ➡️ 2 minutes and 30 seconds timer countdown" id="192" name="Google Shape;192;p21" title="20 Seconds Timer with Music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78775" y="1680098"/>
            <a:ext cx="1872738" cy="1404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