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6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65" r:id="rId16"/>
    <p:sldId id="26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0DD7BF-E53F-41F9-873E-29CE55D0095E}" v="814" dt="2018-06-27T23:02:20.2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9" autoAdjust="0"/>
    <p:restoredTop sz="94660"/>
  </p:normalViewPr>
  <p:slideViewPr>
    <p:cSldViewPr snapToGrid="0">
      <p:cViewPr>
        <p:scale>
          <a:sx n="85" d="100"/>
          <a:sy n="85" d="100"/>
        </p:scale>
        <p:origin x="72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y Connolly" userId="fe44cd25f8ea012e" providerId="LiveId" clId="{930DD7BF-E53F-41F9-873E-29CE55D0095E}"/>
    <pc:docChg chg="undo custSel addSld delSld modSld sldOrd">
      <pc:chgData name="Mary Connolly" userId="fe44cd25f8ea012e" providerId="LiveId" clId="{930DD7BF-E53F-41F9-873E-29CE55D0095E}" dt="2018-06-27T23:02:20.294" v="812" actId="1076"/>
      <pc:docMkLst>
        <pc:docMk/>
      </pc:docMkLst>
      <pc:sldChg chg="delSp modSp">
        <pc:chgData name="Mary Connolly" userId="fe44cd25f8ea012e" providerId="LiveId" clId="{930DD7BF-E53F-41F9-873E-29CE55D0095E}" dt="2018-06-27T17:14:49.877" v="33" actId="478"/>
        <pc:sldMkLst>
          <pc:docMk/>
          <pc:sldMk cId="2749129837" sldId="256"/>
        </pc:sldMkLst>
        <pc:spChg chg="mod">
          <ac:chgData name="Mary Connolly" userId="fe44cd25f8ea012e" providerId="LiveId" clId="{930DD7BF-E53F-41F9-873E-29CE55D0095E}" dt="2018-06-27T17:14:46.572" v="32" actId="20577"/>
          <ac:spMkLst>
            <pc:docMk/>
            <pc:sldMk cId="2749129837" sldId="256"/>
            <ac:spMk id="3" creationId="{763857BB-A22D-4F54-8398-BEBEA47711C8}"/>
          </ac:spMkLst>
        </pc:spChg>
        <pc:picChg chg="del">
          <ac:chgData name="Mary Connolly" userId="fe44cd25f8ea012e" providerId="LiveId" clId="{930DD7BF-E53F-41F9-873E-29CE55D0095E}" dt="2018-06-27T17:14:49.877" v="33" actId="478"/>
          <ac:picMkLst>
            <pc:docMk/>
            <pc:sldMk cId="2749129837" sldId="256"/>
            <ac:picMk id="4" creationId="{1F32E0EB-ACDA-4E3C-993A-46A35848FACF}"/>
          </ac:picMkLst>
        </pc:picChg>
      </pc:sldChg>
      <pc:sldChg chg="modSp">
        <pc:chgData name="Mary Connolly" userId="fe44cd25f8ea012e" providerId="LiveId" clId="{930DD7BF-E53F-41F9-873E-29CE55D0095E}" dt="2018-06-27T22:26:25.184" v="477" actId="20577"/>
        <pc:sldMkLst>
          <pc:docMk/>
          <pc:sldMk cId="361890077" sldId="257"/>
        </pc:sldMkLst>
        <pc:spChg chg="mod">
          <ac:chgData name="Mary Connolly" userId="fe44cd25f8ea012e" providerId="LiveId" clId="{930DD7BF-E53F-41F9-873E-29CE55D0095E}" dt="2018-06-27T22:26:25.184" v="477" actId="20577"/>
          <ac:spMkLst>
            <pc:docMk/>
            <pc:sldMk cId="361890077" sldId="257"/>
            <ac:spMk id="3" creationId="{484DD4AE-7D36-421B-8CAE-548F17B7430B}"/>
          </ac:spMkLst>
        </pc:spChg>
      </pc:sldChg>
      <pc:sldChg chg="del">
        <pc:chgData name="Mary Connolly" userId="fe44cd25f8ea012e" providerId="LiveId" clId="{930DD7BF-E53F-41F9-873E-29CE55D0095E}" dt="2018-06-27T22:10:54.660" v="34" actId="2696"/>
        <pc:sldMkLst>
          <pc:docMk/>
          <pc:sldMk cId="692742876" sldId="258"/>
        </pc:sldMkLst>
      </pc:sldChg>
      <pc:sldChg chg="del">
        <pc:chgData name="Mary Connolly" userId="fe44cd25f8ea012e" providerId="LiveId" clId="{930DD7BF-E53F-41F9-873E-29CE55D0095E}" dt="2018-06-27T22:10:55.763" v="35" actId="2696"/>
        <pc:sldMkLst>
          <pc:docMk/>
          <pc:sldMk cId="785939284" sldId="259"/>
        </pc:sldMkLst>
      </pc:sldChg>
      <pc:sldChg chg="del">
        <pc:chgData name="Mary Connolly" userId="fe44cd25f8ea012e" providerId="LiveId" clId="{930DD7BF-E53F-41F9-873E-29CE55D0095E}" dt="2018-06-27T22:10:56.597" v="36" actId="2696"/>
        <pc:sldMkLst>
          <pc:docMk/>
          <pc:sldMk cId="2868201802" sldId="260"/>
        </pc:sldMkLst>
      </pc:sldChg>
      <pc:sldChg chg="del">
        <pc:chgData name="Mary Connolly" userId="fe44cd25f8ea012e" providerId="LiveId" clId="{930DD7BF-E53F-41F9-873E-29CE55D0095E}" dt="2018-06-27T22:10:57.035" v="37" actId="2696"/>
        <pc:sldMkLst>
          <pc:docMk/>
          <pc:sldMk cId="866538525" sldId="261"/>
        </pc:sldMkLst>
      </pc:sldChg>
      <pc:sldChg chg="del">
        <pc:chgData name="Mary Connolly" userId="fe44cd25f8ea012e" providerId="LiveId" clId="{930DD7BF-E53F-41F9-873E-29CE55D0095E}" dt="2018-06-27T22:10:57.321" v="38" actId="2696"/>
        <pc:sldMkLst>
          <pc:docMk/>
          <pc:sldMk cId="3415386039" sldId="262"/>
        </pc:sldMkLst>
      </pc:sldChg>
      <pc:sldChg chg="del">
        <pc:chgData name="Mary Connolly" userId="fe44cd25f8ea012e" providerId="LiveId" clId="{930DD7BF-E53F-41F9-873E-29CE55D0095E}" dt="2018-06-27T22:10:58.123" v="39" actId="2696"/>
        <pc:sldMkLst>
          <pc:docMk/>
          <pc:sldMk cId="2471888993" sldId="263"/>
        </pc:sldMkLst>
      </pc:sldChg>
      <pc:sldChg chg="del">
        <pc:chgData name="Mary Connolly" userId="fe44cd25f8ea012e" providerId="LiveId" clId="{930DD7BF-E53F-41F9-873E-29CE55D0095E}" dt="2018-06-27T22:10:58.772" v="40" actId="2696"/>
        <pc:sldMkLst>
          <pc:docMk/>
          <pc:sldMk cId="1624464779" sldId="264"/>
        </pc:sldMkLst>
      </pc:sldChg>
      <pc:sldChg chg="modSp modAnim">
        <pc:chgData name="Mary Connolly" userId="fe44cd25f8ea012e" providerId="LiveId" clId="{930DD7BF-E53F-41F9-873E-29CE55D0095E}" dt="2018-06-27T22:25:37.757" v="408" actId="20577"/>
        <pc:sldMkLst>
          <pc:docMk/>
          <pc:sldMk cId="1354248395" sldId="265"/>
        </pc:sldMkLst>
        <pc:spChg chg="mod">
          <ac:chgData name="Mary Connolly" userId="fe44cd25f8ea012e" providerId="LiveId" clId="{930DD7BF-E53F-41F9-873E-29CE55D0095E}" dt="2018-06-27T22:25:37.757" v="408" actId="20577"/>
          <ac:spMkLst>
            <pc:docMk/>
            <pc:sldMk cId="1354248395" sldId="265"/>
            <ac:spMk id="3" creationId="{5B74E93D-B1AF-4C62-BFD7-F3CC70F867D4}"/>
          </ac:spMkLst>
        </pc:spChg>
        <pc:picChg chg="mod">
          <ac:chgData name="Mary Connolly" userId="fe44cd25f8ea012e" providerId="LiveId" clId="{930DD7BF-E53F-41F9-873E-29CE55D0095E}" dt="2018-06-27T22:22:42.973" v="73" actId="1076"/>
          <ac:picMkLst>
            <pc:docMk/>
            <pc:sldMk cId="1354248395" sldId="265"/>
            <ac:picMk id="6" creationId="{8A5BE80F-073F-47DF-B1DC-BCC1792DA2A0}"/>
          </ac:picMkLst>
        </pc:picChg>
      </pc:sldChg>
      <pc:sldChg chg="addSp delSp modSp add mod setBg">
        <pc:chgData name="Mary Connolly" userId="fe44cd25f8ea012e" providerId="LiveId" clId="{930DD7BF-E53F-41F9-873E-29CE55D0095E}" dt="2018-06-27T22:33:36.607" v="548" actId="1076"/>
        <pc:sldMkLst>
          <pc:docMk/>
          <pc:sldMk cId="1946565246" sldId="266"/>
        </pc:sldMkLst>
        <pc:spChg chg="mod">
          <ac:chgData name="Mary Connolly" userId="fe44cd25f8ea012e" providerId="LiveId" clId="{930DD7BF-E53F-41F9-873E-29CE55D0095E}" dt="2018-06-27T22:33:09.404" v="545" actId="26606"/>
          <ac:spMkLst>
            <pc:docMk/>
            <pc:sldMk cId="1946565246" sldId="266"/>
            <ac:spMk id="2" creationId="{13032F59-023B-4C6E-80C3-AA8C0FCFC4E4}"/>
          </ac:spMkLst>
        </pc:spChg>
        <pc:spChg chg="mod">
          <ac:chgData name="Mary Connolly" userId="fe44cd25f8ea012e" providerId="LiveId" clId="{930DD7BF-E53F-41F9-873E-29CE55D0095E}" dt="2018-06-27T22:33:33.175" v="547" actId="1076"/>
          <ac:spMkLst>
            <pc:docMk/>
            <pc:sldMk cId="1946565246" sldId="266"/>
            <ac:spMk id="3" creationId="{E68C017A-3AE6-410E-A392-2F52BB571900}"/>
          </ac:spMkLst>
        </pc:spChg>
        <pc:spChg chg="mod">
          <ac:chgData name="Mary Connolly" userId="fe44cd25f8ea012e" providerId="LiveId" clId="{930DD7BF-E53F-41F9-873E-29CE55D0095E}" dt="2018-06-27T22:33:09.404" v="545" actId="26606"/>
          <ac:spMkLst>
            <pc:docMk/>
            <pc:sldMk cId="1946565246" sldId="266"/>
            <ac:spMk id="4" creationId="{63F775A9-1EAF-4A95-8BC2-F06B8A9CDF8A}"/>
          </ac:spMkLst>
        </pc:spChg>
        <pc:spChg chg="add del mod">
          <ac:chgData name="Mary Connolly" userId="fe44cd25f8ea012e" providerId="LiveId" clId="{930DD7BF-E53F-41F9-873E-29CE55D0095E}" dt="2018-06-27T22:28:20.012" v="522" actId="931"/>
          <ac:spMkLst>
            <pc:docMk/>
            <pc:sldMk cId="1946565246" sldId="266"/>
            <ac:spMk id="7" creationId="{1746D848-37FF-42D8-AC61-23F027D27B23}"/>
          </ac:spMkLst>
        </pc:spChg>
        <pc:spChg chg="add del mod">
          <ac:chgData name="Mary Connolly" userId="fe44cd25f8ea012e" providerId="LiveId" clId="{930DD7BF-E53F-41F9-873E-29CE55D0095E}" dt="2018-06-27T22:28:56.672" v="529" actId="931"/>
          <ac:spMkLst>
            <pc:docMk/>
            <pc:sldMk cId="1946565246" sldId="266"/>
            <ac:spMk id="10" creationId="{5B11BC9E-A8B6-47C0-A24D-1265A244AA27}"/>
          </ac:spMkLst>
        </pc:spChg>
        <pc:spChg chg="add del">
          <ac:chgData name="Mary Connolly" userId="fe44cd25f8ea012e" providerId="LiveId" clId="{930DD7BF-E53F-41F9-873E-29CE55D0095E}" dt="2018-06-27T22:28:54.820" v="527" actId="26606"/>
          <ac:spMkLst>
            <pc:docMk/>
            <pc:sldMk cId="1946565246" sldId="266"/>
            <ac:spMk id="15" creationId="{8B552A8E-DEF9-4254-BD69-E4D91C6A153D}"/>
          </ac:spMkLst>
        </pc:spChg>
        <pc:picChg chg="add del mod">
          <ac:chgData name="Mary Connolly" userId="fe44cd25f8ea012e" providerId="LiveId" clId="{930DD7BF-E53F-41F9-873E-29CE55D0095E}" dt="2018-06-27T22:28:20.012" v="522" actId="931"/>
          <ac:picMkLst>
            <pc:docMk/>
            <pc:sldMk cId="1946565246" sldId="266"/>
            <ac:picMk id="6" creationId="{D462FAFA-02D5-4E87-9674-0410FA8281C4}"/>
          </ac:picMkLst>
        </pc:picChg>
        <pc:picChg chg="add del mod ord">
          <ac:chgData name="Mary Connolly" userId="fe44cd25f8ea012e" providerId="LiveId" clId="{930DD7BF-E53F-41F9-873E-29CE55D0095E}" dt="2018-06-27T22:28:56.672" v="529" actId="931"/>
          <ac:picMkLst>
            <pc:docMk/>
            <pc:sldMk cId="1946565246" sldId="266"/>
            <ac:picMk id="9" creationId="{B3899089-8821-43A1-9214-E70B608ABCCB}"/>
          </ac:picMkLst>
        </pc:picChg>
        <pc:picChg chg="add del mod">
          <ac:chgData name="Mary Connolly" userId="fe44cd25f8ea012e" providerId="LiveId" clId="{930DD7BF-E53F-41F9-873E-29CE55D0095E}" dt="2018-06-27T22:30:07.664" v="534" actId="931"/>
          <ac:picMkLst>
            <pc:docMk/>
            <pc:sldMk cId="1946565246" sldId="266"/>
            <ac:picMk id="12" creationId="{8E256F44-5DCF-447E-B2DE-12E5FB9332B5}"/>
          </ac:picMkLst>
        </pc:picChg>
        <pc:picChg chg="add del mod">
          <ac:chgData name="Mary Connolly" userId="fe44cd25f8ea012e" providerId="LiveId" clId="{930DD7BF-E53F-41F9-873E-29CE55D0095E}" dt="2018-06-27T22:32:05.324" v="540"/>
          <ac:picMkLst>
            <pc:docMk/>
            <pc:sldMk cId="1946565246" sldId="266"/>
            <ac:picMk id="14" creationId="{93B59FE8-C1B1-4851-A003-920245384DC7}"/>
          </ac:picMkLst>
        </pc:picChg>
        <pc:picChg chg="add mod ord">
          <ac:chgData name="Mary Connolly" userId="fe44cd25f8ea012e" providerId="LiveId" clId="{930DD7BF-E53F-41F9-873E-29CE55D0095E}" dt="2018-06-27T22:33:36.607" v="548" actId="1076"/>
          <ac:picMkLst>
            <pc:docMk/>
            <pc:sldMk cId="1946565246" sldId="266"/>
            <ac:picMk id="17" creationId="{7F043847-684F-4937-AC9D-1534F02B4C04}"/>
          </ac:picMkLst>
        </pc:picChg>
      </pc:sldChg>
      <pc:sldChg chg="addSp delSp modSp add mod ord setBg">
        <pc:chgData name="Mary Connolly" userId="fe44cd25f8ea012e" providerId="LiveId" clId="{930DD7BF-E53F-41F9-873E-29CE55D0095E}" dt="2018-06-27T23:02:20.294" v="812" actId="1076"/>
        <pc:sldMkLst>
          <pc:docMk/>
          <pc:sldMk cId="1681568908" sldId="267"/>
        </pc:sldMkLst>
        <pc:spChg chg="mod">
          <ac:chgData name="Mary Connolly" userId="fe44cd25f8ea012e" providerId="LiveId" clId="{930DD7BF-E53F-41F9-873E-29CE55D0095E}" dt="2018-06-27T23:01:32.047" v="808" actId="26606"/>
          <ac:spMkLst>
            <pc:docMk/>
            <pc:sldMk cId="1681568908" sldId="267"/>
            <ac:spMk id="2" creationId="{9AB557E2-61D4-4DFE-ABC1-159A5206FDB5}"/>
          </ac:spMkLst>
        </pc:spChg>
        <pc:spChg chg="mod">
          <ac:chgData name="Mary Connolly" userId="fe44cd25f8ea012e" providerId="LiveId" clId="{930DD7BF-E53F-41F9-873E-29CE55D0095E}" dt="2018-06-27T23:02:20.294" v="812" actId="1076"/>
          <ac:spMkLst>
            <pc:docMk/>
            <pc:sldMk cId="1681568908" sldId="267"/>
            <ac:spMk id="3" creationId="{EDB4A2A4-126C-4AAA-AA4B-89A36993B6D0}"/>
          </ac:spMkLst>
        </pc:spChg>
        <pc:spChg chg="mod">
          <ac:chgData name="Mary Connolly" userId="fe44cd25f8ea012e" providerId="LiveId" clId="{930DD7BF-E53F-41F9-873E-29CE55D0095E}" dt="2018-06-27T23:01:32.047" v="808" actId="26606"/>
          <ac:spMkLst>
            <pc:docMk/>
            <pc:sldMk cId="1681568908" sldId="267"/>
            <ac:spMk id="4" creationId="{002B0754-F3EC-4A3D-BBF7-A8DC77B1B613}"/>
          </ac:spMkLst>
        </pc:spChg>
        <pc:spChg chg="add mod ord">
          <ac:chgData name="Mary Connolly" userId="fe44cd25f8ea012e" providerId="LiveId" clId="{930DD7BF-E53F-41F9-873E-29CE55D0095E}" dt="2018-06-27T23:01:32.047" v="808" actId="26606"/>
          <ac:spMkLst>
            <pc:docMk/>
            <pc:sldMk cId="1681568908" sldId="267"/>
            <ac:spMk id="8" creationId="{3A7653D1-4F57-42B9-8B89-AAFA147DAEDA}"/>
          </ac:spMkLst>
        </pc:spChg>
        <pc:picChg chg="add del">
          <ac:chgData name="Mary Connolly" userId="fe44cd25f8ea012e" providerId="LiveId" clId="{930DD7BF-E53F-41F9-873E-29CE55D0095E}" dt="2018-06-27T22:59:33.665" v="758" actId="478"/>
          <ac:picMkLst>
            <pc:docMk/>
            <pc:sldMk cId="1681568908" sldId="267"/>
            <ac:picMk id="5" creationId="{0DF40AB5-EB66-4A68-95BD-5B0222432BDB}"/>
          </ac:picMkLst>
        </pc:picChg>
        <pc:picChg chg="add mod ord">
          <ac:chgData name="Mary Connolly" userId="fe44cd25f8ea012e" providerId="LiveId" clId="{930DD7BF-E53F-41F9-873E-29CE55D0095E}" dt="2018-06-27T23:01:32.047" v="808" actId="26606"/>
          <ac:picMkLst>
            <pc:docMk/>
            <pc:sldMk cId="1681568908" sldId="267"/>
            <ac:picMk id="7" creationId="{475FB0AE-4361-42B5-868C-93EB6BD2C2C2}"/>
          </ac:picMkLst>
        </pc:picChg>
      </pc:sldChg>
      <pc:sldChg chg="addSp delSp modSp add mod setBg">
        <pc:chgData name="Mary Connolly" userId="fe44cd25f8ea012e" providerId="LiveId" clId="{930DD7BF-E53F-41F9-873E-29CE55D0095E}" dt="2018-06-27T22:35:39.744" v="557" actId="478"/>
        <pc:sldMkLst>
          <pc:docMk/>
          <pc:sldMk cId="795057530" sldId="268"/>
        </pc:sldMkLst>
        <pc:spChg chg="mod">
          <ac:chgData name="Mary Connolly" userId="fe44cd25f8ea012e" providerId="LiveId" clId="{930DD7BF-E53F-41F9-873E-29CE55D0095E}" dt="2018-06-27T22:35:17.712" v="555" actId="26606"/>
          <ac:spMkLst>
            <pc:docMk/>
            <pc:sldMk cId="795057530" sldId="268"/>
            <ac:spMk id="2" creationId="{87520FA1-C26D-4893-A8C5-1D7A5FA2A1BB}"/>
          </ac:spMkLst>
        </pc:spChg>
        <pc:spChg chg="mod">
          <ac:chgData name="Mary Connolly" userId="fe44cd25f8ea012e" providerId="LiveId" clId="{930DD7BF-E53F-41F9-873E-29CE55D0095E}" dt="2018-06-27T22:35:17.712" v="555" actId="26606"/>
          <ac:spMkLst>
            <pc:docMk/>
            <pc:sldMk cId="795057530" sldId="268"/>
            <ac:spMk id="3" creationId="{617EDD50-C442-45A7-AF63-19F1B71E97E0}"/>
          </ac:spMkLst>
        </pc:spChg>
        <pc:spChg chg="mod">
          <ac:chgData name="Mary Connolly" userId="fe44cd25f8ea012e" providerId="LiveId" clId="{930DD7BF-E53F-41F9-873E-29CE55D0095E}" dt="2018-06-27T22:35:17.712" v="555" actId="26606"/>
          <ac:spMkLst>
            <pc:docMk/>
            <pc:sldMk cId="795057530" sldId="268"/>
            <ac:spMk id="4" creationId="{A3C5F9E2-1596-47FE-8B11-6983F2C1B92D}"/>
          </ac:spMkLst>
        </pc:spChg>
        <pc:spChg chg="add del mod">
          <ac:chgData name="Mary Connolly" userId="fe44cd25f8ea012e" providerId="LiveId" clId="{930DD7BF-E53F-41F9-873E-29CE55D0095E}" dt="2018-06-27T22:35:39.744" v="557" actId="478"/>
          <ac:spMkLst>
            <pc:docMk/>
            <pc:sldMk cId="795057530" sldId="268"/>
            <ac:spMk id="7" creationId="{131E3B61-3137-47C2-9522-A95B6A380E36}"/>
          </ac:spMkLst>
        </pc:spChg>
        <pc:picChg chg="add mod ord">
          <ac:chgData name="Mary Connolly" userId="fe44cd25f8ea012e" providerId="LiveId" clId="{930DD7BF-E53F-41F9-873E-29CE55D0095E}" dt="2018-06-27T22:35:17.712" v="555" actId="26606"/>
          <ac:picMkLst>
            <pc:docMk/>
            <pc:sldMk cId="795057530" sldId="268"/>
            <ac:picMk id="6" creationId="{4506DC8E-C921-42B1-B4D1-91023D59A066}"/>
          </ac:picMkLst>
        </pc:picChg>
      </pc:sldChg>
      <pc:sldChg chg="addSp delSp modSp add mod setBg">
        <pc:chgData name="Mary Connolly" userId="fe44cd25f8ea012e" providerId="LiveId" clId="{930DD7BF-E53F-41F9-873E-29CE55D0095E}" dt="2018-06-27T22:41:38.660" v="608" actId="1076"/>
        <pc:sldMkLst>
          <pc:docMk/>
          <pc:sldMk cId="1249764471" sldId="269"/>
        </pc:sldMkLst>
        <pc:spChg chg="mod">
          <ac:chgData name="Mary Connolly" userId="fe44cd25f8ea012e" providerId="LiveId" clId="{930DD7BF-E53F-41F9-873E-29CE55D0095E}" dt="2018-06-27T22:40:41.105" v="601" actId="26606"/>
          <ac:spMkLst>
            <pc:docMk/>
            <pc:sldMk cId="1249764471" sldId="269"/>
            <ac:spMk id="2" creationId="{75A8B435-3209-4803-B221-5A8D70ECA241}"/>
          </ac:spMkLst>
        </pc:spChg>
        <pc:spChg chg="mod">
          <ac:chgData name="Mary Connolly" userId="fe44cd25f8ea012e" providerId="LiveId" clId="{930DD7BF-E53F-41F9-873E-29CE55D0095E}" dt="2018-06-27T22:40:41.105" v="601" actId="26606"/>
          <ac:spMkLst>
            <pc:docMk/>
            <pc:sldMk cId="1249764471" sldId="269"/>
            <ac:spMk id="3" creationId="{19E8F708-3AE6-498E-B480-120D2348745B}"/>
          </ac:spMkLst>
        </pc:spChg>
        <pc:spChg chg="mod">
          <ac:chgData name="Mary Connolly" userId="fe44cd25f8ea012e" providerId="LiveId" clId="{930DD7BF-E53F-41F9-873E-29CE55D0095E}" dt="2018-06-27T22:40:41.105" v="601" actId="26606"/>
          <ac:spMkLst>
            <pc:docMk/>
            <pc:sldMk cId="1249764471" sldId="269"/>
            <ac:spMk id="4" creationId="{339A1D1B-09C7-4429-8E0A-085A89D270B6}"/>
          </ac:spMkLst>
        </pc:spChg>
        <pc:spChg chg="add del mod">
          <ac:chgData name="Mary Connolly" userId="fe44cd25f8ea012e" providerId="LiveId" clId="{930DD7BF-E53F-41F9-873E-29CE55D0095E}" dt="2018-06-27T22:37:03.766" v="566" actId="478"/>
          <ac:spMkLst>
            <pc:docMk/>
            <pc:sldMk cId="1249764471" sldId="269"/>
            <ac:spMk id="7" creationId="{3FB907B4-D90A-4B02-B808-FEDE0A885471}"/>
          </ac:spMkLst>
        </pc:spChg>
        <pc:spChg chg="add del">
          <ac:chgData name="Mary Connolly" userId="fe44cd25f8ea012e" providerId="LiveId" clId="{930DD7BF-E53F-41F9-873E-29CE55D0095E}" dt="2018-06-27T22:40:10.343" v="599" actId="26606"/>
          <ac:spMkLst>
            <pc:docMk/>
            <pc:sldMk cId="1249764471" sldId="269"/>
            <ac:spMk id="12" creationId="{B86EAD8C-E6F5-45BA-86CF-3EED09D84756}"/>
          </ac:spMkLst>
        </pc:spChg>
        <pc:spChg chg="add del">
          <ac:chgData name="Mary Connolly" userId="fe44cd25f8ea012e" providerId="LiveId" clId="{930DD7BF-E53F-41F9-873E-29CE55D0095E}" dt="2018-06-27T22:40:41.105" v="601" actId="26606"/>
          <ac:spMkLst>
            <pc:docMk/>
            <pc:sldMk cId="1249764471" sldId="269"/>
            <ac:spMk id="17" creationId="{B86EAD8C-E6F5-45BA-86CF-3EED09D84756}"/>
          </ac:spMkLst>
        </pc:spChg>
        <pc:spChg chg="add">
          <ac:chgData name="Mary Connolly" userId="fe44cd25f8ea012e" providerId="LiveId" clId="{930DD7BF-E53F-41F9-873E-29CE55D0095E}" dt="2018-06-27T22:40:41.105" v="601" actId="26606"/>
          <ac:spMkLst>
            <pc:docMk/>
            <pc:sldMk cId="1249764471" sldId="269"/>
            <ac:spMk id="22" creationId="{CE14FBD6-A8E7-4AAF-914D-B7E8BE5961BF}"/>
          </ac:spMkLst>
        </pc:spChg>
        <pc:picChg chg="add del mod ord">
          <ac:chgData name="Mary Connolly" userId="fe44cd25f8ea012e" providerId="LiveId" clId="{930DD7BF-E53F-41F9-873E-29CE55D0095E}" dt="2018-06-27T22:38:45.504" v="595" actId="478"/>
          <ac:picMkLst>
            <pc:docMk/>
            <pc:sldMk cId="1249764471" sldId="269"/>
            <ac:picMk id="6" creationId="{2E5DD855-376E-4B00-B7DC-306B74A524B3}"/>
          </ac:picMkLst>
        </pc:picChg>
        <pc:picChg chg="add del mod">
          <ac:chgData name="Mary Connolly" userId="fe44cd25f8ea012e" providerId="LiveId" clId="{930DD7BF-E53F-41F9-873E-29CE55D0095E}" dt="2018-06-27T22:38:28.473" v="593"/>
          <ac:picMkLst>
            <pc:docMk/>
            <pc:sldMk cId="1249764471" sldId="269"/>
            <ac:picMk id="9" creationId="{BC621D12-63FF-4778-B562-0F2FB77B9142}"/>
          </ac:picMkLst>
        </pc:picChg>
        <pc:picChg chg="add mod ord">
          <ac:chgData name="Mary Connolly" userId="fe44cd25f8ea012e" providerId="LiveId" clId="{930DD7BF-E53F-41F9-873E-29CE55D0095E}" dt="2018-06-27T22:41:38.660" v="608" actId="1076"/>
          <ac:picMkLst>
            <pc:docMk/>
            <pc:sldMk cId="1249764471" sldId="269"/>
            <ac:picMk id="11" creationId="{5EBE89D1-9789-431E-930B-48D9884BF819}"/>
          </ac:picMkLst>
        </pc:picChg>
        <pc:picChg chg="add del mod ord">
          <ac:chgData name="Mary Connolly" userId="fe44cd25f8ea012e" providerId="LiveId" clId="{930DD7BF-E53F-41F9-873E-29CE55D0095E}" dt="2018-06-27T22:41:15.716" v="605"/>
          <ac:picMkLst>
            <pc:docMk/>
            <pc:sldMk cId="1249764471" sldId="269"/>
            <ac:picMk id="14" creationId="{F12256C1-2F4A-4DCB-BABF-45FEB3611010}"/>
          </ac:picMkLst>
        </pc:picChg>
      </pc:sldChg>
      <pc:sldChg chg="addSp delSp modSp add mod ord setBg">
        <pc:chgData name="Mary Connolly" userId="fe44cd25f8ea012e" providerId="LiveId" clId="{930DD7BF-E53F-41F9-873E-29CE55D0095E}" dt="2018-06-27T22:58:48.930" v="757"/>
        <pc:sldMkLst>
          <pc:docMk/>
          <pc:sldMk cId="3776837844" sldId="270"/>
        </pc:sldMkLst>
        <pc:spChg chg="mod">
          <ac:chgData name="Mary Connolly" userId="fe44cd25f8ea012e" providerId="LiveId" clId="{930DD7BF-E53F-41F9-873E-29CE55D0095E}" dt="2018-06-27T22:41:24.871" v="607" actId="26606"/>
          <ac:spMkLst>
            <pc:docMk/>
            <pc:sldMk cId="3776837844" sldId="270"/>
            <ac:spMk id="2" creationId="{E8A0BDF0-28E3-4785-BA62-E592A0CB262C}"/>
          </ac:spMkLst>
        </pc:spChg>
        <pc:spChg chg="del">
          <ac:chgData name="Mary Connolly" userId="fe44cd25f8ea012e" providerId="LiveId" clId="{930DD7BF-E53F-41F9-873E-29CE55D0095E}" dt="2018-06-27T22:38:31.698" v="594"/>
          <ac:spMkLst>
            <pc:docMk/>
            <pc:sldMk cId="3776837844" sldId="270"/>
            <ac:spMk id="3" creationId="{665EF815-33DF-49CA-A7F2-0153B2CAEB25}"/>
          </ac:spMkLst>
        </pc:spChg>
        <pc:spChg chg="mod">
          <ac:chgData name="Mary Connolly" userId="fe44cd25f8ea012e" providerId="LiveId" clId="{930DD7BF-E53F-41F9-873E-29CE55D0095E}" dt="2018-06-27T22:41:24.871" v="607" actId="26606"/>
          <ac:spMkLst>
            <pc:docMk/>
            <pc:sldMk cId="3776837844" sldId="270"/>
            <ac:spMk id="4" creationId="{47CCF48B-0CA3-43F4-9F1E-DAD214FA527E}"/>
          </ac:spMkLst>
        </pc:spChg>
        <pc:spChg chg="add mod">
          <ac:chgData name="Mary Connolly" userId="fe44cd25f8ea012e" providerId="LiveId" clId="{930DD7BF-E53F-41F9-873E-29CE55D0095E}" dt="2018-06-27T22:41:24.871" v="607" actId="26606"/>
          <ac:spMkLst>
            <pc:docMk/>
            <pc:sldMk cId="3776837844" sldId="270"/>
            <ac:spMk id="7" creationId="{BFB8D6CA-C31A-4B70-B8A2-79B0F6EED40A}"/>
          </ac:spMkLst>
        </pc:spChg>
        <pc:picChg chg="add del mod">
          <ac:chgData name="Mary Connolly" userId="fe44cd25f8ea012e" providerId="LiveId" clId="{930DD7BF-E53F-41F9-873E-29CE55D0095E}" dt="2018-06-27T22:40:58.901" v="603" actId="478"/>
          <ac:picMkLst>
            <pc:docMk/>
            <pc:sldMk cId="3776837844" sldId="270"/>
            <ac:picMk id="5" creationId="{CB98A13A-B489-44B1-8CA7-48B5F2CEB9CA}"/>
          </ac:picMkLst>
        </pc:picChg>
        <pc:picChg chg="add mod ord">
          <ac:chgData name="Mary Connolly" userId="fe44cd25f8ea012e" providerId="LiveId" clId="{930DD7BF-E53F-41F9-873E-29CE55D0095E}" dt="2018-06-27T22:41:24.871" v="607" actId="26606"/>
          <ac:picMkLst>
            <pc:docMk/>
            <pc:sldMk cId="3776837844" sldId="270"/>
            <ac:picMk id="8" creationId="{2FAD432F-DAEC-47B5-8EAB-BA054DF7BE71}"/>
          </ac:picMkLst>
        </pc:picChg>
      </pc:sldChg>
      <pc:sldChg chg="addSp delSp modSp add mod setBg">
        <pc:chgData name="Mary Connolly" userId="fe44cd25f8ea012e" providerId="LiveId" clId="{930DD7BF-E53F-41F9-873E-29CE55D0095E}" dt="2018-06-27T22:43:00.680" v="617" actId="26606"/>
        <pc:sldMkLst>
          <pc:docMk/>
          <pc:sldMk cId="1597182066" sldId="271"/>
        </pc:sldMkLst>
        <pc:spChg chg="mod">
          <ac:chgData name="Mary Connolly" userId="fe44cd25f8ea012e" providerId="LiveId" clId="{930DD7BF-E53F-41F9-873E-29CE55D0095E}" dt="2018-06-27T22:43:00.680" v="617" actId="26606"/>
          <ac:spMkLst>
            <pc:docMk/>
            <pc:sldMk cId="1597182066" sldId="271"/>
            <ac:spMk id="2" creationId="{8C388964-F02E-4277-AB87-DE784A7E5B86}"/>
          </ac:spMkLst>
        </pc:spChg>
        <pc:spChg chg="mod">
          <ac:chgData name="Mary Connolly" userId="fe44cd25f8ea012e" providerId="LiveId" clId="{930DD7BF-E53F-41F9-873E-29CE55D0095E}" dt="2018-06-27T22:43:00.680" v="617" actId="26606"/>
          <ac:spMkLst>
            <pc:docMk/>
            <pc:sldMk cId="1597182066" sldId="271"/>
            <ac:spMk id="3" creationId="{B5C1143B-6197-48DB-A0D3-E76D5356FAEF}"/>
          </ac:spMkLst>
        </pc:spChg>
        <pc:spChg chg="mod">
          <ac:chgData name="Mary Connolly" userId="fe44cd25f8ea012e" providerId="LiveId" clId="{930DD7BF-E53F-41F9-873E-29CE55D0095E}" dt="2018-06-27T22:43:00.680" v="617" actId="26606"/>
          <ac:spMkLst>
            <pc:docMk/>
            <pc:sldMk cId="1597182066" sldId="271"/>
            <ac:spMk id="4" creationId="{4BDAB95A-7C75-4C2E-A5CB-D9FB85A1591B}"/>
          </ac:spMkLst>
        </pc:spChg>
        <pc:spChg chg="add del mod">
          <ac:chgData name="Mary Connolly" userId="fe44cd25f8ea012e" providerId="LiveId" clId="{930DD7BF-E53F-41F9-873E-29CE55D0095E}" dt="2018-06-27T22:42:51.138" v="616" actId="478"/>
          <ac:spMkLst>
            <pc:docMk/>
            <pc:sldMk cId="1597182066" sldId="271"/>
            <ac:spMk id="7" creationId="{BB66B168-9467-4151-B11A-6BB3D28924A2}"/>
          </ac:spMkLst>
        </pc:spChg>
        <pc:picChg chg="add mod ord">
          <ac:chgData name="Mary Connolly" userId="fe44cd25f8ea012e" providerId="LiveId" clId="{930DD7BF-E53F-41F9-873E-29CE55D0095E}" dt="2018-06-27T22:43:00.680" v="617" actId="26606"/>
          <ac:picMkLst>
            <pc:docMk/>
            <pc:sldMk cId="1597182066" sldId="271"/>
            <ac:picMk id="6" creationId="{9E6ED1A6-2E0B-48C5-829C-AF61F612AB33}"/>
          </ac:picMkLst>
        </pc:picChg>
      </pc:sldChg>
      <pc:sldChg chg="addSp modSp add mod setBg">
        <pc:chgData name="Mary Connolly" userId="fe44cd25f8ea012e" providerId="LiveId" clId="{930DD7BF-E53F-41F9-873E-29CE55D0095E}" dt="2018-06-27T22:45:36.131" v="628" actId="26606"/>
        <pc:sldMkLst>
          <pc:docMk/>
          <pc:sldMk cId="129490883" sldId="272"/>
        </pc:sldMkLst>
        <pc:spChg chg="mod">
          <ac:chgData name="Mary Connolly" userId="fe44cd25f8ea012e" providerId="LiveId" clId="{930DD7BF-E53F-41F9-873E-29CE55D0095E}" dt="2018-06-27T22:45:36.131" v="628" actId="26606"/>
          <ac:spMkLst>
            <pc:docMk/>
            <pc:sldMk cId="129490883" sldId="272"/>
            <ac:spMk id="2" creationId="{9F040B70-3F45-48AA-82CD-1B37BD166BBD}"/>
          </ac:spMkLst>
        </pc:spChg>
        <pc:spChg chg="mod">
          <ac:chgData name="Mary Connolly" userId="fe44cd25f8ea012e" providerId="LiveId" clId="{930DD7BF-E53F-41F9-873E-29CE55D0095E}" dt="2018-06-27T22:45:36.131" v="628" actId="26606"/>
          <ac:spMkLst>
            <pc:docMk/>
            <pc:sldMk cId="129490883" sldId="272"/>
            <ac:spMk id="3" creationId="{92CB018C-9EDE-4CE8-B567-78BBD6982ACE}"/>
          </ac:spMkLst>
        </pc:spChg>
        <pc:spChg chg="mod">
          <ac:chgData name="Mary Connolly" userId="fe44cd25f8ea012e" providerId="LiveId" clId="{930DD7BF-E53F-41F9-873E-29CE55D0095E}" dt="2018-06-27T22:45:36.131" v="628" actId="26606"/>
          <ac:spMkLst>
            <pc:docMk/>
            <pc:sldMk cId="129490883" sldId="272"/>
            <ac:spMk id="4" creationId="{CAB7C5D0-8F32-4F19-AB6B-4E1F89DBF32B}"/>
          </ac:spMkLst>
        </pc:spChg>
        <pc:picChg chg="add mod ord">
          <ac:chgData name="Mary Connolly" userId="fe44cd25f8ea012e" providerId="LiveId" clId="{930DD7BF-E53F-41F9-873E-29CE55D0095E}" dt="2018-06-27T22:45:36.131" v="628" actId="26606"/>
          <ac:picMkLst>
            <pc:docMk/>
            <pc:sldMk cId="129490883" sldId="272"/>
            <ac:picMk id="6" creationId="{549F3D5C-7D6C-41A9-9E5D-D08F974A64FB}"/>
          </ac:picMkLst>
        </pc:picChg>
      </pc:sldChg>
      <pc:sldChg chg="addSp modSp add mod setBg">
        <pc:chgData name="Mary Connolly" userId="fe44cd25f8ea012e" providerId="LiveId" clId="{930DD7BF-E53F-41F9-873E-29CE55D0095E}" dt="2018-06-27T22:47:02.741" v="635" actId="26606"/>
        <pc:sldMkLst>
          <pc:docMk/>
          <pc:sldMk cId="3836393108" sldId="273"/>
        </pc:sldMkLst>
        <pc:spChg chg="mod">
          <ac:chgData name="Mary Connolly" userId="fe44cd25f8ea012e" providerId="LiveId" clId="{930DD7BF-E53F-41F9-873E-29CE55D0095E}" dt="2018-06-27T22:47:02.741" v="635" actId="26606"/>
          <ac:spMkLst>
            <pc:docMk/>
            <pc:sldMk cId="3836393108" sldId="273"/>
            <ac:spMk id="2" creationId="{01E54C5F-6744-4A3B-BF7C-D8172C769C2F}"/>
          </ac:spMkLst>
        </pc:spChg>
        <pc:spChg chg="mod">
          <ac:chgData name="Mary Connolly" userId="fe44cd25f8ea012e" providerId="LiveId" clId="{930DD7BF-E53F-41F9-873E-29CE55D0095E}" dt="2018-06-27T22:47:02.741" v="635" actId="26606"/>
          <ac:spMkLst>
            <pc:docMk/>
            <pc:sldMk cId="3836393108" sldId="273"/>
            <ac:spMk id="3" creationId="{BC626D0F-6CB7-41DF-B7EE-727B6D54B38B}"/>
          </ac:spMkLst>
        </pc:spChg>
        <pc:spChg chg="mod">
          <ac:chgData name="Mary Connolly" userId="fe44cd25f8ea012e" providerId="LiveId" clId="{930DD7BF-E53F-41F9-873E-29CE55D0095E}" dt="2018-06-27T22:47:02.741" v="635" actId="26606"/>
          <ac:spMkLst>
            <pc:docMk/>
            <pc:sldMk cId="3836393108" sldId="273"/>
            <ac:spMk id="4" creationId="{A352691E-0342-4AEA-BA3E-DFA4CDD1231F}"/>
          </ac:spMkLst>
        </pc:spChg>
        <pc:spChg chg="add">
          <ac:chgData name="Mary Connolly" userId="fe44cd25f8ea012e" providerId="LiveId" clId="{930DD7BF-E53F-41F9-873E-29CE55D0095E}" dt="2018-06-27T22:47:02.741" v="635" actId="26606"/>
          <ac:spMkLst>
            <pc:docMk/>
            <pc:sldMk cId="3836393108" sldId="273"/>
            <ac:spMk id="11" creationId="{D6CEF2A9-EF08-4FB3-AFFB-C5F77AB6E028}"/>
          </ac:spMkLst>
        </pc:spChg>
        <pc:spChg chg="add">
          <ac:chgData name="Mary Connolly" userId="fe44cd25f8ea012e" providerId="LiveId" clId="{930DD7BF-E53F-41F9-873E-29CE55D0095E}" dt="2018-06-27T22:47:02.741" v="635" actId="26606"/>
          <ac:spMkLst>
            <pc:docMk/>
            <pc:sldMk cId="3836393108" sldId="273"/>
            <ac:spMk id="13" creationId="{4109C3C2-C0A8-4559-8462-8007573DF44C}"/>
          </ac:spMkLst>
        </pc:spChg>
        <pc:spChg chg="add">
          <ac:chgData name="Mary Connolly" userId="fe44cd25f8ea012e" providerId="LiveId" clId="{930DD7BF-E53F-41F9-873E-29CE55D0095E}" dt="2018-06-27T22:47:02.741" v="635" actId="26606"/>
          <ac:spMkLst>
            <pc:docMk/>
            <pc:sldMk cId="3836393108" sldId="273"/>
            <ac:spMk id="15" creationId="{4C535542-B72A-4DE0-BE5A-5EA00508C77D}"/>
          </ac:spMkLst>
        </pc:spChg>
        <pc:spChg chg="add">
          <ac:chgData name="Mary Connolly" userId="fe44cd25f8ea012e" providerId="LiveId" clId="{930DD7BF-E53F-41F9-873E-29CE55D0095E}" dt="2018-06-27T22:47:02.741" v="635" actId="26606"/>
          <ac:spMkLst>
            <pc:docMk/>
            <pc:sldMk cId="3836393108" sldId="273"/>
            <ac:spMk id="17" creationId="{11DF0705-615B-4CF3-A16F-8C14680D8BA6}"/>
          </ac:spMkLst>
        </pc:spChg>
        <pc:picChg chg="add mod ord">
          <ac:chgData name="Mary Connolly" userId="fe44cd25f8ea012e" providerId="LiveId" clId="{930DD7BF-E53F-41F9-873E-29CE55D0095E}" dt="2018-06-27T22:47:02.741" v="635" actId="26606"/>
          <ac:picMkLst>
            <pc:docMk/>
            <pc:sldMk cId="3836393108" sldId="273"/>
            <ac:picMk id="6" creationId="{81AC6059-3289-4E60-9D08-3A36381581EF}"/>
          </ac:picMkLst>
        </pc:picChg>
      </pc:sldChg>
      <pc:sldChg chg="addSp modSp add mod setBg">
        <pc:chgData name="Mary Connolly" userId="fe44cd25f8ea012e" providerId="LiveId" clId="{930DD7BF-E53F-41F9-873E-29CE55D0095E}" dt="2018-06-27T22:49:39.640" v="642" actId="26606"/>
        <pc:sldMkLst>
          <pc:docMk/>
          <pc:sldMk cId="2794975483" sldId="274"/>
        </pc:sldMkLst>
        <pc:spChg chg="mod">
          <ac:chgData name="Mary Connolly" userId="fe44cd25f8ea012e" providerId="LiveId" clId="{930DD7BF-E53F-41F9-873E-29CE55D0095E}" dt="2018-06-27T22:49:39.640" v="642" actId="26606"/>
          <ac:spMkLst>
            <pc:docMk/>
            <pc:sldMk cId="2794975483" sldId="274"/>
            <ac:spMk id="2" creationId="{A8A10C04-F346-4951-B451-B779690FE7B9}"/>
          </ac:spMkLst>
        </pc:spChg>
        <pc:spChg chg="mod">
          <ac:chgData name="Mary Connolly" userId="fe44cd25f8ea012e" providerId="LiveId" clId="{930DD7BF-E53F-41F9-873E-29CE55D0095E}" dt="2018-06-27T22:49:39.640" v="642" actId="26606"/>
          <ac:spMkLst>
            <pc:docMk/>
            <pc:sldMk cId="2794975483" sldId="274"/>
            <ac:spMk id="3" creationId="{71E7F03F-9114-4843-A879-5154AE35AC9E}"/>
          </ac:spMkLst>
        </pc:spChg>
        <pc:spChg chg="mod">
          <ac:chgData name="Mary Connolly" userId="fe44cd25f8ea012e" providerId="LiveId" clId="{930DD7BF-E53F-41F9-873E-29CE55D0095E}" dt="2018-06-27T22:49:39.640" v="642" actId="26606"/>
          <ac:spMkLst>
            <pc:docMk/>
            <pc:sldMk cId="2794975483" sldId="274"/>
            <ac:spMk id="4" creationId="{57A96433-1A0D-4EA6-AB74-39162AC3BEFF}"/>
          </ac:spMkLst>
        </pc:spChg>
        <pc:spChg chg="add mod">
          <ac:chgData name="Mary Connolly" userId="fe44cd25f8ea012e" providerId="LiveId" clId="{930DD7BF-E53F-41F9-873E-29CE55D0095E}" dt="2018-06-27T22:49:39.640" v="642" actId="26606"/>
          <ac:spMkLst>
            <pc:docMk/>
            <pc:sldMk cId="2794975483" sldId="274"/>
            <ac:spMk id="7" creationId="{4DBE5984-E4EA-42AA-9DDC-EFEF4AF05D26}"/>
          </ac:spMkLst>
        </pc:spChg>
        <pc:spChg chg="add">
          <ac:chgData name="Mary Connolly" userId="fe44cd25f8ea012e" providerId="LiveId" clId="{930DD7BF-E53F-41F9-873E-29CE55D0095E}" dt="2018-06-27T22:49:39.640" v="642" actId="26606"/>
          <ac:spMkLst>
            <pc:docMk/>
            <pc:sldMk cId="2794975483" sldId="274"/>
            <ac:spMk id="12" creationId="{8B552A8E-DEF9-4254-BD69-E4D91C6A153D}"/>
          </ac:spMkLst>
        </pc:spChg>
        <pc:picChg chg="add mod ord">
          <ac:chgData name="Mary Connolly" userId="fe44cd25f8ea012e" providerId="LiveId" clId="{930DD7BF-E53F-41F9-873E-29CE55D0095E}" dt="2018-06-27T22:49:39.640" v="642" actId="26606"/>
          <ac:picMkLst>
            <pc:docMk/>
            <pc:sldMk cId="2794975483" sldId="274"/>
            <ac:picMk id="6" creationId="{6FE12A2F-3B99-401D-A38B-DBEC38C90CFA}"/>
          </ac:picMkLst>
        </pc:picChg>
      </pc:sldChg>
      <pc:sldChg chg="addSp modSp add mod setBg">
        <pc:chgData name="Mary Connolly" userId="fe44cd25f8ea012e" providerId="LiveId" clId="{930DD7BF-E53F-41F9-873E-29CE55D0095E}" dt="2018-06-27T22:52:19.066" v="650" actId="26606"/>
        <pc:sldMkLst>
          <pc:docMk/>
          <pc:sldMk cId="3819305814" sldId="275"/>
        </pc:sldMkLst>
        <pc:spChg chg="mod">
          <ac:chgData name="Mary Connolly" userId="fe44cd25f8ea012e" providerId="LiveId" clId="{930DD7BF-E53F-41F9-873E-29CE55D0095E}" dt="2018-06-27T22:52:19.066" v="650" actId="26606"/>
          <ac:spMkLst>
            <pc:docMk/>
            <pc:sldMk cId="3819305814" sldId="275"/>
            <ac:spMk id="2" creationId="{34F95BC1-FDC1-4994-BA34-95D3D71DB24F}"/>
          </ac:spMkLst>
        </pc:spChg>
        <pc:spChg chg="mod">
          <ac:chgData name="Mary Connolly" userId="fe44cd25f8ea012e" providerId="LiveId" clId="{930DD7BF-E53F-41F9-873E-29CE55D0095E}" dt="2018-06-27T22:52:19.066" v="650" actId="26606"/>
          <ac:spMkLst>
            <pc:docMk/>
            <pc:sldMk cId="3819305814" sldId="275"/>
            <ac:spMk id="3" creationId="{59684EE5-9E5C-40EB-A328-0248C9D795AC}"/>
          </ac:spMkLst>
        </pc:spChg>
        <pc:spChg chg="mod">
          <ac:chgData name="Mary Connolly" userId="fe44cd25f8ea012e" providerId="LiveId" clId="{930DD7BF-E53F-41F9-873E-29CE55D0095E}" dt="2018-06-27T22:52:19.066" v="650" actId="26606"/>
          <ac:spMkLst>
            <pc:docMk/>
            <pc:sldMk cId="3819305814" sldId="275"/>
            <ac:spMk id="4" creationId="{7164BF47-ED98-4439-AA86-C6F48B402DD3}"/>
          </ac:spMkLst>
        </pc:spChg>
        <pc:spChg chg="add">
          <ac:chgData name="Mary Connolly" userId="fe44cd25f8ea012e" providerId="LiveId" clId="{930DD7BF-E53F-41F9-873E-29CE55D0095E}" dt="2018-06-27T22:52:19.066" v="650" actId="26606"/>
          <ac:spMkLst>
            <pc:docMk/>
            <pc:sldMk cId="3819305814" sldId="275"/>
            <ac:spMk id="11" creationId="{7527E565-DE8D-445C-9879-AD1D04415A78}"/>
          </ac:spMkLst>
        </pc:spChg>
        <pc:picChg chg="add mod ord">
          <ac:chgData name="Mary Connolly" userId="fe44cd25f8ea012e" providerId="LiveId" clId="{930DD7BF-E53F-41F9-873E-29CE55D0095E}" dt="2018-06-27T22:52:19.066" v="650" actId="26606"/>
          <ac:picMkLst>
            <pc:docMk/>
            <pc:sldMk cId="3819305814" sldId="275"/>
            <ac:picMk id="6" creationId="{D58DA012-E00C-4CFD-B97F-3D894A1BBD97}"/>
          </ac:picMkLst>
        </pc:picChg>
      </pc:sldChg>
      <pc:sldChg chg="addSp delSp modSp add modAnim">
        <pc:chgData name="Mary Connolly" userId="fe44cd25f8ea012e" providerId="LiveId" clId="{930DD7BF-E53F-41F9-873E-29CE55D0095E}" dt="2018-06-27T22:54:25.644" v="709"/>
        <pc:sldMkLst>
          <pc:docMk/>
          <pc:sldMk cId="810188974" sldId="276"/>
        </pc:sldMkLst>
        <pc:spChg chg="mod">
          <ac:chgData name="Mary Connolly" userId="fe44cd25f8ea012e" providerId="LiveId" clId="{930DD7BF-E53F-41F9-873E-29CE55D0095E}" dt="2018-06-27T22:53:16.332" v="665" actId="20577"/>
          <ac:spMkLst>
            <pc:docMk/>
            <pc:sldMk cId="810188974" sldId="276"/>
            <ac:spMk id="2" creationId="{9AB6781E-5767-4B6A-91A4-BA813235B75D}"/>
          </ac:spMkLst>
        </pc:spChg>
        <pc:spChg chg="del">
          <ac:chgData name="Mary Connolly" userId="fe44cd25f8ea012e" providerId="LiveId" clId="{930DD7BF-E53F-41F9-873E-29CE55D0095E}" dt="2018-06-27T22:53:44.788" v="666"/>
          <ac:spMkLst>
            <pc:docMk/>
            <pc:sldMk cId="810188974" sldId="276"/>
            <ac:spMk id="3" creationId="{5C12813C-CF2E-4674-A972-583E0E969FEF}"/>
          </ac:spMkLst>
        </pc:spChg>
        <pc:spChg chg="add mod">
          <ac:chgData name="Mary Connolly" userId="fe44cd25f8ea012e" providerId="LiveId" clId="{930DD7BF-E53F-41F9-873E-29CE55D0095E}" dt="2018-06-27T22:54:20.098" v="708" actId="20577"/>
          <ac:spMkLst>
            <pc:docMk/>
            <pc:sldMk cId="810188974" sldId="276"/>
            <ac:spMk id="6" creationId="{FC30248D-8356-42C7-89FF-A78ECFB2C706}"/>
          </ac:spMkLst>
        </pc:spChg>
        <pc:picChg chg="add mod">
          <ac:chgData name="Mary Connolly" userId="fe44cd25f8ea012e" providerId="LiveId" clId="{930DD7BF-E53F-41F9-873E-29CE55D0095E}" dt="2018-06-27T22:53:59.356" v="668" actId="1076"/>
          <ac:picMkLst>
            <pc:docMk/>
            <pc:sldMk cId="810188974" sldId="276"/>
            <ac:picMk id="5" creationId="{11A8E3F3-1F0A-431E-9408-3E3EF73F1E8B}"/>
          </ac:picMkLst>
        </pc:picChg>
      </pc:sldChg>
      <pc:sldChg chg="addSp delSp modSp add modAnim">
        <pc:chgData name="Mary Connolly" userId="fe44cd25f8ea012e" providerId="LiveId" clId="{930DD7BF-E53F-41F9-873E-29CE55D0095E}" dt="2018-06-27T22:56:05.259" v="726"/>
        <pc:sldMkLst>
          <pc:docMk/>
          <pc:sldMk cId="3030065710" sldId="277"/>
        </pc:sldMkLst>
        <pc:spChg chg="mod">
          <ac:chgData name="Mary Connolly" userId="fe44cd25f8ea012e" providerId="LiveId" clId="{930DD7BF-E53F-41F9-873E-29CE55D0095E}" dt="2018-06-27T22:55:16.962" v="720" actId="1076"/>
          <ac:spMkLst>
            <pc:docMk/>
            <pc:sldMk cId="3030065710" sldId="277"/>
            <ac:spMk id="6" creationId="{FC30248D-8356-42C7-89FF-A78ECFB2C706}"/>
          </ac:spMkLst>
        </pc:spChg>
        <pc:spChg chg="add del mod">
          <ac:chgData name="Mary Connolly" userId="fe44cd25f8ea012e" providerId="LiveId" clId="{930DD7BF-E53F-41F9-873E-29CE55D0095E}" dt="2018-06-27T22:54:54.999" v="712"/>
          <ac:spMkLst>
            <pc:docMk/>
            <pc:sldMk cId="3030065710" sldId="277"/>
            <ac:spMk id="7" creationId="{C5DAA996-8BE3-4EC9-BC5B-C6BA5248DC02}"/>
          </ac:spMkLst>
        </pc:spChg>
        <pc:picChg chg="del">
          <ac:chgData name="Mary Connolly" userId="fe44cd25f8ea012e" providerId="LiveId" clId="{930DD7BF-E53F-41F9-873E-29CE55D0095E}" dt="2018-06-27T22:54:36.327" v="711" actId="478"/>
          <ac:picMkLst>
            <pc:docMk/>
            <pc:sldMk cId="3030065710" sldId="277"/>
            <ac:picMk id="5" creationId="{11A8E3F3-1F0A-431E-9408-3E3EF73F1E8B}"/>
          </ac:picMkLst>
        </pc:picChg>
        <pc:picChg chg="add mod">
          <ac:chgData name="Mary Connolly" userId="fe44cd25f8ea012e" providerId="LiveId" clId="{930DD7BF-E53F-41F9-873E-29CE55D0095E}" dt="2018-06-27T22:55:01.234" v="714" actId="1076"/>
          <ac:picMkLst>
            <pc:docMk/>
            <pc:sldMk cId="3030065710" sldId="277"/>
            <ac:picMk id="8" creationId="{853FF63A-4D03-4949-AB1B-DC62EDBB7531}"/>
          </ac:picMkLst>
        </pc:picChg>
      </pc:sldChg>
      <pc:sldChg chg="addSp delSp modSp add modAnim">
        <pc:chgData name="Mary Connolly" userId="fe44cd25f8ea012e" providerId="LiveId" clId="{930DD7BF-E53F-41F9-873E-29CE55D0095E}" dt="2018-06-27T22:57:49.673" v="755" actId="20577"/>
        <pc:sldMkLst>
          <pc:docMk/>
          <pc:sldMk cId="3718461322" sldId="278"/>
        </pc:sldMkLst>
        <pc:spChg chg="mod">
          <ac:chgData name="Mary Connolly" userId="fe44cd25f8ea012e" providerId="LiveId" clId="{930DD7BF-E53F-41F9-873E-29CE55D0095E}" dt="2018-06-27T22:55:30.662" v="722"/>
          <ac:spMkLst>
            <pc:docMk/>
            <pc:sldMk cId="3718461322" sldId="278"/>
            <ac:spMk id="2" creationId="{F6D21711-72A7-4FA9-A1DB-8483837B74F4}"/>
          </ac:spMkLst>
        </pc:spChg>
        <pc:spChg chg="del">
          <ac:chgData name="Mary Connolly" userId="fe44cd25f8ea012e" providerId="LiveId" clId="{930DD7BF-E53F-41F9-873E-29CE55D0095E}" dt="2018-06-27T22:55:46.406" v="723"/>
          <ac:spMkLst>
            <pc:docMk/>
            <pc:sldMk cId="3718461322" sldId="278"/>
            <ac:spMk id="3" creationId="{F519F742-8680-4865-ACE8-969EF50A17D7}"/>
          </ac:spMkLst>
        </pc:spChg>
        <pc:spChg chg="add mod">
          <ac:chgData name="Mary Connolly" userId="fe44cd25f8ea012e" providerId="LiveId" clId="{930DD7BF-E53F-41F9-873E-29CE55D0095E}" dt="2018-06-27T22:57:49.673" v="755" actId="20577"/>
          <ac:spMkLst>
            <pc:docMk/>
            <pc:sldMk cId="3718461322" sldId="278"/>
            <ac:spMk id="6" creationId="{E9F509B4-6F9D-4DBD-9D55-30B1480F9F40}"/>
          </ac:spMkLst>
        </pc:spChg>
        <pc:spChg chg="add del">
          <ac:chgData name="Mary Connolly" userId="fe44cd25f8ea012e" providerId="LiveId" clId="{930DD7BF-E53F-41F9-873E-29CE55D0095E}" dt="2018-06-27T22:57:11.980" v="744" actId="478"/>
          <ac:spMkLst>
            <pc:docMk/>
            <pc:sldMk cId="3718461322" sldId="278"/>
            <ac:spMk id="7" creationId="{A0E31910-2DFC-40B7-BA4A-6A018E21314D}"/>
          </ac:spMkLst>
        </pc:spChg>
        <pc:picChg chg="add mod">
          <ac:chgData name="Mary Connolly" userId="fe44cd25f8ea012e" providerId="LiveId" clId="{930DD7BF-E53F-41F9-873E-29CE55D0095E}" dt="2018-06-27T22:57:07.202" v="742" actId="1076"/>
          <ac:picMkLst>
            <pc:docMk/>
            <pc:sldMk cId="3718461322" sldId="278"/>
            <ac:picMk id="5" creationId="{49E34CFF-4F84-49CE-86A4-2376E411B2C6}"/>
          </ac:picMkLst>
        </pc:picChg>
        <pc:picChg chg="add mod">
          <ac:chgData name="Mary Connolly" userId="fe44cd25f8ea012e" providerId="LiveId" clId="{930DD7BF-E53F-41F9-873E-29CE55D0095E}" dt="2018-06-27T22:57:29.478" v="747" actId="1076"/>
          <ac:picMkLst>
            <pc:docMk/>
            <pc:sldMk cId="3718461322" sldId="278"/>
            <ac:picMk id="8" creationId="{9B1DC918-48D8-4FCD-A837-18CCFE91AD02}"/>
          </ac:picMkLst>
        </pc:picChg>
      </pc:sldChg>
      <pc:sldChg chg="modSp add del">
        <pc:chgData name="Mary Connolly" userId="fe44cd25f8ea012e" providerId="LiveId" clId="{930DD7BF-E53F-41F9-873E-29CE55D0095E}" dt="2018-06-27T22:57:55.262" v="756" actId="2696"/>
        <pc:sldMkLst>
          <pc:docMk/>
          <pc:sldMk cId="630644044" sldId="279"/>
        </pc:sldMkLst>
        <pc:spChg chg="mod">
          <ac:chgData name="Mary Connolly" userId="fe44cd25f8ea012e" providerId="LiveId" clId="{930DD7BF-E53F-41F9-873E-29CE55D0095E}" dt="2018-06-27T22:56:43.759" v="741"/>
          <ac:spMkLst>
            <pc:docMk/>
            <pc:sldMk cId="630644044" sldId="279"/>
            <ac:spMk id="2" creationId="{B8BD34B2-3F3A-43FD-84E4-E54F8CFE095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4F66DF-712D-4B18-8CFD-DE26F3F1B24E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8E473-D955-4273-9182-30959C735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35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2FA9A-1AD4-4F41-B267-60469810AB6C}" type="datetime1">
              <a:rPr lang="en-US" smtClean="0"/>
              <a:t>6/27/2018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Health Smart Virginia-Bicycle safety-Mary Connolly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30BE0-57DE-4441-B48F-95BD554BBD95}" type="datetime1">
              <a:rPr lang="en-US" smtClean="0"/>
              <a:t>6/27/2018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Health Smart Virginia-Bicycle safety-Mary Connolly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D2CA9-BFFB-4C5C-893C-5ED0FC9FAC7B}" type="datetime1">
              <a:rPr lang="en-US" smtClean="0"/>
              <a:t>6/27/2018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Health Smart Virginia-Bicycle safety-Mary Connolly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0F0DE-3DB1-43E5-8036-D6172D3FDAFE}" type="datetime1">
              <a:rPr lang="en-US" smtClean="0"/>
              <a:t>6/27/2018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Health Smart Virginia-Bicycle safety-Mary Connolly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870C0-6668-487D-9F12-32BD6D3F1D0C}" type="datetime1">
              <a:rPr lang="en-US" smtClean="0"/>
              <a:t>6/27/2018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Health Smart Virginia-Bicycle safety-Mary Connolly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72871-A34F-4C46-8F6D-13157B7A5106}" type="datetime1">
              <a:rPr lang="en-US" smtClean="0"/>
              <a:t>6/27/2018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Health Smart Virginia-Bicycle safety-Mary Connolly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8818-C4CC-4138-B510-9F62B2D82D52}" type="datetime1">
              <a:rPr lang="en-US" smtClean="0"/>
              <a:t>6/27/2018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Health Smart Virginia-Bicycle safety-Mary Connolly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92DFF-AEC7-4787-BF9B-7D6E8681B81A}" type="datetime1">
              <a:rPr lang="en-US" smtClean="0"/>
              <a:t>6/27/2018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Health Smart Virginia-Bicycle safety-Mary Connolly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B6CF4-DA48-4322-8096-E929867DBDBB}" type="datetime1">
              <a:rPr lang="en-US" smtClean="0"/>
              <a:t>6/27/2018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Health Smart Virginia-Bicycle safety-Mary Connolly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3C953-DABE-459D-AE06-36E436F48E9F}" type="datetime1">
              <a:rPr lang="en-US" smtClean="0"/>
              <a:t>6/27/2018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Health Smart Virginia-Bicycle safety-Mary Connolly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15370-1A20-4E83-A481-36066172D172}" type="datetime1">
              <a:rPr lang="en-US" smtClean="0"/>
              <a:t>6/27/2018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Health Smart Virginia-Bicycle safety-Mary Connolly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84049-18AB-4270-8871-66CCB66EB424}" type="datetime1">
              <a:rPr lang="en-US" smtClean="0"/>
              <a:t>6/27/2018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Health Smart Virginia-Bicycle safety-Mary Connolly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E1D4E-41FD-4E71-98DB-1586963B3220}" type="datetime1">
              <a:rPr lang="en-US" smtClean="0"/>
              <a:t>6/27/2018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Health Smart Virginia-Bicycle safety-Mary Connolly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2C786-B782-4F8A-8CF8-EB3BFA3F1129}" type="datetime1">
              <a:rPr lang="en-US" smtClean="0"/>
              <a:t>6/27/2018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Health Smart Virginia-Bicycle safety-Mary Connolly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D971-3B08-438A-ACE2-73CB4F2E3015}" type="datetime1">
              <a:rPr lang="en-US" smtClean="0"/>
              <a:t>6/27/2018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Health Smart Virginia-Bicycle safety-Mary Connolly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DFCEF-9568-4FF0-8C91-DED3651FDFD8}" type="datetime1">
              <a:rPr lang="en-US" smtClean="0"/>
              <a:t>6/27/2018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Health Smart Virginia-Bicycle safety-Mary Connolly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D9DEA-66C6-424E-981D-AB32A13CCBD8}" type="datetime1">
              <a:rPr lang="en-US" smtClean="0"/>
              <a:t>6/27/2018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Health Smart Virginia-Bicycle safety-Mary Connolly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30E139E-3BD9-4300-80F6-DB30BA2AEA81}" type="datetime1">
              <a:rPr lang="en-US" smtClean="0"/>
              <a:t>6/27/2018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/>
              <a:t>Health Smart Virginia-Bicycle safety-Mary Connolly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/2.0/" TargetMode="External"/><Relationship Id="rId4" Type="http://schemas.openxmlformats.org/officeDocument/2006/relationships/hyperlink" Target="https://www.flickr.com/photos/ufobike/6314209596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ustintarte.com/2011/12/top-10-questions-to-ask-yourself-in.html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://aliem.com/upper-gastrointestinal-bleeding-treatment/?fb_action_ids=417133008431394&amp;fb_action_types=og.likes&amp;fb_source=other_multiline&amp;action_object_map=%5b700433743332841%5d&amp;action_type_map=%5b%22og.likes%22%5d&amp;action_ref_map=%5b%5d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treetsblog.org/2010/12/03/next-week-testify-at-city-council-about-nyc-bike-policy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books.org/wiki/Lentis/Bicyclists_in_Citie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FD235D7-E555-468D-A368-E23596CCE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57780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AA0BB620-0E1B-444E-B4DA-620EC18FC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5692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2429450D-EE6E-4527-982F-934CA86EE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38060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583566-A25B-471F-8368-7DA0757413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2012" y="1447800"/>
            <a:ext cx="5222325" cy="33295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Healthy Decisions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3857BB-A22D-4F54-8398-BEBEA47711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2012" y="4414586"/>
            <a:ext cx="6430726" cy="1703409"/>
          </a:xfrm>
        </p:spPr>
        <p:txBody>
          <a:bodyPr>
            <a:normAutofit/>
          </a:bodyPr>
          <a:lstStyle/>
          <a:p>
            <a:r>
              <a:rPr lang="en-US" dirty="0"/>
              <a:t>Lesson 7</a:t>
            </a:r>
          </a:p>
          <a:p>
            <a:endParaRPr lang="en-US" dirty="0"/>
          </a:p>
          <a:p>
            <a:r>
              <a:rPr lang="en-US" dirty="0"/>
              <a:t>Safe Riding: Following the rules of the road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6FDB3D-0AAA-4FF3-B988-37E908AF9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Health Smart Virginia-Bicycle safety-Mary Connolly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129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bicycle&#10;&#10;Description generated with very high confidence">
            <a:extLst>
              <a:ext uri="{FF2B5EF4-FFF2-40B4-BE49-F238E27FC236}">
                <a16:creationId xmlns:a16="http://schemas.microsoft.com/office/drawing/2014/main" id="{6FE12A2F-3B99-401D-A38B-DBEC38C90C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7896"/>
          <a:stretch/>
        </p:blipFill>
        <p:spPr>
          <a:xfrm>
            <a:off x="4619544" y="609601"/>
            <a:ext cx="6924756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B552A8E-DEF9-4254-BD69-E4D91C6A1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A10C04-F346-4951-B451-B779690FE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3322912" cy="1641987"/>
          </a:xfrm>
        </p:spPr>
        <p:txBody>
          <a:bodyPr>
            <a:normAutofit/>
          </a:bodyPr>
          <a:lstStyle/>
          <a:p>
            <a:r>
              <a:rPr lang="en-US" dirty="0"/>
              <a:t>Rules of the Road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7F03F-9114-4843-A879-5154AE35A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1" y="2438401"/>
            <a:ext cx="3324141" cy="3809998"/>
          </a:xfrm>
        </p:spPr>
        <p:txBody>
          <a:bodyPr>
            <a:normAutofit/>
          </a:bodyPr>
          <a:lstStyle/>
          <a:p>
            <a:r>
              <a:rPr lang="en-US" dirty="0"/>
              <a:t>If you ride when it's dark, be sure to have reflectors on your bike and a battery-operated headlight.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A96433-1A0D-4EA6-AB74-39162AC3B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6915" y="6355080"/>
            <a:ext cx="3859795" cy="3048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Health Smart Virginia-Bicycle safety-Mary Connolly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BE5984-E4EA-42AA-9DDC-EFEF4AF05D26}"/>
              </a:ext>
            </a:extLst>
          </p:cNvPr>
          <p:cNvSpPr txBox="1"/>
          <p:nvPr/>
        </p:nvSpPr>
        <p:spPr>
          <a:xfrm>
            <a:off x="8834905" y="6048343"/>
            <a:ext cx="270939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www.flickr.com/photos/ufobike/631420959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nc/2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975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D58DA012-E00C-4CFD-B97F-3D894A1BBD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19" r="9014" b="-1"/>
          <a:stretch/>
        </p:blipFill>
        <p:spPr>
          <a:xfrm>
            <a:off x="6100398" y="10"/>
            <a:ext cx="60944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527E565-DE8D-445C-9879-AD1D04415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F95BC1-FDC1-4994-BA34-95D3D71DB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8" y="629266"/>
            <a:ext cx="4802031" cy="1641986"/>
          </a:xfrm>
        </p:spPr>
        <p:txBody>
          <a:bodyPr>
            <a:normAutofit/>
          </a:bodyPr>
          <a:lstStyle/>
          <a:p>
            <a:r>
              <a:rPr lang="en-US" dirty="0"/>
              <a:t>Rules of the Road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84EE5-9E5C-40EB-A328-0248C9D79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668" y="2438400"/>
            <a:ext cx="4802031" cy="3809999"/>
          </a:xfrm>
        </p:spPr>
        <p:txBody>
          <a:bodyPr>
            <a:normAutofit/>
          </a:bodyPr>
          <a:lstStyle/>
          <a:p>
            <a:r>
              <a:rPr lang="en-US" dirty="0"/>
              <a:t>Don't wear headphones while biking — you need to hear what's going on around you.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64BF47-ED98-4439-AA86-C6F48B402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6915" y="6355080"/>
            <a:ext cx="3422033" cy="304801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000"/>
              <a:t>Health Smart Virginia-Bicycle safety-Mary Connolly</a:t>
            </a:r>
          </a:p>
        </p:txBody>
      </p:sp>
    </p:spTree>
    <p:extLst>
      <p:ext uri="{BB962C8B-B14F-4D97-AF65-F5344CB8AC3E}">
        <p14:creationId xmlns:p14="http://schemas.microsoft.com/office/powerpoint/2010/main" val="3819305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6781E-5767-4B6A-91A4-BA813235B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of the Road-Hand Signals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568F83-E551-4641-B928-070F8A9A8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Health Smart Virginia-Bicycle safety-Mary Connolly</a:t>
            </a:r>
            <a:endParaRPr lang="en-US" dirty="0"/>
          </a:p>
        </p:txBody>
      </p:sp>
      <p:pic>
        <p:nvPicPr>
          <p:cNvPr id="5" name="Content Placeholder 4" descr="http://kidshealth.org/EN/images/galleries/bikeSafetyLeft_enGL.jpg">
            <a:extLst>
              <a:ext uri="{FF2B5EF4-FFF2-40B4-BE49-F238E27FC236}">
                <a16:creationId xmlns:a16="http://schemas.microsoft.com/office/drawing/2014/main" id="{11A8E3F3-1F0A-431E-9408-3E3EF73F1E8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676" y="1680861"/>
            <a:ext cx="3767216" cy="321643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30248D-8356-42C7-89FF-A78ECFB2C706}"/>
              </a:ext>
            </a:extLst>
          </p:cNvPr>
          <p:cNvSpPr txBox="1"/>
          <p:nvPr/>
        </p:nvSpPr>
        <p:spPr>
          <a:xfrm>
            <a:off x="2383436" y="5523875"/>
            <a:ext cx="4789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Show me the signal for a left turn!</a:t>
            </a:r>
          </a:p>
        </p:txBody>
      </p:sp>
    </p:spTree>
    <p:extLst>
      <p:ext uri="{BB962C8B-B14F-4D97-AF65-F5344CB8AC3E}">
        <p14:creationId xmlns:p14="http://schemas.microsoft.com/office/powerpoint/2010/main" val="81018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6781E-5767-4B6A-91A4-BA813235B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of the Road-Hand Signals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568F83-E551-4641-B928-070F8A9A8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Health Smart Virginia-Bicycle safety-Mary Connolly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30248D-8356-42C7-89FF-A78ECFB2C706}"/>
              </a:ext>
            </a:extLst>
          </p:cNvPr>
          <p:cNvSpPr txBox="1"/>
          <p:nvPr/>
        </p:nvSpPr>
        <p:spPr>
          <a:xfrm>
            <a:off x="2780676" y="5598826"/>
            <a:ext cx="4789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Show me the signal for Stop!</a:t>
            </a:r>
          </a:p>
        </p:txBody>
      </p:sp>
      <p:pic>
        <p:nvPicPr>
          <p:cNvPr id="8" name="Content Placeholder 7" descr="http://kidshealth.org/EN/images/galleries/bikeSafetyStop2_enGL.jpg">
            <a:extLst>
              <a:ext uri="{FF2B5EF4-FFF2-40B4-BE49-F238E27FC236}">
                <a16:creationId xmlns:a16="http://schemas.microsoft.com/office/drawing/2014/main" id="{853FF63A-4D03-4949-AB1B-DC62EDBB753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778" y="1628961"/>
            <a:ext cx="3684770" cy="33757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006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21711-72A7-4FA9-A1DB-8483837B7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of the Road-Hand Signals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2F1DC4-5BB3-460B-8AB4-143151E08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Health Smart Virginia-Bicycle safety-Mary Connolly</a:t>
            </a:r>
            <a:endParaRPr lang="en-US" dirty="0"/>
          </a:p>
        </p:txBody>
      </p:sp>
      <p:pic>
        <p:nvPicPr>
          <p:cNvPr id="5" name="Content Placeholder 4" descr="http://kidshealth.org/EN/images/galleries/bikeSafetyRight_enGL.jpg">
            <a:extLst>
              <a:ext uri="{FF2B5EF4-FFF2-40B4-BE49-F238E27FC236}">
                <a16:creationId xmlns:a16="http://schemas.microsoft.com/office/drawing/2014/main" id="{49E34CFF-4F84-49CE-86A4-2376E411B2C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20" y="1853248"/>
            <a:ext cx="3497393" cy="321643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9F509B4-6F9D-4DBD-9D55-30B1480F9F40}"/>
              </a:ext>
            </a:extLst>
          </p:cNvPr>
          <p:cNvSpPr/>
          <p:nvPr/>
        </p:nvSpPr>
        <p:spPr>
          <a:xfrm>
            <a:off x="2903175" y="5905088"/>
            <a:ext cx="4068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Show me both signals for right turn!</a:t>
            </a:r>
          </a:p>
        </p:txBody>
      </p:sp>
      <p:pic>
        <p:nvPicPr>
          <p:cNvPr id="8" name="Picture 7" descr="http://kidshealth.org/EN/images/galleries/bikeSafetyRighAlt_enGL.jpg">
            <a:extLst>
              <a:ext uri="{FF2B5EF4-FFF2-40B4-BE49-F238E27FC236}">
                <a16:creationId xmlns:a16="http://schemas.microsoft.com/office/drawing/2014/main" id="{9B1DC918-48D8-4FCD-A837-18CCFE91AD0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786" y="1853248"/>
            <a:ext cx="3382874" cy="3216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846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A8686-9FFD-440A-B5AB-B01DCDFB1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4E93D-B1AF-4C62-BFD7-F3CC70F867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dirty="0"/>
              <a:t>Why do we need to know the bicycle rules of the road? (7.1m)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Describe how peers can positively influence another peer? (7.2o)</a:t>
            </a:r>
          </a:p>
          <a:p>
            <a:pPr lvl="1"/>
            <a:r>
              <a:rPr lang="en-US" dirty="0"/>
              <a:t>Which side of the street should you ride your bike?</a:t>
            </a:r>
          </a:p>
          <a:p>
            <a:pPr lvl="1"/>
            <a:r>
              <a:rPr lang="en-US" dirty="0"/>
              <a:t>What should you do before entering into traffic?</a:t>
            </a:r>
          </a:p>
          <a:p>
            <a:pPr lvl="1"/>
            <a:r>
              <a:rPr lang="en-US" dirty="0"/>
              <a:t>Why shouldn’t you listen to music while riding?</a:t>
            </a:r>
          </a:p>
          <a:p>
            <a:pPr lvl="1"/>
            <a:r>
              <a:rPr lang="en-US" dirty="0"/>
              <a:t>What do you do when the traffic light is red?</a:t>
            </a:r>
          </a:p>
          <a:p>
            <a:pPr lvl="1"/>
            <a:r>
              <a:rPr lang="en-US" dirty="0"/>
              <a:t>Show the two signals for a right turn.</a:t>
            </a:r>
          </a:p>
          <a:p>
            <a:pPr lvl="1"/>
            <a:r>
              <a:rPr lang="en-US" dirty="0"/>
              <a:t>Show me the signal for a left turn.</a:t>
            </a:r>
          </a:p>
          <a:p>
            <a:pPr lvl="1"/>
            <a:r>
              <a:rPr lang="en-US" dirty="0"/>
              <a:t>Show me the signal for stop.</a:t>
            </a:r>
          </a:p>
          <a:p>
            <a:r>
              <a:rPr lang="en-US" b="1" dirty="0"/>
              <a:t>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C98492-B5CC-4365-AF78-63E2CA0BC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Health Smart Virginia-Bicycle safety-Mary Connolly</a:t>
            </a:r>
            <a:endParaRPr lang="en-US" dirty="0"/>
          </a:p>
        </p:txBody>
      </p:sp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8A5BE80F-073F-47DF-B1DC-BCC1792DA2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399717" y="3797933"/>
            <a:ext cx="2650136" cy="265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24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75FB0AE-4361-42B5-868C-93EB6BD2C2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5808" b="-1"/>
          <a:stretch/>
        </p:blipFill>
        <p:spPr>
          <a:xfrm>
            <a:off x="648930" y="2052213"/>
            <a:ext cx="5451627" cy="41961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A7653D1-4F57-42B9-8B89-AAFA147DAEDA}"/>
              </a:ext>
            </a:extLst>
          </p:cNvPr>
          <p:cNvSpPr txBox="1"/>
          <p:nvPr/>
        </p:nvSpPr>
        <p:spPr>
          <a:xfrm>
            <a:off x="9319098" y="6870700"/>
            <a:ext cx="287290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://aliem.com/upper-gastrointestinal-bleeding-treatment/?fb_action_ids=417133008431394&amp;fb_action_types=og.likes&amp;fb_source=other_multiline&amp;action_object_map=[700433743332841]&amp;action_type_map=[&quot;og.likes&quot;]&amp;action_ref_map=[]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557E2-61D4-4DFE-ABC1-159A5206F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US" dirty="0"/>
              <a:t>Lesson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4A2A4-126C-4AAA-AA4B-89A36993B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653" y="2771742"/>
            <a:ext cx="4338409" cy="1792763"/>
          </a:xfrm>
        </p:spPr>
        <p:txBody>
          <a:bodyPr>
            <a:normAutofit/>
          </a:bodyPr>
          <a:lstStyle/>
          <a:p>
            <a:pPr lvl="1"/>
            <a:endParaRPr lang="en-US" dirty="0"/>
          </a:p>
          <a:p>
            <a:pPr lvl="1"/>
            <a:r>
              <a:rPr lang="en-US" dirty="0"/>
              <a:t>Post-test to determine what was learned.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2B0754-F3EC-4A3D-BBF7-A8DC77B1B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6915" y="6355080"/>
            <a:ext cx="3859795" cy="3048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Health Smart Virginia-Bicycle safety-Mary Connolly</a:t>
            </a:r>
          </a:p>
        </p:txBody>
      </p:sp>
    </p:spTree>
    <p:extLst>
      <p:ext uri="{BB962C8B-B14F-4D97-AF65-F5344CB8AC3E}">
        <p14:creationId xmlns:p14="http://schemas.microsoft.com/office/powerpoint/2010/main" val="1681568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D7ABB-8999-42FE-9ECE-0FDE83438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DD4AE-7D36-421B-8CAE-548F17B743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7.1m Recognize harmful and risky behaviors such as not following the rules of the road.</a:t>
            </a:r>
          </a:p>
          <a:p>
            <a:r>
              <a:rPr lang="en-US" dirty="0"/>
              <a:t> </a:t>
            </a:r>
          </a:p>
          <a:p>
            <a:pPr lvl="0"/>
            <a:r>
              <a:rPr lang="en-US" dirty="0"/>
              <a:t>7.2o   Describe how peers influence healthy and unhealthy behaviors about bicycle safety.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38FB63-B643-4BD2-9160-0ED871F7D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Health Smart Virginia-Bicycle safety-Mary Connolly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90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lose up of a road&#10;&#10;Description generated with high confidence">
            <a:extLst>
              <a:ext uri="{FF2B5EF4-FFF2-40B4-BE49-F238E27FC236}">
                <a16:creationId xmlns:a16="http://schemas.microsoft.com/office/drawing/2014/main" id="{7F043847-684F-4937-AC9D-1534F02B4C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305" r="1052"/>
          <a:stretch/>
        </p:blipFill>
        <p:spPr>
          <a:xfrm>
            <a:off x="5865507" y="2032549"/>
            <a:ext cx="5451627" cy="41961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032F59-023B-4C6E-80C3-AA8C0FCFC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US" dirty="0"/>
              <a:t>Rules of the Road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C017A-3AE6-410E-A392-2F52BB571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1853249"/>
            <a:ext cx="4338409" cy="4196185"/>
          </a:xfrm>
        </p:spPr>
        <p:txBody>
          <a:bodyPr>
            <a:normAutofit/>
          </a:bodyPr>
          <a:lstStyle/>
          <a:p>
            <a:r>
              <a:rPr lang="en-US" dirty="0"/>
              <a:t>1. Always ride on the </a:t>
            </a:r>
            <a:r>
              <a:rPr lang="en-US" b="1" dirty="0"/>
              <a:t>right</a:t>
            </a:r>
            <a:r>
              <a:rPr lang="en-US" dirty="0"/>
              <a:t> side of the street in the same direction as the traffic. Never ride against traffic.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F775A9-1EAF-4A95-8BC2-F06B8A9CD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6915" y="6355080"/>
            <a:ext cx="3859795" cy="3048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Health Smart Virginia-Bicycle safety-Mary Connolly</a:t>
            </a:r>
          </a:p>
        </p:txBody>
      </p:sp>
    </p:spTree>
    <p:extLst>
      <p:ext uri="{BB962C8B-B14F-4D97-AF65-F5344CB8AC3E}">
        <p14:creationId xmlns:p14="http://schemas.microsoft.com/office/powerpoint/2010/main" val="1946565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riding bikes on a city street&#10;&#10;Description generated with very high confidence">
            <a:extLst>
              <a:ext uri="{FF2B5EF4-FFF2-40B4-BE49-F238E27FC236}">
                <a16:creationId xmlns:a16="http://schemas.microsoft.com/office/drawing/2014/main" id="{4506DC8E-C921-42B1-B4D1-91023D59A0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5546"/>
          <a:stretch/>
        </p:blipFill>
        <p:spPr>
          <a:xfrm>
            <a:off x="646532" y="1447799"/>
            <a:ext cx="6493910" cy="457200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520FA1-C26D-4893-A8C5-1D7A5FA2A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0541" y="1450259"/>
            <a:ext cx="3753599" cy="1442153"/>
          </a:xfrm>
        </p:spPr>
        <p:txBody>
          <a:bodyPr>
            <a:normAutofit/>
          </a:bodyPr>
          <a:lstStyle/>
          <a:p>
            <a:r>
              <a:rPr lang="en-US" sz="3600" dirty="0"/>
              <a:t>Rules of the Road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EDD50-C442-45A7-AF63-19F1B71E9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9312" y="3072385"/>
            <a:ext cx="3754987" cy="2947415"/>
          </a:xfrm>
        </p:spPr>
        <p:txBody>
          <a:bodyPr>
            <a:normAutofit/>
          </a:bodyPr>
          <a:lstStyle/>
          <a:p>
            <a:r>
              <a:rPr lang="en-US" sz="1800"/>
              <a:t>Try to use bike lanes or designated bike routes whenever you can. In some places, it's illegal to ride on the sidewalk.</a:t>
            </a:r>
          </a:p>
          <a:p>
            <a:endParaRPr lang="en-US" sz="18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C5F9E2-1596-47FE-8B11-6983F2C1B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6915" y="6355080"/>
            <a:ext cx="3859795" cy="3048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Health Smart Virginia-Bicycle safety-Mary Connolly</a:t>
            </a:r>
          </a:p>
        </p:txBody>
      </p:sp>
    </p:spTree>
    <p:extLst>
      <p:ext uri="{BB962C8B-B14F-4D97-AF65-F5344CB8AC3E}">
        <p14:creationId xmlns:p14="http://schemas.microsoft.com/office/powerpoint/2010/main" val="795057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outdoor, riding, road, person&#10;&#10;Description generated with very high confidence">
            <a:extLst>
              <a:ext uri="{FF2B5EF4-FFF2-40B4-BE49-F238E27FC236}">
                <a16:creationId xmlns:a16="http://schemas.microsoft.com/office/drawing/2014/main" id="{5EBE89D1-9789-431E-930B-48D9884BF8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631" r="3" b="11029"/>
          <a:stretch/>
        </p:blipFill>
        <p:spPr>
          <a:xfrm>
            <a:off x="5653718" y="2052918"/>
            <a:ext cx="6087038" cy="342899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CE14FBD6-A8E7-4AAF-914D-B7E8BE596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A8B435-3209-4803-B221-5A8D70ECA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452718"/>
            <a:ext cx="4765226" cy="1400530"/>
          </a:xfrm>
        </p:spPr>
        <p:txBody>
          <a:bodyPr>
            <a:normAutofit/>
          </a:bodyPr>
          <a:lstStyle/>
          <a:p>
            <a:r>
              <a:rPr lang="en-US" dirty="0"/>
              <a:t>Rules of the Road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8F708-3AE6-498E-B480-120D23487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1" y="2052918"/>
            <a:ext cx="4764245" cy="4195481"/>
          </a:xfrm>
        </p:spPr>
        <p:txBody>
          <a:bodyPr>
            <a:normAutofit/>
          </a:bodyPr>
          <a:lstStyle/>
          <a:p>
            <a:r>
              <a:rPr lang="en-US" dirty="0"/>
              <a:t>Always stop and check for traffic in both directions when leaving your driveway, an alley, or a curb. Some people in cars just don't see cyclists.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9A1D1B-09C7-4429-8E0A-085A89D27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701" y="6248167"/>
            <a:ext cx="3986982" cy="3048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Health Smart Virginia-Bicycle safety-Mary Connolly</a:t>
            </a:r>
          </a:p>
        </p:txBody>
      </p:sp>
    </p:spTree>
    <p:extLst>
      <p:ext uri="{BB962C8B-B14F-4D97-AF65-F5344CB8AC3E}">
        <p14:creationId xmlns:p14="http://schemas.microsoft.com/office/powerpoint/2010/main" val="1249764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riding on the back of a car&#10;&#10;Description generated with high confidence">
            <a:extLst>
              <a:ext uri="{FF2B5EF4-FFF2-40B4-BE49-F238E27FC236}">
                <a16:creationId xmlns:a16="http://schemas.microsoft.com/office/drawing/2014/main" id="{2FAD432F-DAEC-47B5-8EAB-BA054DF7BE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90" r="1" b="20300"/>
          <a:stretch/>
        </p:blipFill>
        <p:spPr>
          <a:xfrm>
            <a:off x="646532" y="1447799"/>
            <a:ext cx="6493910" cy="457200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A0BDF0-28E3-4785-BA62-E592A0CB2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0541" y="1450259"/>
            <a:ext cx="3753599" cy="1442153"/>
          </a:xfrm>
        </p:spPr>
        <p:txBody>
          <a:bodyPr>
            <a:normAutofit/>
          </a:bodyPr>
          <a:lstStyle/>
          <a:p>
            <a:r>
              <a:rPr lang="en-US" sz="3600"/>
              <a:t>Rules of the Road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CCF48B-0CA3-43F4-9F1E-DAD214FA5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6915" y="6355080"/>
            <a:ext cx="3859795" cy="3048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Health Smart Virginia-Bicycle safety-Mary Connolly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FB8D6CA-C31A-4B70-B8A2-79B0F6EED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9312" y="3072385"/>
            <a:ext cx="3754987" cy="2947415"/>
          </a:xfrm>
        </p:spPr>
        <p:txBody>
          <a:bodyPr>
            <a:normAutofit/>
          </a:bodyPr>
          <a:lstStyle/>
          <a:p>
            <a:r>
              <a:rPr lang="en-US" sz="1800"/>
              <a:t>Watch traffic closely for turning cars or cars pulling out of driveways.</a:t>
            </a:r>
          </a:p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76837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riding a bicycle on a city street&#10;&#10;Description generated with very high confidence">
            <a:extLst>
              <a:ext uri="{FF2B5EF4-FFF2-40B4-BE49-F238E27FC236}">
                <a16:creationId xmlns:a16="http://schemas.microsoft.com/office/drawing/2014/main" id="{9E6ED1A6-2E0B-48C5-829C-AF61F612AB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6631" b="21792"/>
          <a:stretch/>
        </p:blipFill>
        <p:spPr>
          <a:xfrm>
            <a:off x="648930" y="2052213"/>
            <a:ext cx="5451627" cy="41961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388964-F02E-4277-AB87-DE784A7E5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US" dirty="0"/>
              <a:t>Rules of the Road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1143B-6197-48DB-A0D3-E76D5356F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0752" y="2052214"/>
            <a:ext cx="4338409" cy="4196185"/>
          </a:xfrm>
        </p:spPr>
        <p:txBody>
          <a:bodyPr>
            <a:normAutofit/>
          </a:bodyPr>
          <a:lstStyle/>
          <a:p>
            <a:r>
              <a:rPr lang="en-US" dirty="0"/>
              <a:t>Don't ride too closely to parked cars — doors can open suddenly!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DAB95A-7C75-4C2E-A5CB-D9FB85A15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6915" y="6355080"/>
            <a:ext cx="3859795" cy="3048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Health Smart Virginia-Bicycle safety-Mary Connolly</a:t>
            </a:r>
          </a:p>
        </p:txBody>
      </p:sp>
    </p:spTree>
    <p:extLst>
      <p:ext uri="{BB962C8B-B14F-4D97-AF65-F5344CB8AC3E}">
        <p14:creationId xmlns:p14="http://schemas.microsoft.com/office/powerpoint/2010/main" val="1597182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outdoor, ground, road, person&#10;&#10;Description generated with very high confidence">
            <a:extLst>
              <a:ext uri="{FF2B5EF4-FFF2-40B4-BE49-F238E27FC236}">
                <a16:creationId xmlns:a16="http://schemas.microsoft.com/office/drawing/2014/main" id="{549F3D5C-7D6C-41A9-9E5D-D08F974A64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615" r="25614" b="-1"/>
          <a:stretch/>
        </p:blipFill>
        <p:spPr>
          <a:xfrm>
            <a:off x="6091916" y="2052213"/>
            <a:ext cx="5451627" cy="41961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040B70-3F45-48AA-82CD-1B37BD166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US" dirty="0"/>
              <a:t>Rules of the Road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B018C-9EDE-4CE8-B567-78BBD6982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4338409" cy="4196185"/>
          </a:xfrm>
        </p:spPr>
        <p:txBody>
          <a:bodyPr>
            <a:normAutofit/>
          </a:bodyPr>
          <a:lstStyle/>
          <a:p>
            <a:r>
              <a:rPr lang="en-US" dirty="0"/>
              <a:t>Stop at all stop signs and obey red lights just as cars do. </a:t>
            </a:r>
          </a:p>
          <a:p>
            <a:endParaRPr lang="en-US" dirty="0"/>
          </a:p>
          <a:p>
            <a:r>
              <a:rPr lang="en-US" dirty="0"/>
              <a:t>Take special care at intersections.</a:t>
            </a:r>
          </a:p>
          <a:p>
            <a:endParaRPr lang="en-US" dirty="0"/>
          </a:p>
          <a:p>
            <a:r>
              <a:rPr lang="en-US" dirty="0"/>
              <a:t> It's a good idea to walk your bike across busy intersections using the crosswalk and following traffic signals.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B7C5D0-8F32-4F19-AB6B-4E1F89DBF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6915" y="6355080"/>
            <a:ext cx="3859795" cy="3048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Health Smart Virginia-Bicycle safety-Mary Connolly</a:t>
            </a:r>
          </a:p>
        </p:txBody>
      </p:sp>
    </p:spTree>
    <p:extLst>
      <p:ext uri="{BB962C8B-B14F-4D97-AF65-F5344CB8AC3E}">
        <p14:creationId xmlns:p14="http://schemas.microsoft.com/office/powerpoint/2010/main" val="129490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31">
            <a:extLst>
              <a:ext uri="{FF2B5EF4-FFF2-40B4-BE49-F238E27FC236}">
                <a16:creationId xmlns:a16="http://schemas.microsoft.com/office/drawing/2014/main" id="{D6CEF2A9-EF08-4FB3-AFFB-C5F77AB6E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09C3C2-C0A8-4559-8462-8007573DF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3992" y="0"/>
            <a:ext cx="609842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4C535542-B72A-4DE0-BE5A-5EA00508C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6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81AC6059-3289-4E60-9D08-3A3638158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3992" y="1439789"/>
            <a:ext cx="5449889" cy="3978418"/>
          </a:xfrm>
          <a:prstGeom prst="rect">
            <a:avLst/>
          </a:prstGeom>
          <a:effectLst/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1DF0705-615B-4CF3-A16F-8C14680D8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E54C5F-6744-4A3B-BF7C-D8172C769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/>
          </a:bodyPr>
          <a:lstStyle/>
          <a:p>
            <a:r>
              <a:rPr lang="en-US" dirty="0"/>
              <a:t>Rules of the Road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26D0F-6CB7-41DF-B7EE-727B6D54B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4166509" cy="3785419"/>
          </a:xfrm>
        </p:spPr>
        <p:txBody>
          <a:bodyPr>
            <a:normAutofit/>
          </a:bodyPr>
          <a:lstStyle/>
          <a:p>
            <a:r>
              <a:rPr lang="en-US" dirty="0"/>
              <a:t>If you're cycling with friends, ride single file.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52691E-0342-4AEA-BA3E-DFA4CDD12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6915" y="6355080"/>
            <a:ext cx="3859795" cy="3048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Health Smart Virginia-Bicycle safety-Mary Connolly</a:t>
            </a:r>
          </a:p>
        </p:txBody>
      </p:sp>
    </p:spTree>
    <p:extLst>
      <p:ext uri="{BB962C8B-B14F-4D97-AF65-F5344CB8AC3E}">
        <p14:creationId xmlns:p14="http://schemas.microsoft.com/office/powerpoint/2010/main" val="38363931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374</TotalTime>
  <Words>501</Words>
  <Application>Microsoft Office PowerPoint</Application>
  <PresentationFormat>Widescreen</PresentationFormat>
  <Paragraphs>69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Wingdings 3</vt:lpstr>
      <vt:lpstr>Ion</vt:lpstr>
      <vt:lpstr>Healthy Decisions </vt:lpstr>
      <vt:lpstr>Objectives</vt:lpstr>
      <vt:lpstr>Rules of the Road</vt:lpstr>
      <vt:lpstr>Rules of the Road</vt:lpstr>
      <vt:lpstr>Rules of the Road</vt:lpstr>
      <vt:lpstr>Rules of the Road</vt:lpstr>
      <vt:lpstr>Rules of the Road</vt:lpstr>
      <vt:lpstr>Rules of the Road</vt:lpstr>
      <vt:lpstr>Rules of the Road</vt:lpstr>
      <vt:lpstr>Rules of the Road</vt:lpstr>
      <vt:lpstr>Rules of the Road</vt:lpstr>
      <vt:lpstr>Rules of the Road-Hand Signals</vt:lpstr>
      <vt:lpstr>Rules of the Road-Hand Signals</vt:lpstr>
      <vt:lpstr>Rules of the Road-Hand Signals</vt:lpstr>
      <vt:lpstr>Review questions</vt:lpstr>
      <vt:lpstr>Lesson review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Healthy Decisions </dc:title>
  <dc:creator>Connolly, Mary C.</dc:creator>
  <cp:lastModifiedBy>Connolly, Mary C.</cp:lastModifiedBy>
  <cp:revision>4</cp:revision>
  <dcterms:created xsi:type="dcterms:W3CDTF">2018-06-27T15:53:51Z</dcterms:created>
  <dcterms:modified xsi:type="dcterms:W3CDTF">2018-06-27T23:02:24Z</dcterms:modified>
</cp:coreProperties>
</file>