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Luckiest Guy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7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4ded3b70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4ded3b70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4ded3b70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4ded3b70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4ded3b70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4ded3b70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way you see your body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4ded3b70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4ded3b70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Appreciate the things your body does daily, focus on what you like about yourself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4ded3b70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4ded3b7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4ded3b70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4ded3b70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4ded3b70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4ded3b70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4ded3b70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4ded3b70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4ded3b70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4ded3b70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4ded3b70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4ded3b70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Eating Disorders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“Recovery is Possible”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-Unknown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Word </a:t>
            </a:r>
            <a:r>
              <a:rPr i="1" lang="en"/>
              <a:t>UN</a:t>
            </a:r>
            <a:r>
              <a:rPr lang="en"/>
              <a:t>-Scramble  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Your teacher will give each person a letter that spells out one of the </a:t>
            </a:r>
            <a:r>
              <a:rPr lang="en" sz="2200"/>
              <a:t>eating</a:t>
            </a:r>
            <a:r>
              <a:rPr lang="en" sz="2200"/>
              <a:t> disorder vocabulary terms from today’s lesson.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 must work with your team to line up correctly and unscramble the vocabulary term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Each letter will only be used once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Only one team will unscramble at a time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4294967295" type="body"/>
          </p:nvPr>
        </p:nvSpPr>
        <p:spPr>
          <a:xfrm rot="-463714">
            <a:off x="404930" y="875020"/>
            <a:ext cx="3807991" cy="341078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/>
              <a:t>What is the </a:t>
            </a:r>
            <a:r>
              <a:rPr lang="en" sz="4100"/>
              <a:t>relationship</a:t>
            </a:r>
            <a:r>
              <a:rPr lang="en" sz="4100"/>
              <a:t> between body image and eating disorders?</a:t>
            </a:r>
            <a:endParaRPr sz="4100"/>
          </a:p>
        </p:txBody>
      </p:sp>
      <p:sp>
        <p:nvSpPr>
          <p:cNvPr id="133" name="Google Shape;133;p23"/>
          <p:cNvSpPr txBox="1"/>
          <p:nvPr/>
        </p:nvSpPr>
        <p:spPr>
          <a:xfrm>
            <a:off x="7008025" y="418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  <p:sp>
        <p:nvSpPr>
          <p:cNvPr id="134" name="Google Shape;134;p23"/>
          <p:cNvSpPr/>
          <p:nvPr/>
        </p:nvSpPr>
        <p:spPr>
          <a:xfrm rot="732999">
            <a:off x="4765098" y="471520"/>
            <a:ext cx="2807068" cy="107128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375" y="1650200"/>
            <a:ext cx="3744625" cy="23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What is Body image?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20">
                <a:latin typeface="Luckiest Guy"/>
                <a:ea typeface="Luckiest Guy"/>
                <a:cs typeface="Luckiest Guy"/>
                <a:sym typeface="Luckiest Guy"/>
              </a:rPr>
              <a:t>How can you develop a positive body image?</a:t>
            </a:r>
            <a:endParaRPr sz="56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9075" y="310750"/>
            <a:ext cx="4045200" cy="120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image and Eating Disorders	</a:t>
            </a:r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176725" y="1174275"/>
            <a:ext cx="4187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Body image is </a:t>
            </a:r>
            <a:r>
              <a:rPr lang="en" sz="2300"/>
              <a:t>closely</a:t>
            </a:r>
            <a:r>
              <a:rPr lang="en" sz="2300"/>
              <a:t> related to eating disorders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 person who has an unhealthy body image may be at a higher risk for developing an eating disorder</a:t>
            </a:r>
            <a:endParaRPr sz="23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075" y="1217150"/>
            <a:ext cx="3571877" cy="25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72075" y="37429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835400" y="171450"/>
            <a:ext cx="4045200" cy="91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Eating Disorders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9500" y="724200"/>
            <a:ext cx="4045200" cy="3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Eating disorders are extreme eating behaviors that can lead to serious illness or even death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Eating disorders are very common among all genders and age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Teens are </a:t>
            </a:r>
            <a:r>
              <a:rPr lang="en"/>
              <a:t>especially</a:t>
            </a:r>
            <a:r>
              <a:rPr lang="en"/>
              <a:t> </a:t>
            </a:r>
            <a:r>
              <a:rPr lang="en"/>
              <a:t>vulnerable</a:t>
            </a:r>
            <a:r>
              <a:rPr lang="en"/>
              <a:t> to eating disorders due to the physical changes that take place during puberty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00" y="1228150"/>
            <a:ext cx="3767427" cy="25116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20300" y="37397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Eating Disorders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25025" y="1468400"/>
            <a:ext cx="8175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Anorexia Nervosa: An eating disorder in which a strong fear of gaining weight leads people to starve themselves on purpose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People with anorexia eat far fewer calories than they</a:t>
            </a:r>
            <a:br>
              <a:rPr lang="en" sz="2100"/>
            </a:br>
            <a:r>
              <a:rPr lang="en" sz="2100"/>
              <a:t>need to stay healthy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They may also exercise excessively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Even after becoming extremely thin people </a:t>
            </a:r>
            <a:br>
              <a:rPr lang="en" sz="2100"/>
            </a:br>
            <a:r>
              <a:rPr lang="en" sz="2100"/>
              <a:t>with </a:t>
            </a:r>
            <a:r>
              <a:rPr lang="en" sz="2100"/>
              <a:t>anorexia</a:t>
            </a:r>
            <a:r>
              <a:rPr lang="en" sz="2100"/>
              <a:t> will still see themselves as overweight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Can cause brittle bones, heart failure, </a:t>
            </a:r>
            <a:r>
              <a:rPr lang="en" sz="2100"/>
              <a:t>temperature</a:t>
            </a:r>
            <a:r>
              <a:rPr lang="en" sz="2100"/>
              <a:t> </a:t>
            </a:r>
            <a:br>
              <a:rPr lang="en" sz="2100"/>
            </a:br>
            <a:r>
              <a:rPr lang="en" sz="2100"/>
              <a:t>regulation</a:t>
            </a:r>
            <a:r>
              <a:rPr lang="en" sz="2100"/>
              <a:t> issues, kidney failure and depression </a:t>
            </a:r>
            <a:endParaRPr sz="2100"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19861" r="14023" t="0"/>
          <a:stretch/>
        </p:blipFill>
        <p:spPr>
          <a:xfrm>
            <a:off x="7265200" y="2378850"/>
            <a:ext cx="1714500" cy="24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265200" y="4804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Eating Disorders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7900" y="1296925"/>
            <a:ext cx="8463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Bulimia Nervosa: Eating disorder where </a:t>
            </a:r>
            <a:br>
              <a:rPr lang="en" sz="2300"/>
            </a:br>
            <a:r>
              <a:rPr lang="en" sz="2300"/>
              <a:t>a person repeatedly eats large amounts of </a:t>
            </a:r>
            <a:br>
              <a:rPr lang="en" sz="2300"/>
            </a:br>
            <a:r>
              <a:rPr lang="en" sz="2300"/>
              <a:t>food and purges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People can purge by vomiting, </a:t>
            </a:r>
            <a:r>
              <a:rPr lang="en" sz="2300"/>
              <a:t>laxatives</a:t>
            </a:r>
            <a:r>
              <a:rPr lang="en" sz="2300"/>
              <a:t> or excessive physical activity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Bulimia robs the body of nutrients and damages the kidneys, liver, colon and heart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The coating on the </a:t>
            </a:r>
            <a:r>
              <a:rPr lang="en" sz="2300"/>
              <a:t>teeth</a:t>
            </a:r>
            <a:r>
              <a:rPr lang="en" sz="2300"/>
              <a:t> may wear off due to vomiting and the body may become dehydrated</a:t>
            </a:r>
            <a:endParaRPr sz="23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525" y="768775"/>
            <a:ext cx="2069574" cy="13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686525" y="21146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Eating Disorders 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Binge Eating Disorder: Eating disorder where a person repeatedly eats unusually large amounts of food at one time and feel a lack of control during binges (eating episodes)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most common eating disorder in the United States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Also known as compulsive eating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Individuals can develop health problems related to being overweight including heart disease, diabetes or cancer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guilt that comes with compulsive eating can cause depression, anxiety and low self-esteem</a:t>
            </a:r>
            <a:endParaRPr sz="21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649" y="98074"/>
            <a:ext cx="2733425" cy="14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for Eating Disorders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87900" y="1489825"/>
            <a:ext cx="8368200" cy="35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688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98"/>
              <a:t>Eating disorders are mental and emotional health issues that cause serious physical harm to your body</a:t>
            </a:r>
            <a:endParaRPr sz="2598"/>
          </a:p>
          <a:p>
            <a:pPr indent="-3688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98"/>
              <a:t>Medical treatment is needed to recover </a:t>
            </a:r>
            <a:endParaRPr sz="2598"/>
          </a:p>
          <a:p>
            <a:pPr indent="-3688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98"/>
              <a:t>Doctors, counselors and nutritionists work together to treat </a:t>
            </a:r>
            <a:endParaRPr sz="2598"/>
          </a:p>
          <a:p>
            <a:pPr indent="-3688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98"/>
              <a:t>Often times people do not recognize they have an eating disorder and friends and family can help them seek treatment</a:t>
            </a:r>
            <a:endParaRPr sz="2598"/>
          </a:p>
          <a:p>
            <a:pPr indent="-3688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98"/>
              <a:t>If you are concerned someone may have an eating disorder talk to a trusted adult right away, the sooner the person receives treatment the better chance they have at recovery</a:t>
            </a:r>
            <a:endParaRPr sz="259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