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</p:sldIdLst>
  <p:sldSz cy="5143500" cx="9144000"/>
  <p:notesSz cx="6858000" cy="9144000"/>
  <p:embeddedFontLst>
    <p:embeddedFont>
      <p:font typeface="Francois One"/>
      <p:regular r:id="rId8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font" Target="fonts/FrancoisOne-regular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Shape 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Shape 52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Shape 57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Shape 11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Shape 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Shape 46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Shape 4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Shape 1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Shape 1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Shape 1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Shape 22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Shape 23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Shape 2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Shape 2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Shape 30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Shape 3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Shape 3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Shape 37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Shape 38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Shape 3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Shape 4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Shape 4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Shape 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Shape 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9600">
                <a:latin typeface="Francois One"/>
                <a:ea typeface="Francois One"/>
                <a:cs typeface="Francois One"/>
                <a:sym typeface="Francois One"/>
              </a:rPr>
              <a:t>TRUST</a:t>
            </a:r>
            <a:endParaRPr sz="9600">
              <a:latin typeface="Francois One"/>
              <a:ea typeface="Francois One"/>
              <a:cs typeface="Francois One"/>
              <a:sym typeface="Francois One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Shape 59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9600">
                <a:latin typeface="Francois One"/>
                <a:ea typeface="Francois One"/>
                <a:cs typeface="Francois One"/>
                <a:sym typeface="Francois One"/>
              </a:rPr>
              <a:t>DO NOT</a:t>
            </a:r>
            <a:endParaRPr sz="9600">
              <a:latin typeface="Francois One"/>
              <a:ea typeface="Francois One"/>
              <a:cs typeface="Francois One"/>
              <a:sym typeface="Francois One"/>
            </a:endParaRPr>
          </a:p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9600">
                <a:latin typeface="Francois One"/>
                <a:ea typeface="Francois One"/>
                <a:cs typeface="Francois One"/>
                <a:sym typeface="Francois One"/>
              </a:rPr>
              <a:t>TRUST</a:t>
            </a:r>
            <a:endParaRPr sz="9600">
              <a:latin typeface="Francois One"/>
              <a:ea typeface="Francois One"/>
              <a:cs typeface="Francois One"/>
              <a:sym typeface="Francois One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