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25" y="776075"/>
            <a:ext cx="9144000" cy="2253300"/>
          </a:xfrm>
          <a:prstGeom prst="rect">
            <a:avLst/>
          </a:prstGeom>
          <a:solidFill>
            <a:srgbClr val="F6B26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5" name="Shape 55"/>
          <p:cNvPicPr preferRelativeResize="0"/>
          <p:nvPr/>
        </p:nvPicPr>
        <p:blipFill rotWithShape="1">
          <a:blip r:embed="rId3">
            <a:alphaModFix/>
          </a:blip>
          <a:srcRect t="5788" b="9838"/>
          <a:stretch/>
        </p:blipFill>
        <p:spPr>
          <a:xfrm>
            <a:off x="197475" y="345375"/>
            <a:ext cx="3311275" cy="37995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/>
          <p:nvPr/>
        </p:nvSpPr>
        <p:spPr>
          <a:xfrm>
            <a:off x="3366976" y="860701"/>
            <a:ext cx="5596269" cy="121332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B7B7B7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Ravie" panose="04040805050809020602" pitchFamily="82" charset="0"/>
              </a:rPr>
              <a:t>Compliment</a:t>
            </a:r>
          </a:p>
        </p:txBody>
      </p:sp>
      <p:sp>
        <p:nvSpPr>
          <p:cNvPr id="57" name="Shape 57"/>
          <p:cNvSpPr/>
          <p:nvPr/>
        </p:nvSpPr>
        <p:spPr>
          <a:xfrm>
            <a:off x="4102637" y="2074025"/>
            <a:ext cx="4266721" cy="6922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B7B7B7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Ravie" panose="04040805050809020602" pitchFamily="82" charset="0"/>
              </a:rPr>
              <a:t>a Character</a:t>
            </a:r>
          </a:p>
        </p:txBody>
      </p:sp>
      <p:sp>
        <p:nvSpPr>
          <p:cNvPr id="58" name="Shape 58"/>
          <p:cNvSpPr/>
          <p:nvPr/>
        </p:nvSpPr>
        <p:spPr>
          <a:xfrm>
            <a:off x="3655675" y="3218203"/>
            <a:ext cx="4590090" cy="7437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What are compliments?</a:t>
            </a:r>
          </a:p>
        </p:txBody>
      </p:sp>
      <p:sp>
        <p:nvSpPr>
          <p:cNvPr id="59" name="Shape 59"/>
          <p:cNvSpPr/>
          <p:nvPr/>
        </p:nvSpPr>
        <p:spPr>
          <a:xfrm>
            <a:off x="2091750" y="4113553"/>
            <a:ext cx="6780535" cy="8009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How can you tell it's a compliment?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25" y="776075"/>
            <a:ext cx="9144000" cy="2253300"/>
          </a:xfrm>
          <a:prstGeom prst="rect">
            <a:avLst/>
          </a:prstGeom>
          <a:solidFill>
            <a:srgbClr val="F6B26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5" name="Shape 65"/>
          <p:cNvPicPr preferRelativeResize="0"/>
          <p:nvPr/>
        </p:nvPicPr>
        <p:blipFill rotWithShape="1">
          <a:blip r:embed="rId3">
            <a:alphaModFix/>
          </a:blip>
          <a:srcRect t="5788" b="9838"/>
          <a:stretch/>
        </p:blipFill>
        <p:spPr>
          <a:xfrm>
            <a:off x="197475" y="345375"/>
            <a:ext cx="3311275" cy="37995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Shape 66"/>
          <p:cNvSpPr/>
          <p:nvPr/>
        </p:nvSpPr>
        <p:spPr>
          <a:xfrm>
            <a:off x="3814850" y="897225"/>
            <a:ext cx="4972382" cy="7011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What are compliments?</a:t>
            </a:r>
          </a:p>
        </p:txBody>
      </p:sp>
      <p:sp>
        <p:nvSpPr>
          <p:cNvPr id="67" name="Shape 67"/>
          <p:cNvSpPr/>
          <p:nvPr/>
        </p:nvSpPr>
        <p:spPr>
          <a:xfrm>
            <a:off x="4234025" y="1780249"/>
            <a:ext cx="4213851" cy="306180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...are true</a:t>
            </a:r>
            <a:br>
              <a:rPr b="0" i="0" dirty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</a:br>
            <a:r>
              <a:rPr b="0" i="0" dirty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...are specific</a:t>
            </a:r>
            <a:br>
              <a:rPr b="0" i="0" dirty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</a:br>
            <a:r>
              <a:rPr b="0" i="0" dirty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...are positive</a:t>
            </a:r>
          </a:p>
        </p:txBody>
      </p:sp>
      <p:sp>
        <p:nvSpPr>
          <p:cNvPr id="68" name="Shape 68"/>
          <p:cNvSpPr/>
          <p:nvPr/>
        </p:nvSpPr>
        <p:spPr>
          <a:xfrm>
            <a:off x="5618431" y="143250"/>
            <a:ext cx="3410108" cy="3903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rgbClr val="741B47"/>
                </a:solidFill>
                <a:latin typeface="Ravie" panose="04040805050809020602" pitchFamily="82" charset="0"/>
              </a:rPr>
              <a:t>Compliment a Character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25" y="776075"/>
            <a:ext cx="9144000" cy="2253300"/>
          </a:xfrm>
          <a:prstGeom prst="rect">
            <a:avLst/>
          </a:prstGeom>
          <a:solidFill>
            <a:srgbClr val="F6B26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4" name="Shape 74"/>
          <p:cNvPicPr preferRelativeResize="0"/>
          <p:nvPr/>
        </p:nvPicPr>
        <p:blipFill rotWithShape="1">
          <a:blip r:embed="rId3">
            <a:alphaModFix/>
          </a:blip>
          <a:srcRect t="5788" b="9838"/>
          <a:stretch/>
        </p:blipFill>
        <p:spPr>
          <a:xfrm>
            <a:off x="197475" y="345375"/>
            <a:ext cx="3311275" cy="37995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/>
          <p:nvPr/>
        </p:nvSpPr>
        <p:spPr>
          <a:xfrm rot="-1322506">
            <a:off x="3550750" y="422873"/>
            <a:ext cx="1507497" cy="5174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6AA84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TRUE</a:t>
            </a:r>
          </a:p>
        </p:txBody>
      </p:sp>
      <p:sp>
        <p:nvSpPr>
          <p:cNvPr id="76" name="Shape 76"/>
          <p:cNvSpPr/>
          <p:nvPr/>
        </p:nvSpPr>
        <p:spPr>
          <a:xfrm>
            <a:off x="4805225" y="345375"/>
            <a:ext cx="3723444" cy="85892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6AA84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It really happened.</a:t>
            </a:r>
            <a:br>
              <a:rPr b="0" i="0">
                <a:ln w="9525" cap="flat" cmpd="sng">
                  <a:solidFill>
                    <a:srgbClr val="6AA84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</a:br>
            <a:r>
              <a:rPr b="0" i="0">
                <a:ln w="9525" cap="flat" cmpd="sng">
                  <a:solidFill>
                    <a:srgbClr val="6AA84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An accurate statement.</a:t>
            </a:r>
          </a:p>
        </p:txBody>
      </p:sp>
      <p:sp>
        <p:nvSpPr>
          <p:cNvPr id="77" name="Shape 77"/>
          <p:cNvSpPr/>
          <p:nvPr/>
        </p:nvSpPr>
        <p:spPr>
          <a:xfrm>
            <a:off x="148056" y="62400"/>
            <a:ext cx="3410108" cy="3903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rgbClr val="741B47"/>
                </a:solidFill>
                <a:latin typeface="Ravie" panose="04040805050809020602" pitchFamily="82" charset="0"/>
              </a:rPr>
              <a:t>Compliment a Character</a:t>
            </a:r>
          </a:p>
        </p:txBody>
      </p:sp>
      <p:sp>
        <p:nvSpPr>
          <p:cNvPr id="78" name="Shape 78"/>
          <p:cNvSpPr/>
          <p:nvPr/>
        </p:nvSpPr>
        <p:spPr>
          <a:xfrm rot="1130296">
            <a:off x="6361701" y="1778522"/>
            <a:ext cx="2680858" cy="52900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00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SPECIFIC</a:t>
            </a:r>
          </a:p>
        </p:txBody>
      </p:sp>
      <p:sp>
        <p:nvSpPr>
          <p:cNvPr id="79" name="Shape 79"/>
          <p:cNvSpPr/>
          <p:nvPr/>
        </p:nvSpPr>
        <p:spPr>
          <a:xfrm rot="-1272903">
            <a:off x="1515027" y="4021453"/>
            <a:ext cx="2685884" cy="52900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F1C23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POSITIVE</a:t>
            </a:r>
          </a:p>
        </p:txBody>
      </p:sp>
      <p:sp>
        <p:nvSpPr>
          <p:cNvPr id="80" name="Shape 80"/>
          <p:cNvSpPr/>
          <p:nvPr/>
        </p:nvSpPr>
        <p:spPr>
          <a:xfrm>
            <a:off x="4021825" y="2241300"/>
            <a:ext cx="3961215" cy="114187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Unique to the individual.</a:t>
            </a:r>
            <a:br>
              <a:rPr b="0" i="0">
                <a:ln w="9525" cap="flat" cmpd="sng">
                  <a:solidFill>
                    <a:srgbClr val="00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</a:br>
            <a:r>
              <a:rPr b="0" i="0">
                <a:ln w="9525" cap="flat" cmpd="sng">
                  <a:solidFill>
                    <a:srgbClr val="00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Shows you're paying attention.</a:t>
            </a:r>
          </a:p>
        </p:txBody>
      </p:sp>
      <p:sp>
        <p:nvSpPr>
          <p:cNvPr id="81" name="Shape 81"/>
          <p:cNvSpPr/>
          <p:nvPr/>
        </p:nvSpPr>
        <p:spPr>
          <a:xfrm>
            <a:off x="3329975" y="3930975"/>
            <a:ext cx="5581623" cy="104537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F1C23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Kind, encouraging words</a:t>
            </a:r>
            <a:br>
              <a:rPr b="0" i="0">
                <a:ln w="9525" cap="flat" cmpd="sng">
                  <a:solidFill>
                    <a:srgbClr val="F1C23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</a:br>
            <a:r>
              <a:rPr b="0" i="0">
                <a:ln w="9525" cap="flat" cmpd="sng">
                  <a:solidFill>
                    <a:srgbClr val="F1C23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about who they are &amp; makes them smile!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25" y="776075"/>
            <a:ext cx="9144000" cy="2253300"/>
          </a:xfrm>
          <a:prstGeom prst="rect">
            <a:avLst/>
          </a:prstGeom>
          <a:solidFill>
            <a:srgbClr val="F6B26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7" name="Shape 87"/>
          <p:cNvPicPr preferRelativeResize="0"/>
          <p:nvPr/>
        </p:nvPicPr>
        <p:blipFill rotWithShape="1">
          <a:blip r:embed="rId3">
            <a:alphaModFix/>
          </a:blip>
          <a:srcRect t="5788" b="9838"/>
          <a:stretch/>
        </p:blipFill>
        <p:spPr>
          <a:xfrm>
            <a:off x="197475" y="345375"/>
            <a:ext cx="3311275" cy="379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/>
          <p:nvPr/>
        </p:nvSpPr>
        <p:spPr>
          <a:xfrm>
            <a:off x="3838300" y="953415"/>
            <a:ext cx="5099902" cy="112562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What does it feel like </a:t>
            </a:r>
            <a:br>
              <a:rPr b="0" i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</a:br>
            <a:r>
              <a:rPr b="0" i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when you get a compliment?</a:t>
            </a:r>
          </a:p>
        </p:txBody>
      </p:sp>
      <p:sp>
        <p:nvSpPr>
          <p:cNvPr id="89" name="Shape 89"/>
          <p:cNvSpPr/>
          <p:nvPr/>
        </p:nvSpPr>
        <p:spPr>
          <a:xfrm>
            <a:off x="3367975" y="3092026"/>
            <a:ext cx="819173" cy="6140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00FF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good</a:t>
            </a:r>
          </a:p>
        </p:txBody>
      </p:sp>
      <p:sp>
        <p:nvSpPr>
          <p:cNvPr id="90" name="Shape 90"/>
          <p:cNvSpPr/>
          <p:nvPr/>
        </p:nvSpPr>
        <p:spPr>
          <a:xfrm>
            <a:off x="5618431" y="192489"/>
            <a:ext cx="3410108" cy="3903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rgbClr val="741B47"/>
                </a:solidFill>
                <a:latin typeface="Ravie" panose="04040805050809020602" pitchFamily="82" charset="0"/>
              </a:rPr>
              <a:t>Compliment a Character</a:t>
            </a:r>
          </a:p>
        </p:txBody>
      </p:sp>
      <p:sp>
        <p:nvSpPr>
          <p:cNvPr id="91" name="Shape 91"/>
          <p:cNvSpPr/>
          <p:nvPr/>
        </p:nvSpPr>
        <p:spPr>
          <a:xfrm>
            <a:off x="4497040" y="3414051"/>
            <a:ext cx="1031887" cy="50181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351C75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weird</a:t>
            </a:r>
          </a:p>
        </p:txBody>
      </p:sp>
      <p:sp>
        <p:nvSpPr>
          <p:cNvPr id="92" name="Shape 92"/>
          <p:cNvSpPr/>
          <p:nvPr/>
        </p:nvSpPr>
        <p:spPr>
          <a:xfrm>
            <a:off x="4530400" y="2449676"/>
            <a:ext cx="3715698" cy="50181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FFFF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builds self-esteem</a:t>
            </a:r>
          </a:p>
        </p:txBody>
      </p:sp>
      <p:sp>
        <p:nvSpPr>
          <p:cNvPr id="93" name="Shape 93"/>
          <p:cNvSpPr/>
          <p:nvPr/>
        </p:nvSpPr>
        <p:spPr>
          <a:xfrm>
            <a:off x="2054498" y="4190085"/>
            <a:ext cx="3319123" cy="59244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3C78D8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makes you happy</a:t>
            </a:r>
          </a:p>
        </p:txBody>
      </p:sp>
      <p:sp>
        <p:nvSpPr>
          <p:cNvPr id="94" name="Shape 94"/>
          <p:cNvSpPr/>
          <p:nvPr/>
        </p:nvSpPr>
        <p:spPr>
          <a:xfrm>
            <a:off x="5711400" y="3820221"/>
            <a:ext cx="1957417" cy="57034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FF99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important</a:t>
            </a:r>
          </a:p>
        </p:txBody>
      </p:sp>
      <p:sp>
        <p:nvSpPr>
          <p:cNvPr id="95" name="Shape 95"/>
          <p:cNvSpPr/>
          <p:nvPr/>
        </p:nvSpPr>
        <p:spPr>
          <a:xfrm>
            <a:off x="7323485" y="4319378"/>
            <a:ext cx="1408661" cy="50181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741B47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noticed</a:t>
            </a:r>
          </a:p>
        </p:txBody>
      </p:sp>
      <p:sp>
        <p:nvSpPr>
          <p:cNvPr id="96" name="Shape 96"/>
          <p:cNvSpPr/>
          <p:nvPr/>
        </p:nvSpPr>
        <p:spPr>
          <a:xfrm>
            <a:off x="6882175" y="3138687"/>
            <a:ext cx="1799013" cy="50181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confident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25" y="776075"/>
            <a:ext cx="9144000" cy="2253300"/>
          </a:xfrm>
          <a:prstGeom prst="rect">
            <a:avLst/>
          </a:prstGeom>
          <a:solidFill>
            <a:srgbClr val="F6B26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" name="Shape 102"/>
          <p:cNvPicPr preferRelativeResize="0"/>
          <p:nvPr/>
        </p:nvPicPr>
        <p:blipFill rotWithShape="1">
          <a:blip r:embed="rId3">
            <a:alphaModFix/>
          </a:blip>
          <a:srcRect t="5788" b="9838"/>
          <a:stretch/>
        </p:blipFill>
        <p:spPr>
          <a:xfrm>
            <a:off x="197475" y="345375"/>
            <a:ext cx="3311275" cy="379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Shape 103"/>
          <p:cNvSpPr/>
          <p:nvPr/>
        </p:nvSpPr>
        <p:spPr>
          <a:xfrm>
            <a:off x="3774598" y="1410575"/>
            <a:ext cx="4933421" cy="8320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C27BA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Ravie" panose="04040805050809020602" pitchFamily="82" charset="0"/>
              </a:rPr>
              <a:t>Graciously ACCEPT it.</a:t>
            </a:r>
          </a:p>
        </p:txBody>
      </p:sp>
      <p:sp>
        <p:nvSpPr>
          <p:cNvPr id="104" name="Shape 104"/>
          <p:cNvSpPr/>
          <p:nvPr/>
        </p:nvSpPr>
        <p:spPr>
          <a:xfrm>
            <a:off x="5618431" y="143250"/>
            <a:ext cx="3410108" cy="3903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rgbClr val="741B47"/>
                </a:solidFill>
                <a:latin typeface="Ravie" panose="04040805050809020602" pitchFamily="82" charset="0"/>
              </a:rPr>
              <a:t>Compliment a Character</a:t>
            </a:r>
          </a:p>
        </p:txBody>
      </p:sp>
      <p:pic>
        <p:nvPicPr>
          <p:cNvPr id="105" name="Shape 10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09900" y="2712650"/>
            <a:ext cx="4884501" cy="256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On-screen Show (16:9)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Ravie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Stacy</dc:creator>
  <cp:lastModifiedBy>Adams, Stacy</cp:lastModifiedBy>
  <cp:revision>1</cp:revision>
  <dcterms:modified xsi:type="dcterms:W3CDTF">2018-06-11T01:55:10Z</dcterms:modified>
</cp:coreProperties>
</file>