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Luckiest Guy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uckiestGuy-regular.fntdata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09b73f9e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09b73f9e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b2a755c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b2a755c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9b73f9e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9b73f9e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9b73f9e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09b73f9e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09b73f9e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09b73f9e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09b73f9e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09b73f9e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9b73f9e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9b73f9e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9b73f9e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09b73f9e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9b73f9e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09b73f9e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Luckiest Guy"/>
                <a:ea typeface="Luckiest Guy"/>
                <a:cs typeface="Luckiest Guy"/>
                <a:sym typeface="Luckiest Guy"/>
              </a:rPr>
              <a:t>Substance Abuse: </a:t>
            </a:r>
            <a:r>
              <a:rPr lang="en" sz="6600">
                <a:latin typeface="Luckiest Guy"/>
                <a:ea typeface="Luckiest Guy"/>
                <a:cs typeface="Luckiest Guy"/>
                <a:sym typeface="Luckiest Guy"/>
              </a:rPr>
              <a:t>Opioids </a:t>
            </a:r>
            <a:endParaRPr sz="66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1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“There is no segment of society that has been spared of the opioid crisis”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-Andrew Kolodny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4294967295" type="body"/>
          </p:nvPr>
        </p:nvSpPr>
        <p:spPr>
          <a:xfrm>
            <a:off x="1339450" y="1667325"/>
            <a:ext cx="3747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/>
              <a:t>What is one thing you can do to limit your risk of becoming addicted to opioids? </a:t>
            </a:r>
            <a:endParaRPr sz="3200"/>
          </a:p>
        </p:txBody>
      </p:sp>
      <p:sp>
        <p:nvSpPr>
          <p:cNvPr id="121" name="Google Shape;121;p22"/>
          <p:cNvSpPr txBox="1"/>
          <p:nvPr/>
        </p:nvSpPr>
        <p:spPr>
          <a:xfrm>
            <a:off x="7158025" y="36540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050" y="1248351"/>
            <a:ext cx="2866450" cy="28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 rot="-589242">
            <a:off x="389366" y="535822"/>
            <a:ext cx="2807135" cy="1071392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0950" y="139300"/>
            <a:ext cx="8222100" cy="279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Luckiest Guy"/>
                <a:ea typeface="Luckiest Guy"/>
                <a:cs typeface="Luckiest Guy"/>
                <a:sym typeface="Luckiest Guy"/>
              </a:rPr>
              <a:t>What Comes to Mind When you hear </a:t>
            </a:r>
            <a:r>
              <a:rPr lang="en" sz="5200">
                <a:latin typeface="Luckiest Guy"/>
                <a:ea typeface="Luckiest Guy"/>
                <a:cs typeface="Luckiest Guy"/>
                <a:sym typeface="Luckiest Guy"/>
              </a:rPr>
              <a:t>the</a:t>
            </a:r>
            <a:r>
              <a:rPr lang="en" sz="5200">
                <a:latin typeface="Luckiest Guy"/>
                <a:ea typeface="Luckiest Guy"/>
                <a:cs typeface="Luckiest Guy"/>
                <a:sym typeface="Luckiest Guy"/>
              </a:rPr>
              <a:t> Word Opioid?</a:t>
            </a:r>
            <a:r>
              <a:rPr lang="en" sz="6800"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endParaRPr sz="68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>
            <p:ph idx="4294967295" type="subTitle"/>
          </p:nvPr>
        </p:nvSpPr>
        <p:spPr>
          <a:xfrm>
            <a:off x="1680302" y="31117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opioids?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5"/>
            <a:ext cx="45627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498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64"/>
              <a:t>Opioids are </a:t>
            </a:r>
            <a:r>
              <a:rPr lang="en" sz="2464"/>
              <a:t>prescription</a:t>
            </a:r>
            <a:r>
              <a:rPr lang="en" sz="2464"/>
              <a:t> drugs that are used to control pain</a:t>
            </a:r>
            <a:endParaRPr sz="2464"/>
          </a:p>
          <a:p>
            <a:pPr indent="-3498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64"/>
              <a:t>If used improperly they can cause dependance, </a:t>
            </a:r>
            <a:r>
              <a:rPr lang="en" sz="2464"/>
              <a:t>addiction</a:t>
            </a:r>
            <a:r>
              <a:rPr lang="en" sz="2464"/>
              <a:t> and overdose</a:t>
            </a:r>
            <a:endParaRPr sz="2464"/>
          </a:p>
          <a:p>
            <a:pPr indent="-34987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64"/>
              <a:t>The misuse of opioids has led to an epidemic in the United States </a:t>
            </a:r>
            <a:r>
              <a:rPr lang="en" sz="2464"/>
              <a:t>where hundreds of people die daily and millions are fighting addiction</a:t>
            </a:r>
            <a:endParaRPr sz="2464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375" y="1564425"/>
            <a:ext cx="3577824" cy="23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Opioids 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Prescription</a:t>
            </a:r>
            <a:r>
              <a:rPr lang="en" sz="2000"/>
              <a:t> Medications (when used </a:t>
            </a:r>
            <a:r>
              <a:rPr lang="en" sz="2000"/>
              <a:t>incorrectly</a:t>
            </a:r>
            <a:r>
              <a:rPr lang="en" sz="2000"/>
              <a:t> are illegal drugs)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</a:t>
            </a:r>
            <a:r>
              <a:rPr lang="en" sz="1600"/>
              <a:t>xycodone (OxyContin®)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Hydrocodone (Vicodin®)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Codeine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Morphine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Many others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Street Drugs (illegal drugs)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Heroin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Fentanyl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Synthetic Drugs </a:t>
            </a:r>
            <a:endParaRPr sz="16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850" y="2336025"/>
            <a:ext cx="2099224" cy="21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risks of taking </a:t>
            </a:r>
            <a:r>
              <a:rPr lang="en"/>
              <a:t>opioids</a:t>
            </a:r>
            <a:r>
              <a:rPr lang="en"/>
              <a:t>?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 effects of opioids include sleepiness, itching, constipation or upset stomach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taken longer than </a:t>
            </a:r>
            <a:r>
              <a:rPr lang="en"/>
              <a:t>prescribed</a:t>
            </a:r>
            <a:r>
              <a:rPr lang="en"/>
              <a:t> other risks can occur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developing a tolerance (needing more opioid for the same pain relief)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physical dependence (having symptoms of withdrawal when the opioid is stopped)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addiction (when someone has very strong cravings and will continue to take an opioid even when it causes problems with health, relationships, and money)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Taking too much of an opioid or mixing it with other drugs and/or alcohol can lead to overdose and death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when </a:t>
            </a:r>
            <a:r>
              <a:rPr lang="en"/>
              <a:t>someone</a:t>
            </a:r>
            <a:r>
              <a:rPr lang="en"/>
              <a:t> is addicted? 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579025" y="1489825"/>
            <a:ext cx="5177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Someone</a:t>
            </a:r>
            <a:r>
              <a:rPr lang="en"/>
              <a:t> addicted to opioids</a:t>
            </a:r>
            <a:r>
              <a:rPr lang="en"/>
              <a:t> will want to get more when the prescription runs out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can lead to inappropriate or risky behavior, such as lying to a health care provider to get a new prescription, buying opioids from a friend, stealing opioids from friends or family, or buying and using street drugs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618000"/>
            <a:ext cx="3274224" cy="245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 become addicted to opioids? 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 kids and teens who take opioids for a short time as instructed by a health care provider do not get addicted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For example, a teen who has surgery or a broken bone and takes an opioid as directed is very unlikely to become addicted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Taking more of the medicine or taking it for longer than prescribed increases your chances of becoming addicted.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Sharing this medicine with others puts them at risk for addiction or overdose. Do not share your medicine with anyone.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get help? 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If you or a loved one has a substance abuse issue call SAMHSA's National Helpline at 1-800-662-HELP (4357) </a:t>
            </a:r>
            <a:endParaRPr sz="2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/>
              <a:t>This is free and confidential service is available in English and Spanish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Opioid “Walk-About”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33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4 Corners Show What You Know</a:t>
            </a:r>
            <a:endParaRPr sz="39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Group 1: What they are 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Group 2: What they are NOT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Group 3: When are they legal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/>
              <a:t>Group 4: When are they illegal 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