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Luckiest Guy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23" Type="http://schemas.openxmlformats.org/officeDocument/2006/relationships/font" Target="fonts/LuckiestGu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0a38363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0a38363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a38363d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a38363d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a38363d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0a38363d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0a38363d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0a38363d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0a38363d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0a38363d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0a38363d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0a38363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Nutrition: 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Meal Planning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12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“Start where you are. Use what you have. Do what you can”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-Arthur Ashe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2603900" y="1007275"/>
            <a:ext cx="201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852300" y="460775"/>
            <a:ext cx="7439400" cy="25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Think about the last meal you ate...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85900" y="2528875"/>
            <a:ext cx="497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811325" y="300050"/>
            <a:ext cx="3965100" cy="41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factors affect our food choices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Family/Friends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Convenience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Culture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Personal </a:t>
            </a:r>
            <a:r>
              <a:rPr lang="en"/>
              <a:t>Preference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Availability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it’s time to eat how can you sort out all of the influences and choose foods to give your body the nutrients it needs?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50" y="1126300"/>
            <a:ext cx="4048124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Healthful Meals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Use Myplate to guide your decision making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Choosing a balance of foods from all five food groups ensures that your body will get the nutrients it needs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When creating meals keep these terms in mind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Variety: Choose foods from all five food groups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Moderation: Keep your portion sizes reasonable and limit nutrients that can be harmful such as excessive fat, added sugar and excessive sodium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Balance: Find the right balance between the amount of food you eat and your level of physical activity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Meal Plan Creation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73575" y="1382650"/>
            <a:ext cx="5077200" cy="3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8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8"/>
              <a:buChar char="●"/>
            </a:pPr>
            <a:r>
              <a:rPr lang="en" sz="2208"/>
              <a:t>Create a one-day plan for meals, snacks and drinks</a:t>
            </a:r>
            <a:endParaRPr sz="2208"/>
          </a:p>
          <a:p>
            <a:pPr indent="-3688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8"/>
              <a:buChar char="●"/>
            </a:pPr>
            <a:r>
              <a:rPr lang="en" sz="2208"/>
              <a:t>Use the MyPlate graphic to guide you</a:t>
            </a:r>
            <a:endParaRPr sz="2208"/>
          </a:p>
          <a:p>
            <a:pPr indent="-3688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8"/>
              <a:buChar char="●"/>
            </a:pPr>
            <a:r>
              <a:rPr lang="en" sz="2208"/>
              <a:t>Make the plan reasonable (something you would actually eat)</a:t>
            </a:r>
            <a:endParaRPr sz="2208"/>
          </a:p>
          <a:p>
            <a:pPr indent="-3688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8"/>
              <a:buChar char="●"/>
            </a:pPr>
            <a:r>
              <a:rPr lang="en" sz="2208"/>
              <a:t>You will be sharing these with your peers and voting on the best plan </a:t>
            </a:r>
            <a:endParaRPr sz="2208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8214" r="0" t="0"/>
          <a:stretch/>
        </p:blipFill>
        <p:spPr>
          <a:xfrm>
            <a:off x="5089925" y="1489825"/>
            <a:ext cx="39779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Speed Presentations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5"/>
            <a:ext cx="83682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423"/>
              <a:t>Sell your meal plan </a:t>
            </a:r>
            <a:endParaRPr sz="2423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423"/>
              <a:t>You have 2 minutes to describe your plan to the person in front of you. When </a:t>
            </a:r>
            <a:r>
              <a:rPr lang="en" sz="2423"/>
              <a:t>your time ends your partner will share their plan. </a:t>
            </a:r>
            <a:endParaRPr sz="2423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423"/>
              <a:t>After both students have shared ONE student moves to the next person and you begin to explain your plan again.</a:t>
            </a:r>
            <a:endParaRPr sz="2423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423"/>
              <a:t>Whole class vote for the best meal plan</a:t>
            </a:r>
            <a:endParaRPr sz="2423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62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425" y="1555725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 rot="533736">
            <a:off x="3041852" y="396509"/>
            <a:ext cx="2807266" cy="1071277"/>
          </a:xfrm>
          <a:prstGeom prst="doubleWave">
            <a:avLst>
              <a:gd fmla="val 6250" name="adj1"/>
              <a:gd fmla="val 765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4294967295" type="body"/>
          </p:nvPr>
        </p:nvSpPr>
        <p:spPr>
          <a:xfrm rot="-408009">
            <a:off x="749032" y="1579914"/>
            <a:ext cx="4036093" cy="333637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How likely are you to plan your meals ahead for proper nutrition?</a:t>
            </a:r>
            <a:endParaRPr sz="3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1 = I can do it!</a:t>
            </a:r>
            <a:endParaRPr sz="3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2 = Maybe</a:t>
            </a:r>
            <a:endParaRPr sz="3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00"/>
              <a:t>3 = Not right now</a:t>
            </a:r>
            <a:endParaRPr sz="3200"/>
          </a:p>
        </p:txBody>
      </p:sp>
      <p:sp>
        <p:nvSpPr>
          <p:cNvPr id="104" name="Google Shape;104;p19"/>
          <p:cNvSpPr txBox="1"/>
          <p:nvPr/>
        </p:nvSpPr>
        <p:spPr>
          <a:xfrm>
            <a:off x="7158025" y="43826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 sz="10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