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0066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3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8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6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0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8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82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6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03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1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9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2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3000">
              <a:srgbClr val="33CCCC"/>
            </a:gs>
            <a:gs pos="77000">
              <a:srgbClr val="0066CC"/>
            </a:gs>
            <a:gs pos="100000">
              <a:srgbClr val="0000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0A48E14-CCE8-46E4-89FF-9730C112A7DE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2B7DD6E8-235C-4923-90DE-D3649293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54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F7E1C-5E0B-4F80-935A-73D69BF9ED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SEE WHAT YOU SAY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DCCA8E-7C21-48CA-8C60-7A660A246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3398183"/>
            <a:ext cx="9966960" cy="1069848"/>
          </a:xfrm>
        </p:spPr>
        <p:txBody>
          <a:bodyPr>
            <a:normAutofit/>
          </a:bodyPr>
          <a:lstStyle/>
          <a:p>
            <a:r>
              <a:rPr lang="en-US" sz="3400" dirty="0"/>
              <a:t>Communicating with care, kindness, and respect.</a:t>
            </a:r>
          </a:p>
        </p:txBody>
      </p:sp>
    </p:spTree>
    <p:extLst>
      <p:ext uri="{BB962C8B-B14F-4D97-AF65-F5344CB8AC3E}">
        <p14:creationId xmlns:p14="http://schemas.microsoft.com/office/powerpoint/2010/main" val="89230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01978AA-3346-4A90-935F-29A128D2A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969" y="1257300"/>
            <a:ext cx="11260062" cy="41243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C7944D9-77E9-4F8A-8B5A-F735ECFDCBA6}"/>
              </a:ext>
            </a:extLst>
          </p:cNvPr>
          <p:cNvSpPr/>
          <p:nvPr/>
        </p:nvSpPr>
        <p:spPr>
          <a:xfrm>
            <a:off x="2256129" y="1571625"/>
            <a:ext cx="8937062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bbledegook" panose="00000400000000000000" pitchFamily="2" charset="0"/>
              </a:rPr>
              <a:t>Exchange of information from one person to another.</a:t>
            </a:r>
            <a:endParaRPr lang="en-US" sz="4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Gobbledegook" panose="000004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FBEF51-0E2A-47E8-8D43-939E427FDDE1}"/>
              </a:ext>
            </a:extLst>
          </p:cNvPr>
          <p:cNvSpPr/>
          <p:nvPr/>
        </p:nvSpPr>
        <p:spPr>
          <a:xfrm>
            <a:off x="1477504" y="4302205"/>
            <a:ext cx="367440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bbledegook" panose="00000400000000000000" pitchFamily="2" charset="0"/>
              </a:rPr>
              <a:t>spoken words/speech.</a:t>
            </a:r>
            <a:endParaRPr lang="en-US" sz="4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Gobbledegook" panose="000004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C82131-4E87-4D2E-ADE4-480A6930AA94}"/>
              </a:ext>
            </a:extLst>
          </p:cNvPr>
          <p:cNvSpPr/>
          <p:nvPr/>
        </p:nvSpPr>
        <p:spPr>
          <a:xfrm>
            <a:off x="8103055" y="4302205"/>
            <a:ext cx="1186543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bbledegook" panose="00000400000000000000" pitchFamily="2" charset="0"/>
              </a:rPr>
              <a:t>w</a:t>
            </a:r>
            <a:r>
              <a:rPr lang="en-US" sz="4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obbledegook" panose="00000400000000000000" pitchFamily="2" charset="0"/>
              </a:rPr>
              <a:t>ords.</a:t>
            </a:r>
          </a:p>
        </p:txBody>
      </p:sp>
    </p:spTree>
    <p:extLst>
      <p:ext uri="{BB962C8B-B14F-4D97-AF65-F5344CB8AC3E}">
        <p14:creationId xmlns:p14="http://schemas.microsoft.com/office/powerpoint/2010/main" val="174644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5FD1F2-FB68-45BD-ACC2-B02C7B8F1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783" y="676275"/>
            <a:ext cx="10850442" cy="531348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6036A78-A69B-49E5-93CE-C05686303EC6}"/>
              </a:ext>
            </a:extLst>
          </p:cNvPr>
          <p:cNvSpPr/>
          <p:nvPr/>
        </p:nvSpPr>
        <p:spPr>
          <a:xfrm>
            <a:off x="8172450" y="1639712"/>
            <a:ext cx="3295650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bbledegook" panose="00000400000000000000" pitchFamily="2" charset="0"/>
              </a:rPr>
              <a:t>crossed arms </a:t>
            </a:r>
            <a:br>
              <a:rPr lang="en-US" sz="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bbledegook" panose="00000400000000000000" pitchFamily="2" charset="0"/>
              </a:rPr>
            </a:br>
            <a:r>
              <a:rPr lang="en-US" sz="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bbledegook" panose="00000400000000000000" pitchFamily="2" charset="0"/>
              </a:rPr>
              <a:t>tapping toes</a:t>
            </a:r>
            <a:endParaRPr lang="en-US" sz="3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Gobbledegook" panose="000004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25B2D2-B478-4516-9E22-4B2DBE9C783B}"/>
              </a:ext>
            </a:extLst>
          </p:cNvPr>
          <p:cNvSpPr/>
          <p:nvPr/>
        </p:nvSpPr>
        <p:spPr>
          <a:xfrm>
            <a:off x="7277100" y="2994465"/>
            <a:ext cx="329565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Gobbledegook" panose="00000400000000000000" pitchFamily="2" charset="0"/>
              </a:rPr>
              <a:t>Directly at eyes</a:t>
            </a:r>
            <a:endParaRPr lang="en-US" sz="3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Gobbledegook" panose="000004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F5C0E9-D5FE-4FB1-8899-11A5813BCE86}"/>
              </a:ext>
            </a:extLst>
          </p:cNvPr>
          <p:cNvSpPr/>
          <p:nvPr/>
        </p:nvSpPr>
        <p:spPr>
          <a:xfrm>
            <a:off x="7277100" y="4013640"/>
            <a:ext cx="329565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obbledegook" panose="00000400000000000000" pitchFamily="2" charset="0"/>
              </a:rPr>
              <a:t>Whisper and hear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45406D-E5D5-4598-9BD9-335BFCE053EB}"/>
              </a:ext>
            </a:extLst>
          </p:cNvPr>
          <p:cNvSpPr/>
          <p:nvPr/>
        </p:nvSpPr>
        <p:spPr>
          <a:xfrm>
            <a:off x="7277100" y="5033892"/>
            <a:ext cx="329565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obbledegook" panose="00000400000000000000" pitchFamily="2" charset="0"/>
              </a:rPr>
              <a:t>Gasp or sigh</a:t>
            </a:r>
          </a:p>
        </p:txBody>
      </p:sp>
      <p:pic>
        <p:nvPicPr>
          <p:cNvPr id="7" name="Picture 6" descr="Image result for eye contact clipart">
            <a:extLst>
              <a:ext uri="{FF2B5EF4-FFF2-40B4-BE49-F238E27FC236}">
                <a16:creationId xmlns:a16="http://schemas.microsoft.com/office/drawing/2014/main" id="{7942DA10-CD75-4E4F-9AD3-C475BAEE6F4C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7" t="13333" r="15790" b="17895"/>
          <a:stretch/>
        </p:blipFill>
        <p:spPr bwMode="auto">
          <a:xfrm>
            <a:off x="9858375" y="2901596"/>
            <a:ext cx="1028700" cy="833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0673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ED9AE9-6C7E-4C83-8332-2AFD2CAC2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95" y="1457325"/>
            <a:ext cx="11295209" cy="363855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F39C098-FB48-491A-A63D-069AF6187CA1}"/>
              </a:ext>
            </a:extLst>
          </p:cNvPr>
          <p:cNvSpPr/>
          <p:nvPr/>
        </p:nvSpPr>
        <p:spPr>
          <a:xfrm>
            <a:off x="7467600" y="1860990"/>
            <a:ext cx="392430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obbledegook" panose="00000400000000000000" pitchFamily="2" charset="0"/>
              </a:rPr>
              <a:t>High five, shoulder hug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292599-F674-4232-80FF-965902150D78}"/>
              </a:ext>
            </a:extLst>
          </p:cNvPr>
          <p:cNvSpPr/>
          <p:nvPr/>
        </p:nvSpPr>
        <p:spPr>
          <a:xfrm>
            <a:off x="7409729" y="2687539"/>
            <a:ext cx="2876550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obbledegook" panose="00000400000000000000" pitchFamily="2" charset="0"/>
              </a:rPr>
              <a:t>Uniform; stance on culture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610186-1CFA-41D1-99AB-C009ED325866}"/>
              </a:ext>
            </a:extLst>
          </p:cNvPr>
          <p:cNvSpPr/>
          <p:nvPr/>
        </p:nvSpPr>
        <p:spPr>
          <a:xfrm>
            <a:off x="7534275" y="4018819"/>
            <a:ext cx="3924300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Gobbledegook" panose="00000400000000000000" pitchFamily="2" charset="0"/>
              </a:rPr>
              <a:t>Silence</a:t>
            </a:r>
          </a:p>
        </p:txBody>
      </p:sp>
      <p:pic>
        <p:nvPicPr>
          <p:cNvPr id="1026" name="Picture 2" descr="Image result for chicago bulls  tshirt">
            <a:extLst>
              <a:ext uri="{FF2B5EF4-FFF2-40B4-BE49-F238E27FC236}">
                <a16:creationId xmlns:a16="http://schemas.microsoft.com/office/drawing/2014/main" id="{98DE56DC-941A-4365-AB58-ED970F5D3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150" y="2839181"/>
            <a:ext cx="1468425" cy="1909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28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41A15CC-7248-4F3E-AA39-AD0745C08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002" y="1639205"/>
            <a:ext cx="11087996" cy="357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1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3C9BF0-FB76-4D97-9BDA-A12FC60DE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8106" y="3171825"/>
            <a:ext cx="3738267" cy="351101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EE21B4-BC5A-4EFB-8065-679E6B1C7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627" y="217015"/>
            <a:ext cx="8752032" cy="465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428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482</TotalTime>
  <Words>51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Gobbledegook</vt:lpstr>
      <vt:lpstr>Rockwell</vt:lpstr>
      <vt:lpstr>Rockwell Condensed</vt:lpstr>
      <vt:lpstr>Wingdings</vt:lpstr>
      <vt:lpstr>Wood Type</vt:lpstr>
      <vt:lpstr>SEE WHAT YOU SAY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 WHAT YOU SAY</dc:title>
  <dc:creator>Adams, Stacy</dc:creator>
  <cp:lastModifiedBy>Adams, Stacy</cp:lastModifiedBy>
  <cp:revision>12</cp:revision>
  <cp:lastPrinted>2019-04-30T12:02:10Z</cp:lastPrinted>
  <dcterms:created xsi:type="dcterms:W3CDTF">2019-04-29T13:43:15Z</dcterms:created>
  <dcterms:modified xsi:type="dcterms:W3CDTF">2019-05-05T17:08:56Z</dcterms:modified>
</cp:coreProperties>
</file>