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76D7"/>
    <a:srgbClr val="680F4E"/>
    <a:srgbClr val="00D6BE"/>
    <a:srgbClr val="6E2602"/>
    <a:srgbClr val="492418"/>
    <a:srgbClr val="4400FE"/>
    <a:srgbClr val="01D580"/>
    <a:srgbClr val="FE6C00"/>
    <a:srgbClr val="FB0040"/>
    <a:srgbClr val="E300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A63BB-2206-4D15-836B-BD215F094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9B2ADC-E1A1-46E0-9475-35B3AD5B3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498E8-10C8-4F4C-BA90-739ADAFD1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AE4C-6805-47C9-8443-809FC526BF1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51184-829E-4050-B6EE-FD4F198C6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11E0D-4B2A-4258-9759-CAC3E4BDF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68AA-B1B8-4173-ABA0-D89848D70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302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554C3-625D-494C-A87A-6A63F8504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1C8A48-0E24-4D41-80C7-C763C407A2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0FC79-F9CE-448B-883F-CD3B0B93A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AE4C-6805-47C9-8443-809FC526BF1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DA29-C5E1-4455-B4BD-6E02F5218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EF060-F0F7-4504-B65E-C42952961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68AA-B1B8-4173-ABA0-D89848D70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04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6D47D3-152D-4A4B-8F10-46A8811BB1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2E9E90-C326-46B6-B3AB-C76DD8F92A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6A912-68C8-406B-85EC-C2248546F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AE4C-6805-47C9-8443-809FC526BF1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E45E5-43CD-497E-9864-3328B5887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8A0E4-C034-4772-916B-4D5CB48FE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68AA-B1B8-4173-ABA0-D89848D70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7841F-1762-448D-BFA8-154345BEF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73D59-8062-480D-9F77-337829008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BE95E-C9E3-4325-9ECE-FD7477046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AE4C-6805-47C9-8443-809FC526BF1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960E4-3C56-4BBF-868B-88B474558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1E33C-5665-4548-83C2-B36401C6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68AA-B1B8-4173-ABA0-D89848D70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91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BE3A2-3904-44B4-8939-C3085F8CC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2601C-16B3-4FF1-A20B-82E285BED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1B15B-C1EF-495F-892F-A3E2BDAC4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AE4C-6805-47C9-8443-809FC526BF1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CC3EF-852E-4BD8-B8EE-20DF3E894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E793-AEFD-4EF8-83BA-B0EB9278B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68AA-B1B8-4173-ABA0-D89848D70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4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EC5D4-E956-4C3B-A19A-B0139ABB1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555C9-2047-4168-82E3-3C71E2D022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5FACAF-A37A-4896-BFE5-F7D29BF5B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918C55-949E-41BF-B519-C35FB035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AE4C-6805-47C9-8443-809FC526BF1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95E7C7-B4D3-43E8-BE0C-D762070CB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C2F2D6-E67B-4DC6-A757-78EAA0A8F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68AA-B1B8-4173-ABA0-D89848D70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48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CE21B-1EE3-4684-9996-D42328088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9E2AAC-2564-4333-A2C1-9407D9685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69BC7F-1D76-43B7-A297-415517E20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507E5-6AA4-4546-97E7-359939101C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44F29A-0B65-4987-A65B-B2B3BBDCBD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C2332C-D914-4BBC-8968-2892DE63A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AE4C-6805-47C9-8443-809FC526BF1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278ACA-B1BE-4C14-B5CD-8B7B3B17C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0524A7-66A3-402E-9B05-13CC7349C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68AA-B1B8-4173-ABA0-D89848D70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1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C11C7-642E-41C0-8B32-991F7123C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C8E041-5A01-4C21-8E6A-8E16C716F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AE4C-6805-47C9-8443-809FC526BF1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524E3F-A086-4A4A-A58C-095E637ED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3EDA1-0185-4663-92A2-0AB7E9378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68AA-B1B8-4173-ABA0-D89848D70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10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A01170-407A-407E-A57E-B3F49ABB8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AE4C-6805-47C9-8443-809FC526BF1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669905-1261-4EE1-8CAE-DF92FCD9A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7B08A5-F5D8-4338-803B-8DE9AF0A6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68AA-B1B8-4173-ABA0-D89848D70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85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9B9F0-52F6-43B2-9265-9650CC7A9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08A6E-EAC3-44D9-99BA-4EE122C6D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15764D-99A4-44C5-A226-34DAF516C1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3C9D44-AE13-4F1F-B255-CE0D1AFEF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AE4C-6805-47C9-8443-809FC526BF1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39B51D-76F0-48E6-AAEF-4F76DEAC0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D41812-032C-4670-8EED-CEFA8A321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68AA-B1B8-4173-ABA0-D89848D70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57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9C130-009F-4448-8B75-7BC787384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AADF38-9A30-45D0-A3B1-737CBEE229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872223-A39D-4CF3-BBA9-990E9EDFDE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5EC62C-EE20-445C-96A4-5C4C838E0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AE4C-6805-47C9-8443-809FC526BF1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5B3879-4E9E-4B38-8798-CBC7949E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4416A-881B-4AC3-8584-42D469AAD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168AA-B1B8-4173-ABA0-D89848D70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96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0A7E5D-FD8D-4D96-8058-A58966749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76F7D-BEDD-4318-9E8A-D0183B72F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4F741-742E-4F84-923F-017EC281AD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AAE4C-6805-47C9-8443-809FC526BF1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6BCAA-016C-49E8-8FFF-70D55850F1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CB074-8474-477D-ACE0-77D4717022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168AA-B1B8-4173-ABA0-D89848D70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7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B88A5C5E-23DB-479E-9673-306ED05C68E8}"/>
              </a:ext>
            </a:extLst>
          </p:cNvPr>
          <p:cNvGrpSpPr/>
          <p:nvPr/>
        </p:nvGrpSpPr>
        <p:grpSpPr>
          <a:xfrm>
            <a:off x="-1" y="0"/>
            <a:ext cx="12191997" cy="6858000"/>
            <a:chOff x="-1" y="0"/>
            <a:chExt cx="12191997" cy="6858000"/>
          </a:xfrm>
        </p:grpSpPr>
        <p:pic>
          <p:nvPicPr>
            <p:cNvPr id="1028" name="Picture 4" descr="Image result for fidget spinner background">
              <a:extLst>
                <a:ext uri="{FF2B5EF4-FFF2-40B4-BE49-F238E27FC236}">
                  <a16:creationId xmlns:a16="http://schemas.microsoft.com/office/drawing/2014/main" id="{643CB02B-6D5D-43CD-B5F7-05070D349F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0"/>
              <a:ext cx="6096001" cy="36268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Image result for fidget spinner background">
              <a:extLst>
                <a:ext uri="{FF2B5EF4-FFF2-40B4-BE49-F238E27FC236}">
                  <a16:creationId xmlns:a16="http://schemas.microsoft.com/office/drawing/2014/main" id="{8483E977-AD70-4DE4-88DF-D092F90BD0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5994" y="22223"/>
              <a:ext cx="6096001" cy="3604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Image result for fidget spinner background">
              <a:extLst>
                <a:ext uri="{FF2B5EF4-FFF2-40B4-BE49-F238E27FC236}">
                  <a16:creationId xmlns:a16="http://schemas.microsoft.com/office/drawing/2014/main" id="{525AD656-A5C4-4660-AE53-41001A534A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626851"/>
              <a:ext cx="6095997" cy="32311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4" descr="Image result for fidget spinner background">
              <a:extLst>
                <a:ext uri="{FF2B5EF4-FFF2-40B4-BE49-F238E27FC236}">
                  <a16:creationId xmlns:a16="http://schemas.microsoft.com/office/drawing/2014/main" id="{0D69641F-8C1E-4190-99C4-9C2CCD0D6C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5995" y="3626852"/>
              <a:ext cx="6096001" cy="3231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Rectangle: Diagonal Corners Snipped 3">
            <a:extLst>
              <a:ext uri="{FF2B5EF4-FFF2-40B4-BE49-F238E27FC236}">
                <a16:creationId xmlns:a16="http://schemas.microsoft.com/office/drawing/2014/main" id="{3F2ADAEE-D79E-4577-B192-2719232D7301}"/>
              </a:ext>
            </a:extLst>
          </p:cNvPr>
          <p:cNvSpPr/>
          <p:nvPr/>
        </p:nvSpPr>
        <p:spPr>
          <a:xfrm>
            <a:off x="1987062" y="750300"/>
            <a:ext cx="8625253" cy="3962397"/>
          </a:xfrm>
          <a:prstGeom prst="snip2Diag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F6672-198B-43A0-88C7-9E144B3C2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9311" y="485936"/>
            <a:ext cx="9734541" cy="2981325"/>
          </a:xfrm>
        </p:spPr>
        <p:txBody>
          <a:bodyPr>
            <a:normAutofit/>
          </a:bodyPr>
          <a:lstStyle/>
          <a:p>
            <a:r>
              <a:rPr lang="en-US" sz="8000" dirty="0">
                <a:latin typeface="Franklin Gothic Heavy" panose="020B0903020102020204" pitchFamily="34" charset="0"/>
              </a:rPr>
              <a:t>FIDGET SPINNER</a:t>
            </a:r>
            <a:br>
              <a:rPr lang="en-US" sz="8000" dirty="0">
                <a:latin typeface="Franklin Gothic Heavy" panose="020B0903020102020204" pitchFamily="34" charset="0"/>
              </a:rPr>
            </a:br>
            <a:r>
              <a:rPr lang="en-US" sz="8000" dirty="0">
                <a:latin typeface="Franklin Gothic Heavy" panose="020B0903020102020204" pitchFamily="34" charset="0"/>
              </a:rPr>
              <a:t>FRIENDS</a:t>
            </a:r>
          </a:p>
        </p:txBody>
      </p:sp>
      <p:pic>
        <p:nvPicPr>
          <p:cNvPr id="1030" name="Picture 6" descr="Image result for friends playing with fidget spinner cliplart">
            <a:extLst>
              <a:ext uri="{FF2B5EF4-FFF2-40B4-BE49-F238E27FC236}">
                <a16:creationId xmlns:a16="http://schemas.microsoft.com/office/drawing/2014/main" id="{86961A4E-F3C7-43BC-B6AD-34D59A702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9768" y="3626849"/>
            <a:ext cx="3452452" cy="2301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979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B88A5C5E-23DB-479E-9673-306ED05C68E8}"/>
              </a:ext>
            </a:extLst>
          </p:cNvPr>
          <p:cNvGrpSpPr/>
          <p:nvPr/>
        </p:nvGrpSpPr>
        <p:grpSpPr>
          <a:xfrm>
            <a:off x="0" y="0"/>
            <a:ext cx="12191997" cy="6858000"/>
            <a:chOff x="-1" y="0"/>
            <a:chExt cx="12191997" cy="6858000"/>
          </a:xfrm>
        </p:grpSpPr>
        <p:pic>
          <p:nvPicPr>
            <p:cNvPr id="1028" name="Picture 4" descr="Image result for fidget spinner background">
              <a:extLst>
                <a:ext uri="{FF2B5EF4-FFF2-40B4-BE49-F238E27FC236}">
                  <a16:creationId xmlns:a16="http://schemas.microsoft.com/office/drawing/2014/main" id="{643CB02B-6D5D-43CD-B5F7-05070D349F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0"/>
              <a:ext cx="6096001" cy="36268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Image result for fidget spinner background">
              <a:extLst>
                <a:ext uri="{FF2B5EF4-FFF2-40B4-BE49-F238E27FC236}">
                  <a16:creationId xmlns:a16="http://schemas.microsoft.com/office/drawing/2014/main" id="{8483E977-AD70-4DE4-88DF-D092F90BD0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5994" y="22223"/>
              <a:ext cx="6096001" cy="3604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Image result for fidget spinner background">
              <a:extLst>
                <a:ext uri="{FF2B5EF4-FFF2-40B4-BE49-F238E27FC236}">
                  <a16:creationId xmlns:a16="http://schemas.microsoft.com/office/drawing/2014/main" id="{525AD656-A5C4-4660-AE53-41001A534A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626851"/>
              <a:ext cx="6095997" cy="32311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4" descr="Image result for fidget spinner background">
              <a:extLst>
                <a:ext uri="{FF2B5EF4-FFF2-40B4-BE49-F238E27FC236}">
                  <a16:creationId xmlns:a16="http://schemas.microsoft.com/office/drawing/2014/main" id="{0D69641F-8C1E-4190-99C4-9C2CCD0D6C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5995" y="3626852"/>
              <a:ext cx="6096001" cy="3231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Rectangle: Diagonal Corners Snipped 3">
            <a:extLst>
              <a:ext uri="{FF2B5EF4-FFF2-40B4-BE49-F238E27FC236}">
                <a16:creationId xmlns:a16="http://schemas.microsoft.com/office/drawing/2014/main" id="{3F2ADAEE-D79E-4577-B192-2719232D7301}"/>
              </a:ext>
            </a:extLst>
          </p:cNvPr>
          <p:cNvSpPr/>
          <p:nvPr/>
        </p:nvSpPr>
        <p:spPr>
          <a:xfrm>
            <a:off x="1142999" y="352506"/>
            <a:ext cx="10477500" cy="1830974"/>
          </a:xfrm>
          <a:prstGeom prst="snip2Diag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F6672-198B-43A0-88C7-9E144B3C2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461" y="1132191"/>
            <a:ext cx="10048875" cy="1047751"/>
          </a:xfrm>
        </p:spPr>
        <p:txBody>
          <a:bodyPr>
            <a:noAutofit/>
          </a:bodyPr>
          <a:lstStyle/>
          <a:p>
            <a:r>
              <a:rPr lang="en-US" dirty="0">
                <a:latin typeface="Franklin Gothic Heavy" panose="020B0903020102020204" pitchFamily="34" charset="0"/>
              </a:rPr>
              <a:t>What  qualities make a good friend?</a:t>
            </a:r>
          </a:p>
        </p:txBody>
      </p:sp>
      <p:sp>
        <p:nvSpPr>
          <p:cNvPr id="8" name="Wave 7">
            <a:extLst>
              <a:ext uri="{FF2B5EF4-FFF2-40B4-BE49-F238E27FC236}">
                <a16:creationId xmlns:a16="http://schemas.microsoft.com/office/drawing/2014/main" id="{15503691-8747-4C8F-B1B0-D11489167427}"/>
              </a:ext>
            </a:extLst>
          </p:cNvPr>
          <p:cNvSpPr/>
          <p:nvPr/>
        </p:nvSpPr>
        <p:spPr>
          <a:xfrm>
            <a:off x="371474" y="2357852"/>
            <a:ext cx="5153025" cy="2314575"/>
          </a:xfrm>
          <a:prstGeom prst="wave">
            <a:avLst/>
          </a:prstGeom>
          <a:solidFill>
            <a:srgbClr val="9DFF0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Wave 10">
            <a:extLst>
              <a:ext uri="{FF2B5EF4-FFF2-40B4-BE49-F238E27FC236}">
                <a16:creationId xmlns:a16="http://schemas.microsoft.com/office/drawing/2014/main" id="{E1D731F7-C312-44A6-A63F-4E512311C714}"/>
              </a:ext>
            </a:extLst>
          </p:cNvPr>
          <p:cNvSpPr/>
          <p:nvPr/>
        </p:nvSpPr>
        <p:spPr>
          <a:xfrm>
            <a:off x="841086" y="4354162"/>
            <a:ext cx="5153025" cy="2314575"/>
          </a:xfrm>
          <a:prstGeom prst="wave">
            <a:avLst/>
          </a:prstGeom>
          <a:solidFill>
            <a:srgbClr val="E300E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Wave 11">
            <a:extLst>
              <a:ext uri="{FF2B5EF4-FFF2-40B4-BE49-F238E27FC236}">
                <a16:creationId xmlns:a16="http://schemas.microsoft.com/office/drawing/2014/main" id="{29D9B03B-06D2-4380-8F6B-60506864D7FC}"/>
              </a:ext>
            </a:extLst>
          </p:cNvPr>
          <p:cNvSpPr/>
          <p:nvPr/>
        </p:nvSpPr>
        <p:spPr>
          <a:xfrm rot="21411178">
            <a:off x="6255443" y="2442282"/>
            <a:ext cx="5153025" cy="2314575"/>
          </a:xfrm>
          <a:prstGeom prst="wave">
            <a:avLst/>
          </a:prstGeom>
          <a:solidFill>
            <a:srgbClr val="FB004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Wave 12">
            <a:extLst>
              <a:ext uri="{FF2B5EF4-FFF2-40B4-BE49-F238E27FC236}">
                <a16:creationId xmlns:a16="http://schemas.microsoft.com/office/drawing/2014/main" id="{F75FB416-F576-4B2A-8894-7C2CF2946D78}"/>
              </a:ext>
            </a:extLst>
          </p:cNvPr>
          <p:cNvSpPr/>
          <p:nvPr/>
        </p:nvSpPr>
        <p:spPr>
          <a:xfrm>
            <a:off x="6463723" y="4408984"/>
            <a:ext cx="5153025" cy="2314575"/>
          </a:xfrm>
          <a:prstGeom prst="wave">
            <a:avLst/>
          </a:prstGeom>
          <a:solidFill>
            <a:srgbClr val="FE6C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19AAFAB-7684-4AFC-BD10-DFB09B48B0B7}"/>
              </a:ext>
            </a:extLst>
          </p:cNvPr>
          <p:cNvSpPr/>
          <p:nvPr/>
        </p:nvSpPr>
        <p:spPr>
          <a:xfrm>
            <a:off x="423801" y="2722042"/>
            <a:ext cx="37475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Trustworthy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0D3838-82E5-493D-9D2C-4E56DD6EE864}"/>
              </a:ext>
            </a:extLst>
          </p:cNvPr>
          <p:cNvSpPr/>
          <p:nvPr/>
        </p:nvSpPr>
        <p:spPr>
          <a:xfrm>
            <a:off x="2990527" y="3562161"/>
            <a:ext cx="22608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Honest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7FBEAF6-3F1B-4037-87D9-AA01A39100F5}"/>
              </a:ext>
            </a:extLst>
          </p:cNvPr>
          <p:cNvSpPr/>
          <p:nvPr/>
        </p:nvSpPr>
        <p:spPr>
          <a:xfrm>
            <a:off x="2108549" y="5173251"/>
            <a:ext cx="37273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Dependable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1D58246-EC46-4304-91C2-54009543AB05}"/>
              </a:ext>
            </a:extLst>
          </p:cNvPr>
          <p:cNvSpPr/>
          <p:nvPr/>
        </p:nvSpPr>
        <p:spPr>
          <a:xfrm>
            <a:off x="7494208" y="2866871"/>
            <a:ext cx="3689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Similar likes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7211105-B102-43D6-A5C9-39157C0A440D}"/>
              </a:ext>
            </a:extLst>
          </p:cNvPr>
          <p:cNvSpPr/>
          <p:nvPr/>
        </p:nvSpPr>
        <p:spPr>
          <a:xfrm>
            <a:off x="1014435" y="4471466"/>
            <a:ext cx="21882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Listens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71C721B-EB18-4C70-8EDD-6A346F0F3BF5}"/>
              </a:ext>
            </a:extLst>
          </p:cNvPr>
          <p:cNvSpPr/>
          <p:nvPr/>
        </p:nvSpPr>
        <p:spPr>
          <a:xfrm>
            <a:off x="7124500" y="4586276"/>
            <a:ext cx="17074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Loyal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1BF689-FCC2-4C20-B758-3E8A7C663780}"/>
              </a:ext>
            </a:extLst>
          </p:cNvPr>
          <p:cNvSpPr/>
          <p:nvPr/>
        </p:nvSpPr>
        <p:spPr>
          <a:xfrm>
            <a:off x="8227679" y="5325564"/>
            <a:ext cx="3389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Supportive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D8CB883-E9E7-40EC-9494-E25E3AB90B3B}"/>
              </a:ext>
            </a:extLst>
          </p:cNvPr>
          <p:cNvSpPr/>
          <p:nvPr/>
        </p:nvSpPr>
        <p:spPr>
          <a:xfrm>
            <a:off x="6463723" y="3395757"/>
            <a:ext cx="12650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Fun</a:t>
            </a:r>
          </a:p>
        </p:txBody>
      </p:sp>
    </p:spTree>
    <p:extLst>
      <p:ext uri="{BB962C8B-B14F-4D97-AF65-F5344CB8AC3E}">
        <p14:creationId xmlns:p14="http://schemas.microsoft.com/office/powerpoint/2010/main" val="77352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6" grpId="0"/>
      <p:bldP spid="17" grpId="0"/>
      <p:bldP spid="18" grpId="0"/>
      <p:bldP spid="19" grpId="0"/>
      <p:bldP spid="20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B88A5C5E-23DB-479E-9673-306ED05C68E8}"/>
              </a:ext>
            </a:extLst>
          </p:cNvPr>
          <p:cNvGrpSpPr/>
          <p:nvPr/>
        </p:nvGrpSpPr>
        <p:grpSpPr>
          <a:xfrm>
            <a:off x="0" y="0"/>
            <a:ext cx="12191997" cy="6858000"/>
            <a:chOff x="-1" y="0"/>
            <a:chExt cx="12191997" cy="6858000"/>
          </a:xfrm>
        </p:grpSpPr>
        <p:pic>
          <p:nvPicPr>
            <p:cNvPr id="1028" name="Picture 4" descr="Image result for fidget spinner background">
              <a:extLst>
                <a:ext uri="{FF2B5EF4-FFF2-40B4-BE49-F238E27FC236}">
                  <a16:creationId xmlns:a16="http://schemas.microsoft.com/office/drawing/2014/main" id="{643CB02B-6D5D-43CD-B5F7-05070D349F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0"/>
              <a:ext cx="6096001" cy="36268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Image result for fidget spinner background">
              <a:extLst>
                <a:ext uri="{FF2B5EF4-FFF2-40B4-BE49-F238E27FC236}">
                  <a16:creationId xmlns:a16="http://schemas.microsoft.com/office/drawing/2014/main" id="{8483E977-AD70-4DE4-88DF-D092F90BD0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5994" y="22223"/>
              <a:ext cx="6096001" cy="3604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Image result for fidget spinner background">
              <a:extLst>
                <a:ext uri="{FF2B5EF4-FFF2-40B4-BE49-F238E27FC236}">
                  <a16:creationId xmlns:a16="http://schemas.microsoft.com/office/drawing/2014/main" id="{525AD656-A5C4-4660-AE53-41001A534A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626851"/>
              <a:ext cx="6095997" cy="32311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4" descr="Image result for fidget spinner background">
              <a:extLst>
                <a:ext uri="{FF2B5EF4-FFF2-40B4-BE49-F238E27FC236}">
                  <a16:creationId xmlns:a16="http://schemas.microsoft.com/office/drawing/2014/main" id="{0D69641F-8C1E-4190-99C4-9C2CCD0D6C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5995" y="3626852"/>
              <a:ext cx="6096001" cy="3231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Rectangle: Diagonal Corners Snipped 3">
            <a:extLst>
              <a:ext uri="{FF2B5EF4-FFF2-40B4-BE49-F238E27FC236}">
                <a16:creationId xmlns:a16="http://schemas.microsoft.com/office/drawing/2014/main" id="{3F2ADAEE-D79E-4577-B192-2719232D7301}"/>
              </a:ext>
            </a:extLst>
          </p:cNvPr>
          <p:cNvSpPr/>
          <p:nvPr/>
        </p:nvSpPr>
        <p:spPr>
          <a:xfrm>
            <a:off x="1142999" y="352506"/>
            <a:ext cx="10477500" cy="1830974"/>
          </a:xfrm>
          <a:prstGeom prst="snip2Diag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F6672-198B-43A0-88C7-9E144B3C2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461" y="1132191"/>
            <a:ext cx="10048875" cy="1047751"/>
          </a:xfrm>
        </p:spPr>
        <p:txBody>
          <a:bodyPr>
            <a:noAutofit/>
          </a:bodyPr>
          <a:lstStyle/>
          <a:p>
            <a:r>
              <a:rPr lang="en-US" dirty="0">
                <a:latin typeface="Franklin Gothic Heavy" panose="020B0903020102020204" pitchFamily="34" charset="0"/>
              </a:rPr>
              <a:t>What qualities make a someone a ‘bully’?</a:t>
            </a:r>
          </a:p>
        </p:txBody>
      </p:sp>
      <p:sp>
        <p:nvSpPr>
          <p:cNvPr id="8" name="Wave 7">
            <a:extLst>
              <a:ext uri="{FF2B5EF4-FFF2-40B4-BE49-F238E27FC236}">
                <a16:creationId xmlns:a16="http://schemas.microsoft.com/office/drawing/2014/main" id="{15503691-8747-4C8F-B1B0-D11489167427}"/>
              </a:ext>
            </a:extLst>
          </p:cNvPr>
          <p:cNvSpPr/>
          <p:nvPr/>
        </p:nvSpPr>
        <p:spPr>
          <a:xfrm>
            <a:off x="371474" y="2357852"/>
            <a:ext cx="5153025" cy="2314575"/>
          </a:xfrm>
          <a:prstGeom prst="wave">
            <a:avLst/>
          </a:prstGeom>
          <a:solidFill>
            <a:srgbClr val="01D58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Wave 10">
            <a:extLst>
              <a:ext uri="{FF2B5EF4-FFF2-40B4-BE49-F238E27FC236}">
                <a16:creationId xmlns:a16="http://schemas.microsoft.com/office/drawing/2014/main" id="{E1D731F7-C312-44A6-A63F-4E512311C714}"/>
              </a:ext>
            </a:extLst>
          </p:cNvPr>
          <p:cNvSpPr/>
          <p:nvPr/>
        </p:nvSpPr>
        <p:spPr>
          <a:xfrm>
            <a:off x="841086" y="4354162"/>
            <a:ext cx="5153025" cy="2314575"/>
          </a:xfrm>
          <a:prstGeom prst="wave">
            <a:avLst/>
          </a:prstGeom>
          <a:solidFill>
            <a:srgbClr val="680F4E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Wave 11">
            <a:extLst>
              <a:ext uri="{FF2B5EF4-FFF2-40B4-BE49-F238E27FC236}">
                <a16:creationId xmlns:a16="http://schemas.microsoft.com/office/drawing/2014/main" id="{29D9B03B-06D2-4380-8F6B-60506864D7FC}"/>
              </a:ext>
            </a:extLst>
          </p:cNvPr>
          <p:cNvSpPr/>
          <p:nvPr/>
        </p:nvSpPr>
        <p:spPr>
          <a:xfrm rot="21411178">
            <a:off x="6255443" y="2442282"/>
            <a:ext cx="5153025" cy="2314575"/>
          </a:xfrm>
          <a:prstGeom prst="wave">
            <a:avLst/>
          </a:prstGeom>
          <a:solidFill>
            <a:srgbClr val="4400FE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Wave 12">
            <a:extLst>
              <a:ext uri="{FF2B5EF4-FFF2-40B4-BE49-F238E27FC236}">
                <a16:creationId xmlns:a16="http://schemas.microsoft.com/office/drawing/2014/main" id="{F75FB416-F576-4B2A-8894-7C2CF2946D78}"/>
              </a:ext>
            </a:extLst>
          </p:cNvPr>
          <p:cNvSpPr/>
          <p:nvPr/>
        </p:nvSpPr>
        <p:spPr>
          <a:xfrm>
            <a:off x="6463723" y="4408984"/>
            <a:ext cx="5153025" cy="2314575"/>
          </a:xfrm>
          <a:prstGeom prst="wave">
            <a:avLst/>
          </a:prstGeom>
          <a:solidFill>
            <a:srgbClr val="00D6BE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19AAFAB-7684-4AFC-BD10-DFB09B48B0B7}"/>
              </a:ext>
            </a:extLst>
          </p:cNvPr>
          <p:cNvSpPr/>
          <p:nvPr/>
        </p:nvSpPr>
        <p:spPr>
          <a:xfrm>
            <a:off x="423035" y="2722042"/>
            <a:ext cx="37490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Breaks rules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0D3838-82E5-493D-9D2C-4E56DD6EE864}"/>
              </a:ext>
            </a:extLst>
          </p:cNvPr>
          <p:cNvSpPr/>
          <p:nvPr/>
        </p:nvSpPr>
        <p:spPr>
          <a:xfrm>
            <a:off x="3163075" y="3562161"/>
            <a:ext cx="19157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Angry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7FBEAF6-3F1B-4037-87D9-AA01A39100F5}"/>
              </a:ext>
            </a:extLst>
          </p:cNvPr>
          <p:cNvSpPr/>
          <p:nvPr/>
        </p:nvSpPr>
        <p:spPr>
          <a:xfrm>
            <a:off x="1401383" y="5185198"/>
            <a:ext cx="44977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Lacks empathy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1D58246-EC46-4304-91C2-54009543AB05}"/>
              </a:ext>
            </a:extLst>
          </p:cNvPr>
          <p:cNvSpPr/>
          <p:nvPr/>
        </p:nvSpPr>
        <p:spPr>
          <a:xfrm>
            <a:off x="8734938" y="2822619"/>
            <a:ext cx="23038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Violent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7211105-B102-43D6-A5C9-39157C0A440D}"/>
              </a:ext>
            </a:extLst>
          </p:cNvPr>
          <p:cNvSpPr/>
          <p:nvPr/>
        </p:nvSpPr>
        <p:spPr>
          <a:xfrm>
            <a:off x="6466177" y="3447636"/>
            <a:ext cx="3420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Controlling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71C721B-EB18-4C70-8EDD-6A346F0F3BF5}"/>
              </a:ext>
            </a:extLst>
          </p:cNvPr>
          <p:cNvSpPr/>
          <p:nvPr/>
        </p:nvSpPr>
        <p:spPr>
          <a:xfrm>
            <a:off x="7132484" y="4586276"/>
            <a:ext cx="16914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Rude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1BF689-FCC2-4C20-B758-3E8A7C663780}"/>
              </a:ext>
            </a:extLst>
          </p:cNvPr>
          <p:cNvSpPr/>
          <p:nvPr/>
        </p:nvSpPr>
        <p:spPr>
          <a:xfrm>
            <a:off x="8413628" y="5325564"/>
            <a:ext cx="30171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Impulsive</a:t>
            </a:r>
            <a:endParaRPr lang="en-US" sz="5400" b="1" cap="none" spc="50" dirty="0">
              <a:ln w="19050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D8CB883-E9E7-40EC-9494-E25E3AB90B3B}"/>
              </a:ext>
            </a:extLst>
          </p:cNvPr>
          <p:cNvSpPr/>
          <p:nvPr/>
        </p:nvSpPr>
        <p:spPr>
          <a:xfrm>
            <a:off x="1013635" y="4476408"/>
            <a:ext cx="23489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Ignores</a:t>
            </a:r>
          </a:p>
        </p:txBody>
      </p:sp>
    </p:spTree>
    <p:extLst>
      <p:ext uri="{BB962C8B-B14F-4D97-AF65-F5344CB8AC3E}">
        <p14:creationId xmlns:p14="http://schemas.microsoft.com/office/powerpoint/2010/main" val="65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6" grpId="0"/>
      <p:bldP spid="17" grpId="0"/>
      <p:bldP spid="18" grpId="0"/>
      <p:bldP spid="19" grpId="0"/>
      <p:bldP spid="20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B88A5C5E-23DB-479E-9673-306ED05C68E8}"/>
              </a:ext>
            </a:extLst>
          </p:cNvPr>
          <p:cNvGrpSpPr/>
          <p:nvPr/>
        </p:nvGrpSpPr>
        <p:grpSpPr>
          <a:xfrm>
            <a:off x="0" y="0"/>
            <a:ext cx="12191997" cy="6858000"/>
            <a:chOff x="-1" y="0"/>
            <a:chExt cx="12191997" cy="6858000"/>
          </a:xfrm>
        </p:grpSpPr>
        <p:pic>
          <p:nvPicPr>
            <p:cNvPr id="1028" name="Picture 4" descr="Image result for fidget spinner background">
              <a:extLst>
                <a:ext uri="{FF2B5EF4-FFF2-40B4-BE49-F238E27FC236}">
                  <a16:creationId xmlns:a16="http://schemas.microsoft.com/office/drawing/2014/main" id="{643CB02B-6D5D-43CD-B5F7-05070D349F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0"/>
              <a:ext cx="6096001" cy="36268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Image result for fidget spinner background">
              <a:extLst>
                <a:ext uri="{FF2B5EF4-FFF2-40B4-BE49-F238E27FC236}">
                  <a16:creationId xmlns:a16="http://schemas.microsoft.com/office/drawing/2014/main" id="{8483E977-AD70-4DE4-88DF-D092F90BD0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5994" y="22223"/>
              <a:ext cx="6096001" cy="3604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Image result for fidget spinner background">
              <a:extLst>
                <a:ext uri="{FF2B5EF4-FFF2-40B4-BE49-F238E27FC236}">
                  <a16:creationId xmlns:a16="http://schemas.microsoft.com/office/drawing/2014/main" id="{525AD656-A5C4-4660-AE53-41001A534A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626851"/>
              <a:ext cx="6095997" cy="32311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4" descr="Image result for fidget spinner background">
              <a:extLst>
                <a:ext uri="{FF2B5EF4-FFF2-40B4-BE49-F238E27FC236}">
                  <a16:creationId xmlns:a16="http://schemas.microsoft.com/office/drawing/2014/main" id="{0D69641F-8C1E-4190-99C4-9C2CCD0D6C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5995" y="3626852"/>
              <a:ext cx="6096001" cy="3231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Rectangle: Diagonal Corners Snipped 3">
            <a:extLst>
              <a:ext uri="{FF2B5EF4-FFF2-40B4-BE49-F238E27FC236}">
                <a16:creationId xmlns:a16="http://schemas.microsoft.com/office/drawing/2014/main" id="{3F2ADAEE-D79E-4577-B192-2719232D7301}"/>
              </a:ext>
            </a:extLst>
          </p:cNvPr>
          <p:cNvSpPr/>
          <p:nvPr/>
        </p:nvSpPr>
        <p:spPr>
          <a:xfrm>
            <a:off x="1142999" y="352506"/>
            <a:ext cx="10477500" cy="1830974"/>
          </a:xfrm>
          <a:prstGeom prst="snip2Diag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F6672-198B-43A0-88C7-9E144B3C2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1357" y="935003"/>
            <a:ext cx="10048875" cy="1047751"/>
          </a:xfrm>
        </p:spPr>
        <p:txBody>
          <a:bodyPr>
            <a:noAutofit/>
          </a:bodyPr>
          <a:lstStyle/>
          <a:p>
            <a:r>
              <a:rPr lang="en-US" dirty="0">
                <a:latin typeface="Franklin Gothic Heavy" panose="020B0903020102020204" pitchFamily="34" charset="0"/>
              </a:rPr>
              <a:t>Positive Support?</a:t>
            </a:r>
            <a:br>
              <a:rPr lang="en-US" dirty="0">
                <a:latin typeface="Franklin Gothic Heavy" panose="020B0903020102020204" pitchFamily="34" charset="0"/>
              </a:rPr>
            </a:br>
            <a:r>
              <a:rPr lang="en-US" sz="4600" dirty="0">
                <a:latin typeface="Franklin Gothic Heavy" panose="020B0903020102020204" pitchFamily="34" charset="0"/>
              </a:rPr>
              <a:t>What is it?  What does it look like?</a:t>
            </a:r>
          </a:p>
        </p:txBody>
      </p:sp>
      <p:sp>
        <p:nvSpPr>
          <p:cNvPr id="8" name="Wave 7">
            <a:extLst>
              <a:ext uri="{FF2B5EF4-FFF2-40B4-BE49-F238E27FC236}">
                <a16:creationId xmlns:a16="http://schemas.microsoft.com/office/drawing/2014/main" id="{15503691-8747-4C8F-B1B0-D11489167427}"/>
              </a:ext>
            </a:extLst>
          </p:cNvPr>
          <p:cNvSpPr/>
          <p:nvPr/>
        </p:nvSpPr>
        <p:spPr>
          <a:xfrm>
            <a:off x="457200" y="1982753"/>
            <a:ext cx="11410945" cy="5056221"/>
          </a:xfrm>
          <a:prstGeom prst="wave">
            <a:avLst>
              <a:gd name="adj1" fmla="val 12500"/>
              <a:gd name="adj2" fmla="val 3172"/>
            </a:avLst>
          </a:prstGeom>
          <a:solidFill>
            <a:srgbClr val="5E76D7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19AAFAB-7684-4AFC-BD10-DFB09B48B0B7}"/>
              </a:ext>
            </a:extLst>
          </p:cNvPr>
          <p:cNvSpPr/>
          <p:nvPr/>
        </p:nvSpPr>
        <p:spPr>
          <a:xfrm>
            <a:off x="1042776" y="2435850"/>
            <a:ext cx="10026527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b="1" cap="none" spc="50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Offer to help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b="1" cap="none" spc="50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Don’t judge in disagreement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b="1" cap="none" spc="50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Use encouraging words</a:t>
            </a:r>
          </a:p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5400" b="1" cap="none" spc="50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Be respectful of others feelings</a:t>
            </a:r>
          </a:p>
          <a:p>
            <a:pPr marL="685800" indent="-685800" algn="r">
              <a:buFont typeface="Arial" panose="020B0604020202020204" pitchFamily="34" charset="0"/>
              <a:buChar char="•"/>
            </a:pPr>
            <a:r>
              <a:rPr lang="en-US" sz="5400" b="1" spc="50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LISTEN     </a:t>
            </a:r>
            <a:endParaRPr lang="en-US" sz="5400" b="1" cap="none" spc="50" dirty="0">
              <a:ln w="19050" cmpd="sng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181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B88A5C5E-23DB-479E-9673-306ED05C68E8}"/>
              </a:ext>
            </a:extLst>
          </p:cNvPr>
          <p:cNvGrpSpPr/>
          <p:nvPr/>
        </p:nvGrpSpPr>
        <p:grpSpPr>
          <a:xfrm>
            <a:off x="-1" y="0"/>
            <a:ext cx="12191997" cy="6858000"/>
            <a:chOff x="-1" y="0"/>
            <a:chExt cx="12191997" cy="6858000"/>
          </a:xfrm>
        </p:grpSpPr>
        <p:pic>
          <p:nvPicPr>
            <p:cNvPr id="1028" name="Picture 4" descr="Image result for fidget spinner background">
              <a:extLst>
                <a:ext uri="{FF2B5EF4-FFF2-40B4-BE49-F238E27FC236}">
                  <a16:creationId xmlns:a16="http://schemas.microsoft.com/office/drawing/2014/main" id="{643CB02B-6D5D-43CD-B5F7-05070D349F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0"/>
              <a:ext cx="6096001" cy="36268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Image result for fidget spinner background">
              <a:extLst>
                <a:ext uri="{FF2B5EF4-FFF2-40B4-BE49-F238E27FC236}">
                  <a16:creationId xmlns:a16="http://schemas.microsoft.com/office/drawing/2014/main" id="{8483E977-AD70-4DE4-88DF-D092F90BD0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5994" y="22223"/>
              <a:ext cx="6096001" cy="3604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Image result for fidget spinner background">
              <a:extLst>
                <a:ext uri="{FF2B5EF4-FFF2-40B4-BE49-F238E27FC236}">
                  <a16:creationId xmlns:a16="http://schemas.microsoft.com/office/drawing/2014/main" id="{525AD656-A5C4-4660-AE53-41001A534A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626851"/>
              <a:ext cx="6095997" cy="32311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4" descr="Image result for fidget spinner background">
              <a:extLst>
                <a:ext uri="{FF2B5EF4-FFF2-40B4-BE49-F238E27FC236}">
                  <a16:creationId xmlns:a16="http://schemas.microsoft.com/office/drawing/2014/main" id="{0D69641F-8C1E-4190-99C4-9C2CCD0D6C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5995" y="3626852"/>
              <a:ext cx="6096001" cy="3231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37848FC6-4461-4200-BF9A-9C887B3003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2700" y="1365386"/>
            <a:ext cx="5672005" cy="534914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AC8C280-0C4D-43D6-B383-249159501C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287" y="222542"/>
            <a:ext cx="7019402" cy="1964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439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B88A5C5E-23DB-479E-9673-306ED05C68E8}"/>
              </a:ext>
            </a:extLst>
          </p:cNvPr>
          <p:cNvGrpSpPr/>
          <p:nvPr/>
        </p:nvGrpSpPr>
        <p:grpSpPr>
          <a:xfrm>
            <a:off x="-1" y="0"/>
            <a:ext cx="12191997" cy="6858000"/>
            <a:chOff x="-1" y="0"/>
            <a:chExt cx="12191997" cy="6858000"/>
          </a:xfrm>
        </p:grpSpPr>
        <p:pic>
          <p:nvPicPr>
            <p:cNvPr id="1028" name="Picture 4" descr="Image result for fidget spinner background">
              <a:extLst>
                <a:ext uri="{FF2B5EF4-FFF2-40B4-BE49-F238E27FC236}">
                  <a16:creationId xmlns:a16="http://schemas.microsoft.com/office/drawing/2014/main" id="{643CB02B-6D5D-43CD-B5F7-05070D349F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0"/>
              <a:ext cx="6096001" cy="36268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Image result for fidget spinner background">
              <a:extLst>
                <a:ext uri="{FF2B5EF4-FFF2-40B4-BE49-F238E27FC236}">
                  <a16:creationId xmlns:a16="http://schemas.microsoft.com/office/drawing/2014/main" id="{8483E977-AD70-4DE4-88DF-D092F90BD0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5994" y="22223"/>
              <a:ext cx="6096001" cy="3604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Image result for fidget spinner background">
              <a:extLst>
                <a:ext uri="{FF2B5EF4-FFF2-40B4-BE49-F238E27FC236}">
                  <a16:creationId xmlns:a16="http://schemas.microsoft.com/office/drawing/2014/main" id="{525AD656-A5C4-4660-AE53-41001A534A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626851"/>
              <a:ext cx="6095997" cy="32311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4" descr="Image result for fidget spinner background">
              <a:extLst>
                <a:ext uri="{FF2B5EF4-FFF2-40B4-BE49-F238E27FC236}">
                  <a16:creationId xmlns:a16="http://schemas.microsoft.com/office/drawing/2014/main" id="{0D69641F-8C1E-4190-99C4-9C2CCD0D6C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5995" y="3626852"/>
              <a:ext cx="6096001" cy="3231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19BE5E15-06CA-42E1-A022-A916B1A399E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05" r="3245"/>
          <a:stretch/>
        </p:blipFill>
        <p:spPr>
          <a:xfrm>
            <a:off x="6181725" y="1327631"/>
            <a:ext cx="5819775" cy="536527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DDC2E28-19DC-42D9-ABE3-FC5508D73C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225" y="165100"/>
            <a:ext cx="6991350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70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56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Franklin Gothic Heavy</vt:lpstr>
      <vt:lpstr>Office Theme</vt:lpstr>
      <vt:lpstr>FIDGET SPINNER FRIENDS</vt:lpstr>
      <vt:lpstr>What  qualities make a good friend?</vt:lpstr>
      <vt:lpstr>What qualities make a someone a ‘bully’?</vt:lpstr>
      <vt:lpstr>Positive Support? What is it?  What does it look like?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FINGER FRIENDSHIP</dc:title>
  <dc:creator>Adams, Stacy</dc:creator>
  <cp:lastModifiedBy>Kristy T. Liercke</cp:lastModifiedBy>
  <cp:revision>16</cp:revision>
  <dcterms:created xsi:type="dcterms:W3CDTF">2018-06-14T15:03:12Z</dcterms:created>
  <dcterms:modified xsi:type="dcterms:W3CDTF">2018-07-05T19:23:32Z</dcterms:modified>
</cp:coreProperties>
</file>