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Impact" panose="020B0806030902050204" pitchFamily="34" charset="0"/>
      <p:regular r:id="rId8"/>
    </p:embeddedFont>
    <p:embeddedFont>
      <p:font typeface="Berkshire Swash" panose="020B0604020202020204" charset="0"/>
      <p:regular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howcard Gothic" panose="04020904020102020604" pitchFamily="82" charset="0"/>
      <p:regular r:id="rId18"/>
    </p:embeddedFont>
    <p:embeddedFont>
      <p:font typeface="Architects Daught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26000">
              <a:schemeClr val="lt1"/>
            </a:gs>
            <a:gs pos="52000">
              <a:schemeClr val="lt1"/>
            </a:gs>
            <a:gs pos="75328">
              <a:schemeClr val="lt1"/>
            </a:gs>
            <a:gs pos="100000">
              <a:srgbClr val="C5D3ED"/>
            </a:gs>
          </a:gsLst>
          <a:lin ang="162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637" y="1693785"/>
            <a:ext cx="6878714" cy="515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500673" y="543794"/>
            <a:ext cx="9190653" cy="20304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FFF2C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Showcard Gothic" panose="04020904020102020604" pitchFamily="82" charset="0"/>
              </a:rPr>
              <a:t>Family</a:t>
            </a:r>
          </a:p>
        </p:txBody>
      </p:sp>
      <p:sp>
        <p:nvSpPr>
          <p:cNvPr id="86" name="Shape 86"/>
          <p:cNvSpPr/>
          <p:nvPr/>
        </p:nvSpPr>
        <p:spPr>
          <a:xfrm>
            <a:off x="3033095" y="2696148"/>
            <a:ext cx="6556268" cy="155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FFC000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P</a:t>
            </a:r>
            <a:r>
              <a:rPr lang="en-US" sz="8000" i="0" u="none" strike="noStrike" cap="none" dirty="0">
                <a:solidFill>
                  <a:srgbClr val="FFC000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ortraits</a:t>
            </a:r>
            <a:endParaRPr sz="8000" dirty="0">
              <a:latin typeface="Showcard Gothic" panose="04020904020102020604" pitchFamily="82" charset="0"/>
              <a:ea typeface="Berkshire Swash"/>
              <a:cs typeface="Berkshire Swash"/>
              <a:sym typeface="Berkshire Swa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964" y="1698964"/>
            <a:ext cx="6878714" cy="51590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660400" y="482726"/>
            <a:ext cx="5281500" cy="3619200"/>
          </a:xfrm>
          <a:prstGeom prst="foldedCorner">
            <a:avLst>
              <a:gd name="adj" fmla="val 23369"/>
            </a:avLst>
          </a:prstGeom>
          <a:solidFill>
            <a:srgbClr val="FFFFFF">
              <a:alpha val="29803"/>
            </a:srgbClr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1. 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Impact"/>
                <a:cs typeface="Impact"/>
                <a:sym typeface="Impact"/>
              </a:rPr>
              <a:t>_____________________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 is a basic unity of society; brought together by blood, marriage, adoption, or a desire for mutual support.</a:t>
            </a:r>
            <a:endParaRPr sz="260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837581" y="796451"/>
            <a:ext cx="2550300" cy="8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F</a:t>
            </a:r>
            <a:r>
              <a:rPr lang="en-US" sz="4000" i="0" u="none" strike="noStrike" cap="none" dirty="0">
                <a:solidFill>
                  <a:schemeClr val="dk1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amily</a:t>
            </a:r>
            <a:endParaRPr sz="4000" dirty="0">
              <a:latin typeface="Showcard Gothic" panose="04020904020102020604" pitchFamily="82" charset="0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169975" y="1223351"/>
            <a:ext cx="5610600" cy="3233700"/>
          </a:xfrm>
          <a:prstGeom prst="foldedCorner">
            <a:avLst>
              <a:gd name="adj" fmla="val 27343"/>
            </a:avLst>
          </a:prstGeom>
          <a:solidFill>
            <a:srgbClr val="FFFFFF">
              <a:alpha val="29803"/>
            </a:srgbClr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2. Strong families </a:t>
            </a:r>
            <a:endParaRPr sz="260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dirty="0">
              <a:solidFill>
                <a:schemeClr val="dk1"/>
              </a:solidFill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Impact"/>
                <a:cs typeface="Impact"/>
                <a:sym typeface="Impact"/>
              </a:rPr>
              <a:t>_____________________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 each other by fulfilling physical, mental/emotional and social needs.</a:t>
            </a:r>
            <a:endParaRPr sz="2600" i="0" u="none" strike="noStrike" cap="none" dirty="0">
              <a:solidFill>
                <a:schemeClr val="dk1"/>
              </a:solidFill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981439" y="1856359"/>
            <a:ext cx="29718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chemeClr val="dk1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nurture</a:t>
            </a:r>
            <a:endParaRPr sz="4000" dirty="0">
              <a:latin typeface="Showcard Gothic" panose="04020904020102020604" pitchFamily="82" charset="0"/>
              <a:ea typeface="Berkshire Swash"/>
              <a:cs typeface="Berkshire Swash"/>
              <a:sym typeface="Berkshire Swa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964" y="1698964"/>
            <a:ext cx="6878714" cy="51590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06504" y="136274"/>
            <a:ext cx="7214076" cy="6399089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4942533" y="136274"/>
            <a:ext cx="7214076" cy="6399089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648963" y="1644221"/>
            <a:ext cx="1082726" cy="3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Showcard Gothic" panose="04020904020102020604" pitchFamily="82" charset="0"/>
              </a:rPr>
              <a:t>Same</a:t>
            </a:r>
          </a:p>
        </p:txBody>
      </p:sp>
      <p:sp>
        <p:nvSpPr>
          <p:cNvPr id="104" name="Shape 104"/>
          <p:cNvSpPr/>
          <p:nvPr/>
        </p:nvSpPr>
        <p:spPr>
          <a:xfrm>
            <a:off x="7247200" y="405367"/>
            <a:ext cx="2604727" cy="43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Showcard Gothic" panose="04020904020102020604" pitchFamily="82" charset="0"/>
              </a:rPr>
              <a:t>Partner's Familyl</a:t>
            </a:r>
          </a:p>
        </p:txBody>
      </p:sp>
      <p:sp>
        <p:nvSpPr>
          <p:cNvPr id="105" name="Shape 105"/>
          <p:cNvSpPr/>
          <p:nvPr/>
        </p:nvSpPr>
        <p:spPr>
          <a:xfrm>
            <a:off x="2728125" y="405377"/>
            <a:ext cx="1970821" cy="4336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Showcard Gothic" panose="04020904020102020604" pitchFamily="82" charset="0"/>
              </a:rPr>
              <a:t>Your Family</a:t>
            </a:r>
          </a:p>
        </p:txBody>
      </p:sp>
      <p:sp>
        <p:nvSpPr>
          <p:cNvPr id="106" name="Shape 106"/>
          <p:cNvSpPr/>
          <p:nvPr/>
        </p:nvSpPr>
        <p:spPr>
          <a:xfrm>
            <a:off x="441866" y="1992523"/>
            <a:ext cx="96636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1.</a:t>
            </a:r>
            <a:b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</a:b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2.</a:t>
            </a:r>
            <a:br>
              <a:rPr lang="en-US" sz="2600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</a:b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3.</a:t>
            </a: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060180" y="2064433"/>
            <a:ext cx="96636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1.</a:t>
            </a:r>
            <a:b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</a:b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2.</a:t>
            </a:r>
            <a:br>
              <a:rPr lang="en-US" sz="2600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</a:b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3.</a:t>
            </a: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320576" y="2064424"/>
            <a:ext cx="9663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1.</a:t>
            </a:r>
            <a:b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</a:b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2.</a:t>
            </a:r>
            <a:br>
              <a:rPr lang="en-US" sz="2600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</a:b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cap="none" dirty="0">
                <a:solidFill>
                  <a:schemeClr val="dk1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3.</a:t>
            </a:r>
            <a:endParaRPr sz="2600"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314" y="1752864"/>
            <a:ext cx="6878714" cy="5159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0" y="75448"/>
            <a:ext cx="50350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cap="none" dirty="0">
                <a:solidFill>
                  <a:srgbClr val="FFC000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Family Portrait</a:t>
            </a:r>
            <a:endParaRPr dirty="0">
              <a:latin typeface="Showcard Gothic" panose="04020904020102020604" pitchFamily="82" charset="0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115" name="Shape 115" descr="Body Outline Printable | Medical Anatom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6107" y="1137383"/>
            <a:ext cx="3314548" cy="438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401001" y="762175"/>
            <a:ext cx="825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cap="none">
                <a:solidFill>
                  <a:srgbClr val="0000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does </a:t>
            </a:r>
            <a:r>
              <a:rPr lang="en-US" sz="4000" cap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your</a:t>
            </a:r>
            <a:r>
              <a:rPr lang="en-US" sz="4000" cap="none">
                <a:solidFill>
                  <a:srgbClr val="0000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family look like?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01000" y="1470175"/>
            <a:ext cx="8015100" cy="3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cap="none">
                <a:solidFill>
                  <a:srgbClr val="0000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Inside of the person you need to create a collage of your family by drawing or writing…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-means to you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-looks like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-represents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71230" y="3699381"/>
            <a:ext cx="2148038" cy="10872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Showcard Gothic" panose="04020904020102020604" pitchFamily="82" charset="0"/>
              </a:rPr>
              <a:t>WHAT</a:t>
            </a:r>
            <a:b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Showcard Gothic" panose="04020904020102020604" pitchFamily="82" charset="0"/>
              </a:rPr>
            </a:br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Showcard Gothic" panose="04020904020102020604" pitchFamily="82" charset="0"/>
              </a:rPr>
              <a:t>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022019" y="230819"/>
            <a:ext cx="4199356" cy="6354864"/>
            <a:chOff x="0" y="0"/>
            <a:chExt cx="6563995" cy="9399905"/>
          </a:xfrm>
        </p:grpSpPr>
        <p:pic>
          <p:nvPicPr>
            <p:cNvPr id="124" name="Shape 124" descr="Body Outline Printable | Medical Anatom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563995" cy="9399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Shape 1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22120" y="7711440"/>
              <a:ext cx="1120775" cy="1092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Shape 126" descr="Image result for heart clipar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90034" y="3813000"/>
              <a:ext cx="979805" cy="93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Shape 1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14600" y="597967"/>
              <a:ext cx="1236345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>
              <a:off x="3703319" y="8804276"/>
              <a:ext cx="2258315" cy="552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Mrs. Adams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 txBox="1"/>
            <p:nvPr/>
          </p:nvSpPr>
          <p:spPr>
            <a:xfrm rot="1001056">
              <a:off x="2524715" y="1632023"/>
              <a:ext cx="1537842" cy="72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funny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 txBox="1"/>
            <p:nvPr/>
          </p:nvSpPr>
          <p:spPr>
            <a:xfrm rot="-2366203">
              <a:off x="2971800" y="4182540"/>
              <a:ext cx="2057400" cy="69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comfort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2621280" y="2438400"/>
              <a:ext cx="2164080" cy="82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care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Shape 132" descr="Image result for basketball clipar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05400" y="4191000"/>
              <a:ext cx="793115" cy="777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Shape 133"/>
            <p:cNvSpPr txBox="1"/>
            <p:nvPr/>
          </p:nvSpPr>
          <p:spPr>
            <a:xfrm rot="3175998">
              <a:off x="1432560" y="5854530"/>
              <a:ext cx="2164080" cy="973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walks</a:t>
              </a:r>
              <a:endPara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Shape 134" descr="Image result for two girls simple clipar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489960" y="6035040"/>
              <a:ext cx="1191895" cy="1158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Shape 135"/>
          <p:cNvSpPr/>
          <p:nvPr/>
        </p:nvSpPr>
        <p:spPr>
          <a:xfrm>
            <a:off x="0" y="493748"/>
            <a:ext cx="752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 dirty="0">
                <a:solidFill>
                  <a:srgbClr val="FFC000"/>
                </a:solidFill>
                <a:latin typeface="Showcard Gothic" panose="04020904020102020604" pitchFamily="82" charset="0"/>
                <a:ea typeface="Berkshire Swash"/>
                <a:cs typeface="Berkshire Swash"/>
                <a:sym typeface="Berkshire Swash"/>
              </a:rPr>
              <a:t>Family Portrait Must Haves:</a:t>
            </a:r>
            <a:endParaRPr sz="3200" dirty="0">
              <a:latin typeface="Showcard Gothic" panose="04020904020102020604" pitchFamily="82" charset="0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79350" y="1233900"/>
            <a:ext cx="64563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cap="none" dirty="0">
                <a:solidFill>
                  <a:srgbClr val="000099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AT Least:</a:t>
            </a:r>
            <a:endParaRPr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cap="none" dirty="0">
                <a:solidFill>
                  <a:srgbClr val="000099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+5 drawn color pictures</a:t>
            </a:r>
            <a:endParaRPr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+8 words/phrases</a:t>
            </a:r>
            <a:endParaRPr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+2 Name bottom right foot</a:t>
            </a:r>
            <a:endParaRPr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99"/>
                </a:solidFill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=15 points</a:t>
            </a:r>
            <a:endParaRPr dirty="0"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7" name="Shape 137"/>
          <p:cNvSpPr txBox="1"/>
          <p:nvPr/>
        </p:nvSpPr>
        <p:spPr>
          <a:xfrm rot="-1187390">
            <a:off x="7686021" y="2446672"/>
            <a:ext cx="1049898" cy="58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hugs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 rot="-4416549">
            <a:off x="8937224" y="5452576"/>
            <a:ext cx="1463040" cy="4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fighting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 rot="441842">
            <a:off x="8334523" y="3590600"/>
            <a:ext cx="1668263" cy="58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love you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/>
        </p:nvSpPr>
        <p:spPr>
          <a:xfrm rot="970717">
            <a:off x="8324826" y="2454911"/>
            <a:ext cx="1785331" cy="4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night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0557580" y="3894630"/>
            <a:ext cx="989635" cy="1517718"/>
          </a:xfrm>
          <a:prstGeom prst="arc">
            <a:avLst>
              <a:gd name="adj1" fmla="val 10902084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0427030" y="4631431"/>
            <a:ext cx="1255173" cy="8430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Shape 143"/>
          <p:cNvCxnSpPr/>
          <p:nvPr/>
        </p:nvCxnSpPr>
        <p:spPr>
          <a:xfrm>
            <a:off x="1200536" y="4365818"/>
            <a:ext cx="5758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Impact</vt:lpstr>
      <vt:lpstr>Berkshire Swash</vt:lpstr>
      <vt:lpstr>Comic Sans MS</vt:lpstr>
      <vt:lpstr>Calibri</vt:lpstr>
      <vt:lpstr>Showcard Gothic</vt:lpstr>
      <vt:lpstr>Architects Daughter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Stacy</dc:creator>
  <cp:lastModifiedBy>Kristy T. Liercke</cp:lastModifiedBy>
  <cp:revision>1</cp:revision>
  <dcterms:modified xsi:type="dcterms:W3CDTF">2018-07-05T19:00:33Z</dcterms:modified>
</cp:coreProperties>
</file>