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22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6" r:id="rId6"/>
    <p:sldId id="259" r:id="rId7"/>
    <p:sldId id="260" r:id="rId8"/>
    <p:sldId id="266" r:id="rId9"/>
    <p:sldId id="265" r:id="rId10"/>
    <p:sldId id="267" r:id="rId11"/>
    <p:sldId id="261" r:id="rId12"/>
    <p:sldId id="263" r:id="rId13"/>
    <p:sldId id="26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AA7"/>
    <a:srgbClr val="FDF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89"/>
  </p:normalViewPr>
  <p:slideViewPr>
    <p:cSldViewPr snapToGrid="0" snapToObjects="1">
      <p:cViewPr varScale="1">
        <p:scale>
          <a:sx n="80" d="100"/>
          <a:sy n="80" d="100"/>
        </p:scale>
        <p:origin x="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F18275-5EDC-4598-9D47-F68ADE58B7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98CC-0CA5-4305-A175-78A63F379F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EF67E-234E-4A3A-8CB5-376FECEBF293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E072-FA8A-4871-9241-8B58F5E7F9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57661-B7EA-4C03-9F0A-0B7D53B7B9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163CB-F003-44EB-8C78-70D240820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2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A3FBB-E204-4EE9-A01E-224664099C93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FA40E-6170-4873-86F7-EF21F356E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5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42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9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0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D4D620-AF9B-44F9-914F-BA1F1B4759C0}"/>
              </a:ext>
            </a:extLst>
          </p:cNvPr>
          <p:cNvSpPr/>
          <p:nvPr userDrawn="1"/>
        </p:nvSpPr>
        <p:spPr>
          <a:xfrm>
            <a:off x="4267200" y="1600200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1B1473-4A32-4480-8D0E-E45BAABAE89F}"/>
              </a:ext>
            </a:extLst>
          </p:cNvPr>
          <p:cNvSpPr/>
          <p:nvPr userDrawn="1"/>
        </p:nvSpPr>
        <p:spPr>
          <a:xfrm>
            <a:off x="6096000" y="1600200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BE92A-B011-4D2F-A4A4-1EA9EBB57E5A}"/>
              </a:ext>
            </a:extLst>
          </p:cNvPr>
          <p:cNvSpPr/>
          <p:nvPr userDrawn="1"/>
        </p:nvSpPr>
        <p:spPr>
          <a:xfrm>
            <a:off x="4267200" y="3429000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70BAB3-6B7B-4750-8530-3A27FAA36546}"/>
              </a:ext>
            </a:extLst>
          </p:cNvPr>
          <p:cNvSpPr/>
          <p:nvPr userDrawn="1"/>
        </p:nvSpPr>
        <p:spPr>
          <a:xfrm>
            <a:off x="6096000" y="3429000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7E57AB-2E34-468C-BC9D-A80C8DD900A6}"/>
              </a:ext>
            </a:extLst>
          </p:cNvPr>
          <p:cNvSpPr/>
          <p:nvPr userDrawn="1"/>
        </p:nvSpPr>
        <p:spPr>
          <a:xfrm>
            <a:off x="2438400" y="16002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1BA38-2A0E-4F5E-925F-F0D08FB13C7F}"/>
              </a:ext>
            </a:extLst>
          </p:cNvPr>
          <p:cNvSpPr/>
          <p:nvPr userDrawn="1"/>
        </p:nvSpPr>
        <p:spPr>
          <a:xfrm>
            <a:off x="2438400" y="34290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25C28F-E566-4931-843A-7AACFF507E88}"/>
              </a:ext>
            </a:extLst>
          </p:cNvPr>
          <p:cNvSpPr/>
          <p:nvPr userDrawn="1"/>
        </p:nvSpPr>
        <p:spPr>
          <a:xfrm>
            <a:off x="7924800" y="34290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3B49B4-28C7-4290-866E-DFE815052070}"/>
              </a:ext>
            </a:extLst>
          </p:cNvPr>
          <p:cNvSpPr/>
          <p:nvPr userDrawn="1"/>
        </p:nvSpPr>
        <p:spPr>
          <a:xfrm>
            <a:off x="7924800" y="16002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F1611E-6791-4AA5-B85C-4FA9496C8ECC}"/>
              </a:ext>
            </a:extLst>
          </p:cNvPr>
          <p:cNvSpPr/>
          <p:nvPr userDrawn="1"/>
        </p:nvSpPr>
        <p:spPr>
          <a:xfrm>
            <a:off x="9753600" y="1600200"/>
            <a:ext cx="1828800" cy="18288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CC5EDC-22AA-488B-B198-68A50B792069}"/>
              </a:ext>
            </a:extLst>
          </p:cNvPr>
          <p:cNvSpPr/>
          <p:nvPr userDrawn="1"/>
        </p:nvSpPr>
        <p:spPr>
          <a:xfrm>
            <a:off x="9753600" y="34290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121A8E-94B0-42E5-A4F5-5E19CF652210}"/>
              </a:ext>
            </a:extLst>
          </p:cNvPr>
          <p:cNvSpPr/>
          <p:nvPr userDrawn="1"/>
        </p:nvSpPr>
        <p:spPr>
          <a:xfrm>
            <a:off x="609600" y="1600200"/>
            <a:ext cx="1828800" cy="1828800"/>
          </a:xfrm>
          <a:prstGeom prst="rect">
            <a:avLst/>
          </a:prstGeom>
          <a:solidFill>
            <a:srgbClr val="FD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3948C-B243-492A-B2B6-ADADCE493671}"/>
              </a:ext>
            </a:extLst>
          </p:cNvPr>
          <p:cNvSpPr/>
          <p:nvPr userDrawn="1"/>
        </p:nvSpPr>
        <p:spPr>
          <a:xfrm>
            <a:off x="609600" y="3429000"/>
            <a:ext cx="18288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A2A81A-099D-4A7F-9F85-23E9435B3D0C}"/>
              </a:ext>
            </a:extLst>
          </p:cNvPr>
          <p:cNvSpPr/>
          <p:nvPr userDrawn="1"/>
        </p:nvSpPr>
        <p:spPr>
          <a:xfrm>
            <a:off x="609600" y="-228600"/>
            <a:ext cx="1828800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4303A-7D93-40B0-B651-29CEEA7F4340}"/>
              </a:ext>
            </a:extLst>
          </p:cNvPr>
          <p:cNvSpPr/>
          <p:nvPr userDrawn="1"/>
        </p:nvSpPr>
        <p:spPr>
          <a:xfrm>
            <a:off x="2441448" y="-228600"/>
            <a:ext cx="1828800" cy="1828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5F1DD1-F54A-4F9C-ABB5-79390F1CB164}"/>
              </a:ext>
            </a:extLst>
          </p:cNvPr>
          <p:cNvSpPr/>
          <p:nvPr userDrawn="1"/>
        </p:nvSpPr>
        <p:spPr>
          <a:xfrm>
            <a:off x="4270248" y="-2286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0900FB-96F3-4495-92A6-94A915BF7BD1}"/>
              </a:ext>
            </a:extLst>
          </p:cNvPr>
          <p:cNvSpPr/>
          <p:nvPr userDrawn="1"/>
        </p:nvSpPr>
        <p:spPr>
          <a:xfrm>
            <a:off x="6099048" y="-2286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233118-125A-46A7-B233-C30792649214}"/>
              </a:ext>
            </a:extLst>
          </p:cNvPr>
          <p:cNvSpPr/>
          <p:nvPr userDrawn="1"/>
        </p:nvSpPr>
        <p:spPr>
          <a:xfrm>
            <a:off x="7927848" y="-228600"/>
            <a:ext cx="1828800" cy="1828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0D653F-85D1-499F-89CE-9E069E19A123}"/>
              </a:ext>
            </a:extLst>
          </p:cNvPr>
          <p:cNvSpPr/>
          <p:nvPr userDrawn="1"/>
        </p:nvSpPr>
        <p:spPr>
          <a:xfrm>
            <a:off x="9756648" y="-2286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42D977-D3ED-4DF1-B38F-5237A2F22566}"/>
              </a:ext>
            </a:extLst>
          </p:cNvPr>
          <p:cNvSpPr/>
          <p:nvPr userDrawn="1"/>
        </p:nvSpPr>
        <p:spPr>
          <a:xfrm>
            <a:off x="609600" y="52578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125E9A-5F44-459E-854A-06DAEA69D007}"/>
              </a:ext>
            </a:extLst>
          </p:cNvPr>
          <p:cNvSpPr/>
          <p:nvPr userDrawn="1"/>
        </p:nvSpPr>
        <p:spPr>
          <a:xfrm>
            <a:off x="2441448" y="5257800"/>
            <a:ext cx="1828800" cy="182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F7D84D-CBA5-4CF7-85D2-57673C75F93E}"/>
              </a:ext>
            </a:extLst>
          </p:cNvPr>
          <p:cNvSpPr/>
          <p:nvPr userDrawn="1"/>
        </p:nvSpPr>
        <p:spPr>
          <a:xfrm>
            <a:off x="4270248" y="52578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8A0796-4C04-4A64-B2CE-22230FCD10F9}"/>
              </a:ext>
            </a:extLst>
          </p:cNvPr>
          <p:cNvSpPr/>
          <p:nvPr userDrawn="1"/>
        </p:nvSpPr>
        <p:spPr>
          <a:xfrm>
            <a:off x="6099048" y="52578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CE728D-C95A-4F9F-A0D1-829823DBA1C0}"/>
              </a:ext>
            </a:extLst>
          </p:cNvPr>
          <p:cNvSpPr/>
          <p:nvPr userDrawn="1"/>
        </p:nvSpPr>
        <p:spPr>
          <a:xfrm>
            <a:off x="7927848" y="5257800"/>
            <a:ext cx="1828800" cy="18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E96C18-518C-4F34-BF9F-51104FDD2D25}"/>
              </a:ext>
            </a:extLst>
          </p:cNvPr>
          <p:cNvSpPr/>
          <p:nvPr userDrawn="1"/>
        </p:nvSpPr>
        <p:spPr>
          <a:xfrm>
            <a:off x="9756648" y="5257800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D55A72-38BF-44CD-B5AF-0525F43B527E}"/>
              </a:ext>
            </a:extLst>
          </p:cNvPr>
          <p:cNvSpPr/>
          <p:nvPr userDrawn="1"/>
        </p:nvSpPr>
        <p:spPr>
          <a:xfrm>
            <a:off x="11585448" y="-228600"/>
            <a:ext cx="1828800" cy="182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4BA3E0-575E-452F-9634-5A32F801B701}"/>
              </a:ext>
            </a:extLst>
          </p:cNvPr>
          <p:cNvSpPr/>
          <p:nvPr userDrawn="1"/>
        </p:nvSpPr>
        <p:spPr>
          <a:xfrm>
            <a:off x="11585448" y="16002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039F2C-F8AB-416F-A900-DA3727505E3D}"/>
              </a:ext>
            </a:extLst>
          </p:cNvPr>
          <p:cNvSpPr/>
          <p:nvPr userDrawn="1"/>
        </p:nvSpPr>
        <p:spPr>
          <a:xfrm>
            <a:off x="11585448" y="34290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44A2B3-4B8E-4C21-9AAA-DA3CF2AE5D71}"/>
              </a:ext>
            </a:extLst>
          </p:cNvPr>
          <p:cNvSpPr/>
          <p:nvPr userDrawn="1"/>
        </p:nvSpPr>
        <p:spPr>
          <a:xfrm>
            <a:off x="11585448" y="52578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D3BF9E-D73A-49B7-81CD-BE460ACB10B7}"/>
              </a:ext>
            </a:extLst>
          </p:cNvPr>
          <p:cNvSpPr/>
          <p:nvPr userDrawn="1"/>
        </p:nvSpPr>
        <p:spPr>
          <a:xfrm>
            <a:off x="-1225296" y="-2286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1CE43B-39F6-4B06-8384-1FD29B4675F6}"/>
              </a:ext>
            </a:extLst>
          </p:cNvPr>
          <p:cNvSpPr/>
          <p:nvPr userDrawn="1"/>
        </p:nvSpPr>
        <p:spPr>
          <a:xfrm>
            <a:off x="-1225296" y="1600200"/>
            <a:ext cx="1828800" cy="182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0856DC-46AF-4C27-85CD-40BD3F4C225F}"/>
              </a:ext>
            </a:extLst>
          </p:cNvPr>
          <p:cNvSpPr/>
          <p:nvPr userDrawn="1"/>
        </p:nvSpPr>
        <p:spPr>
          <a:xfrm>
            <a:off x="-1225296" y="34290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FE5F041-595C-4452-B161-EB200B286B30}"/>
              </a:ext>
            </a:extLst>
          </p:cNvPr>
          <p:cNvSpPr/>
          <p:nvPr userDrawn="1"/>
        </p:nvSpPr>
        <p:spPr>
          <a:xfrm>
            <a:off x="-1225296" y="5257800"/>
            <a:ext cx="18288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D733AC8-963F-4887-B6EC-1025926E684A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9058" y="4197416"/>
            <a:ext cx="2353884" cy="0"/>
          </a:xfrm>
          <a:prstGeom prst="line">
            <a:avLst/>
          </a:prstGeom>
          <a:ln w="127000" cap="rnd">
            <a:solidFill>
              <a:schemeClr val="accent6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9C909B-8722-4A38-AD58-E849DFA65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104" y="2368616"/>
            <a:ext cx="3657600" cy="1706074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Slide Title - 1</a:t>
            </a:r>
          </a:p>
        </p:txBody>
      </p:sp>
    </p:spTree>
    <p:extLst>
      <p:ext uri="{BB962C8B-B14F-4D97-AF65-F5344CB8AC3E}">
        <p14:creationId xmlns:p14="http://schemas.microsoft.com/office/powerpoint/2010/main" val="32078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7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9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5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6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7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9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5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6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7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9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4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5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6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7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8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9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4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5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6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7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8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9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4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6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7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8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9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4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6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7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8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9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3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4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5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6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7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8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9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7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8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9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4" nodeType="withEffect">
                                  <p:stCondLst>
                                    <p:cond delay="354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6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7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8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9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2" grpId="0"/>
      <p:bldP spid="2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amond 26">
            <a:extLst>
              <a:ext uri="{FF2B5EF4-FFF2-40B4-BE49-F238E27FC236}">
                <a16:creationId xmlns:a16="http://schemas.microsoft.com/office/drawing/2014/main" id="{239F7AA4-2D43-4BCB-BF16-CC8ED5C11C06}"/>
              </a:ext>
            </a:extLst>
          </p:cNvPr>
          <p:cNvSpPr>
            <a:spLocks noChangeAspect="1"/>
          </p:cNvSpPr>
          <p:nvPr userDrawn="1"/>
        </p:nvSpPr>
        <p:spPr>
          <a:xfrm>
            <a:off x="10661904" y="2577165"/>
            <a:ext cx="1600200" cy="1600200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E36BE92B-B8B8-46ED-9916-9CF1DE781E51}"/>
              </a:ext>
            </a:extLst>
          </p:cNvPr>
          <p:cNvSpPr>
            <a:spLocks noChangeAspect="1"/>
          </p:cNvSpPr>
          <p:nvPr userDrawn="1"/>
        </p:nvSpPr>
        <p:spPr>
          <a:xfrm>
            <a:off x="9107424" y="4187952"/>
            <a:ext cx="1600200" cy="160020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1890491F-A8C8-4CD9-B9DA-66F985F0F939}"/>
              </a:ext>
            </a:extLst>
          </p:cNvPr>
          <p:cNvSpPr>
            <a:spLocks noChangeAspect="1"/>
          </p:cNvSpPr>
          <p:nvPr userDrawn="1"/>
        </p:nvSpPr>
        <p:spPr>
          <a:xfrm>
            <a:off x="9107424" y="941832"/>
            <a:ext cx="1600200" cy="1600200"/>
          </a:xfrm>
          <a:prstGeom prst="diamond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45B9E38A-CAC0-440D-AE24-F2E889796CEF}"/>
              </a:ext>
            </a:extLst>
          </p:cNvPr>
          <p:cNvSpPr>
            <a:spLocks noChangeAspect="1"/>
          </p:cNvSpPr>
          <p:nvPr userDrawn="1"/>
        </p:nvSpPr>
        <p:spPr>
          <a:xfrm>
            <a:off x="1490472" y="4187952"/>
            <a:ext cx="1600200" cy="1600200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41520CD4-77DD-4940-B859-B80C6B496A83}"/>
              </a:ext>
            </a:extLst>
          </p:cNvPr>
          <p:cNvSpPr>
            <a:spLocks noChangeAspect="1"/>
          </p:cNvSpPr>
          <p:nvPr userDrawn="1"/>
        </p:nvSpPr>
        <p:spPr>
          <a:xfrm>
            <a:off x="-84994" y="2570169"/>
            <a:ext cx="1600200" cy="1600200"/>
          </a:xfrm>
          <a:prstGeom prst="diamond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1BCDF2FB-7A60-4C66-8F7B-E075C795C1D5}"/>
              </a:ext>
            </a:extLst>
          </p:cNvPr>
          <p:cNvSpPr>
            <a:spLocks noChangeAspect="1"/>
          </p:cNvSpPr>
          <p:nvPr userDrawn="1"/>
        </p:nvSpPr>
        <p:spPr>
          <a:xfrm>
            <a:off x="1472184" y="941832"/>
            <a:ext cx="1600200" cy="160020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EF2CCD-FA67-AD4C-90A4-3379073509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9681" y="1701643"/>
            <a:ext cx="12524564" cy="332284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ACD5791-03B1-B448-A1F2-6E17E58441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9681" y="1701643"/>
            <a:ext cx="12524564" cy="3351244"/>
          </a:xfrm>
          <a:prstGeom prst="rect">
            <a:avLst/>
          </a:prstGeom>
        </p:spPr>
      </p:pic>
      <p:sp>
        <p:nvSpPr>
          <p:cNvPr id="2" name="Graphic 11">
            <a:extLst>
              <a:ext uri="{FF2B5EF4-FFF2-40B4-BE49-F238E27FC236}">
                <a16:creationId xmlns:a16="http://schemas.microsoft.com/office/drawing/2014/main" id="{F999B271-6869-6B49-92E2-BB4C25CD8AD6}"/>
              </a:ext>
            </a:extLst>
          </p:cNvPr>
          <p:cNvSpPr/>
          <p:nvPr/>
        </p:nvSpPr>
        <p:spPr>
          <a:xfrm>
            <a:off x="-197939" y="1673506"/>
            <a:ext cx="12577905" cy="3412175"/>
          </a:xfrm>
          <a:custGeom>
            <a:avLst/>
            <a:gdLst>
              <a:gd name="connsiteX0" fmla="*/ 12406774 w 12577905"/>
              <a:gd name="connsiteY0" fmla="*/ 179019 h 3412175"/>
              <a:gd name="connsiteX1" fmla="*/ 9347750 w 12577905"/>
              <a:gd name="connsiteY1" fmla="*/ 3238674 h 3412175"/>
              <a:gd name="connsiteX2" fmla="*/ 6289900 w 12577905"/>
              <a:gd name="connsiteY2" fmla="*/ 179019 h 3412175"/>
              <a:gd name="connsiteX3" fmla="*/ 3230876 w 12577905"/>
              <a:gd name="connsiteY3" fmla="*/ 3238674 h 3412175"/>
              <a:gd name="connsiteX4" fmla="*/ 179107 w 12577905"/>
              <a:gd name="connsiteY4" fmla="*/ 184671 h 341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7905" h="3412175">
                <a:moveTo>
                  <a:pt x="12406774" y="179019"/>
                </a:moveTo>
                <a:lnTo>
                  <a:pt x="9347750" y="3238674"/>
                </a:lnTo>
                <a:lnTo>
                  <a:pt x="6289900" y="179019"/>
                </a:lnTo>
                <a:lnTo>
                  <a:pt x="3230876" y="3238674"/>
                </a:lnTo>
                <a:lnTo>
                  <a:pt x="179107" y="184671"/>
                </a:lnTo>
              </a:path>
            </a:pathLst>
          </a:custGeom>
          <a:noFill/>
          <a:ln w="213217" cap="sq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Graphic 9">
            <a:extLst>
              <a:ext uri="{FF2B5EF4-FFF2-40B4-BE49-F238E27FC236}">
                <a16:creationId xmlns:a16="http://schemas.microsoft.com/office/drawing/2014/main" id="{0D74884F-79A7-6A4E-A240-70D5AA177CA7}"/>
              </a:ext>
            </a:extLst>
          </p:cNvPr>
          <p:cNvSpPr/>
          <p:nvPr/>
        </p:nvSpPr>
        <p:spPr>
          <a:xfrm>
            <a:off x="-198116" y="1633376"/>
            <a:ext cx="12577951" cy="3416058"/>
          </a:xfrm>
          <a:custGeom>
            <a:avLst/>
            <a:gdLst>
              <a:gd name="connsiteX0" fmla="*/ 179413 w 12577950"/>
              <a:gd name="connsiteY0" fmla="*/ 3236854 h 3416057"/>
              <a:gd name="connsiteX1" fmla="*/ 3229086 w 12577950"/>
              <a:gd name="connsiteY1" fmla="*/ 179376 h 3416057"/>
              <a:gd name="connsiteX2" fmla="*/ 6301608 w 12577950"/>
              <a:gd name="connsiteY2" fmla="*/ 3236854 h 3416057"/>
              <a:gd name="connsiteX3" fmla="*/ 9351173 w 12577950"/>
              <a:gd name="connsiteY3" fmla="*/ 179376 h 3416057"/>
              <a:gd name="connsiteX4" fmla="*/ 12403515 w 12577950"/>
              <a:gd name="connsiteY4" fmla="*/ 3219561 h 341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7950" h="3416057">
                <a:moveTo>
                  <a:pt x="179413" y="3236854"/>
                </a:moveTo>
                <a:lnTo>
                  <a:pt x="3229086" y="179376"/>
                </a:lnTo>
                <a:lnTo>
                  <a:pt x="6301608" y="3236854"/>
                </a:lnTo>
                <a:lnTo>
                  <a:pt x="9351173" y="179376"/>
                </a:lnTo>
                <a:lnTo>
                  <a:pt x="12403515" y="3219561"/>
                </a:lnTo>
              </a:path>
            </a:pathLst>
          </a:custGeom>
          <a:noFill/>
          <a:ln w="213399" cap="sq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ow Diamond">
            <a:extLst>
              <a:ext uri="{FF2B5EF4-FFF2-40B4-BE49-F238E27FC236}">
                <a16:creationId xmlns:a16="http://schemas.microsoft.com/office/drawing/2014/main" id="{754C3CA6-9BE1-470B-961A-F37FE53DA704}"/>
              </a:ext>
            </a:extLst>
          </p:cNvPr>
          <p:cNvSpPr/>
          <p:nvPr userDrawn="1"/>
        </p:nvSpPr>
        <p:spPr>
          <a:xfrm>
            <a:off x="1593682" y="-1149518"/>
            <a:ext cx="9004635" cy="9004635"/>
          </a:xfrm>
          <a:prstGeom prst="diamon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3ECAC71-F538-43BF-B124-4CD821EF77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7659" y="2968342"/>
            <a:ext cx="5486400" cy="746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F7B7238-9C5D-4CE1-9708-8B1762AF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7659" y="4679824"/>
            <a:ext cx="5486400" cy="746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F32274B-4378-47A1-A6CE-EDCD56006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704" y="1325880"/>
            <a:ext cx="5486400" cy="749808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Add a Slide Title - 1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AB59A1-06C5-4440-B3BE-11F6BC8D8749}"/>
              </a:ext>
            </a:extLst>
          </p:cNvPr>
          <p:cNvCxnSpPr>
            <a:cxnSpLocks/>
          </p:cNvCxnSpPr>
          <p:nvPr userDrawn="1"/>
        </p:nvCxnSpPr>
        <p:spPr>
          <a:xfrm>
            <a:off x="4107200" y="2511286"/>
            <a:ext cx="3965408" cy="28137"/>
          </a:xfrm>
          <a:prstGeom prst="line">
            <a:avLst/>
          </a:prstGeom>
          <a:ln w="152400" cap="rnd">
            <a:solidFill>
              <a:schemeClr val="accent6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77A2E5-683D-4A17-B4ED-3D5532DE3B78}"/>
              </a:ext>
            </a:extLst>
          </p:cNvPr>
          <p:cNvCxnSpPr>
            <a:cxnSpLocks/>
          </p:cNvCxnSpPr>
          <p:nvPr userDrawn="1"/>
        </p:nvCxnSpPr>
        <p:spPr>
          <a:xfrm>
            <a:off x="4107200" y="4187952"/>
            <a:ext cx="3965408" cy="28137"/>
          </a:xfrm>
          <a:prstGeom prst="line">
            <a:avLst/>
          </a:prstGeom>
          <a:ln w="152400" cap="rnd">
            <a:solidFill>
              <a:schemeClr val="accent6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3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3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4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2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3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4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9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9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4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5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6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7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8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9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4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5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6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7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8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9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5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6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7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9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4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5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6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7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8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9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6" presetClass="exit" presetSubtype="21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750"/>
                            </p:stCondLst>
                            <p:childTnLst>
                              <p:par>
                                <p:cTn id="253" presetID="16" presetClass="exit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5" grpId="9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" grpId="0" animBg="1"/>
      <p:bldP spid="2" grpId="1" animBg="1"/>
      <p:bldP spid="3" grpId="0" animBg="1"/>
      <p:bldP spid="3" grpId="1" animBg="1"/>
      <p:bldP spid="11" grpId="0" animBg="1"/>
      <p:bldP spid="11" grpId="1" animBg="1"/>
      <p:bldP spid="16" grpId="0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5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6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6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6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20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6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6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6" grpId="2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3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25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6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6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6" grpId="4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750"/>
                  </p:stCondLst>
                  <p:iterate type="lt">
                    <p:tmPct val="0"/>
                  </p:iterate>
                  <p:childTnLst>
                    <p:animEffect transition="out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20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7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7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7" grpId="2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25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7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7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7" grpId="3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30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7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7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7" grpId="4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4250"/>
                  </p:stCondLst>
                  <p:iterate type="lt">
                    <p:tmPct val="0"/>
                  </p:iterate>
                  <p:childTnLst>
                    <p:animEffect transition="out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/>
      <p:bldP spid="18" grpId="1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13F0-7BBB-445F-A05D-1089F71F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29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87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3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5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1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68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8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676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E5E27-4677-49C6-8FCA-0185B8206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358" y="2345809"/>
            <a:ext cx="8620921" cy="17105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35191C-526D-46B3-AD3E-06DE176F01E5}"/>
              </a:ext>
            </a:extLst>
          </p:cNvPr>
          <p:cNvSpPr/>
          <p:nvPr/>
        </p:nvSpPr>
        <p:spPr>
          <a:xfrm>
            <a:off x="2098321" y="3393216"/>
            <a:ext cx="82254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benefits of physical activity and play.</a:t>
            </a:r>
          </a:p>
        </p:txBody>
      </p:sp>
    </p:spTree>
    <p:extLst>
      <p:ext uri="{BB962C8B-B14F-4D97-AF65-F5344CB8AC3E}">
        <p14:creationId xmlns:p14="http://schemas.microsoft.com/office/powerpoint/2010/main" val="285717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B0DAF7-D125-4DB9-B894-F5429809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0" y="157919"/>
            <a:ext cx="4349771" cy="8630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EC5532-0F04-41B1-BB8C-0180AB2AB1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309" y="2796515"/>
            <a:ext cx="11396227" cy="3551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5B5E3-AF1E-4359-A497-9701C3F16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9130"/>
            <a:ext cx="2874017" cy="13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B0DAF7-D125-4DB9-B894-F5429809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0" y="157919"/>
            <a:ext cx="4349771" cy="8630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279928-6F39-49CA-9A55-E823FCE555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824" y="1021014"/>
            <a:ext cx="10507018" cy="536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7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B0DAF7-D125-4DB9-B894-F5429809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5641" cy="1021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75DC61-8EEF-49AC-8F79-353FC4C00E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</a:blip>
          <a:stretch>
            <a:fillRect/>
          </a:stretch>
        </p:blipFill>
        <p:spPr>
          <a:xfrm>
            <a:off x="1332200" y="695557"/>
            <a:ext cx="9527599" cy="616244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B5DA84E-C170-4C49-B9A7-EC18A5529A14}"/>
              </a:ext>
            </a:extLst>
          </p:cNvPr>
          <p:cNvGrpSpPr/>
          <p:nvPr/>
        </p:nvGrpSpPr>
        <p:grpSpPr>
          <a:xfrm>
            <a:off x="2230088" y="2997397"/>
            <a:ext cx="2153059" cy="1843156"/>
            <a:chOff x="2230088" y="2997397"/>
            <a:chExt cx="2153059" cy="18431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82AAD8-77B6-442B-B84C-562396FBFC5E}"/>
                </a:ext>
              </a:extLst>
            </p:cNvPr>
            <p:cNvSpPr/>
            <p:nvPr/>
          </p:nvSpPr>
          <p:spPr>
            <a:xfrm>
              <a:off x="2230088" y="3633812"/>
              <a:ext cx="2153059" cy="12067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0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ability to concentrate &amp; learn.</a:t>
              </a:r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B6074BFB-DBBE-421F-A37E-3C1420EC5F80}"/>
                </a:ext>
              </a:extLst>
            </p:cNvPr>
            <p:cNvSpPr/>
            <p:nvPr/>
          </p:nvSpPr>
          <p:spPr>
            <a:xfrm>
              <a:off x="3103418" y="2997397"/>
              <a:ext cx="406400" cy="628073"/>
            </a:xfrm>
            <a:prstGeom prst="upArrow">
              <a:avLst>
                <a:gd name="adj1" fmla="val 27273"/>
                <a:gd name="adj2" fmla="val 4318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4AA768-13C4-4D26-A289-22ECB33DB185}"/>
              </a:ext>
            </a:extLst>
          </p:cNvPr>
          <p:cNvGrpSpPr/>
          <p:nvPr/>
        </p:nvGrpSpPr>
        <p:grpSpPr>
          <a:xfrm>
            <a:off x="4891135" y="2945661"/>
            <a:ext cx="2153059" cy="1473824"/>
            <a:chOff x="2230088" y="2997397"/>
            <a:chExt cx="2153059" cy="14738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11882B-28BA-449A-B184-B366E7BA08D8}"/>
                </a:ext>
              </a:extLst>
            </p:cNvPr>
            <p:cNvSpPr/>
            <p:nvPr/>
          </p:nvSpPr>
          <p:spPr>
            <a:xfrm>
              <a:off x="2230088" y="3633812"/>
              <a:ext cx="2153059" cy="8374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0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Blood flow &amp; 0</a:t>
              </a:r>
              <a:r>
                <a:rPr lang="en-US" sz="3000" b="1" cap="none" spc="0" baseline="-250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2</a:t>
              </a:r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6A3C01DF-3C08-4332-86DE-EFBDD261C9E8}"/>
                </a:ext>
              </a:extLst>
            </p:cNvPr>
            <p:cNvSpPr/>
            <p:nvPr/>
          </p:nvSpPr>
          <p:spPr>
            <a:xfrm>
              <a:off x="3103418" y="2997397"/>
              <a:ext cx="406400" cy="628073"/>
            </a:xfrm>
            <a:prstGeom prst="upArrow">
              <a:avLst>
                <a:gd name="adj1" fmla="val 27273"/>
                <a:gd name="adj2" fmla="val 4318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B37E4F3-4225-4D97-BE60-4AF6F1339F03}"/>
              </a:ext>
            </a:extLst>
          </p:cNvPr>
          <p:cNvSpPr/>
          <p:nvPr/>
        </p:nvSpPr>
        <p:spPr>
          <a:xfrm>
            <a:off x="6381833" y="5166819"/>
            <a:ext cx="2153059" cy="12067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Hunger hormone decreases.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8A9788-1E0E-43AB-96F5-7C7B155D9D72}"/>
              </a:ext>
            </a:extLst>
          </p:cNvPr>
          <p:cNvSpPr/>
          <p:nvPr/>
        </p:nvSpPr>
        <p:spPr>
          <a:xfrm>
            <a:off x="8261433" y="3358073"/>
            <a:ext cx="2153059" cy="8374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Relieves stress.</a:t>
            </a:r>
          </a:p>
        </p:txBody>
      </p:sp>
    </p:spTree>
    <p:extLst>
      <p:ext uri="{BB962C8B-B14F-4D97-AF65-F5344CB8AC3E}">
        <p14:creationId xmlns:p14="http://schemas.microsoft.com/office/powerpoint/2010/main" val="8779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B0DAF7-D125-4DB9-B894-F5429809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0" y="157919"/>
            <a:ext cx="4349771" cy="8630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DB8BB5-D575-4152-B469-83286565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77000"/>
          </a:blip>
          <a:stretch>
            <a:fillRect/>
          </a:stretch>
        </p:blipFill>
        <p:spPr>
          <a:xfrm>
            <a:off x="722194" y="1213329"/>
            <a:ext cx="10747612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9A1A05-E1B9-4C89-B094-3F85D04CCCFD}"/>
              </a:ext>
            </a:extLst>
          </p:cNvPr>
          <p:cNvSpPr/>
          <p:nvPr/>
        </p:nvSpPr>
        <p:spPr>
          <a:xfrm>
            <a:off x="1311072" y="2310486"/>
            <a:ext cx="2153059" cy="12067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3000" b="1" dirty="0">
                <a:ln/>
                <a:solidFill>
                  <a:schemeClr val="accent4"/>
                </a:solidFill>
              </a:rPr>
              <a:t>Boosts immune system.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0F0A21-4C11-42DD-B9B7-A063B7B0F70D}"/>
              </a:ext>
            </a:extLst>
          </p:cNvPr>
          <p:cNvSpPr/>
          <p:nvPr/>
        </p:nvSpPr>
        <p:spPr>
          <a:xfrm>
            <a:off x="3573668" y="2641284"/>
            <a:ext cx="2515339" cy="7877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ln/>
                <a:solidFill>
                  <a:schemeClr val="accent4"/>
                </a:solidFill>
              </a:rPr>
              <a:t>Self-image/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ln/>
                <a:solidFill>
                  <a:schemeClr val="accent4"/>
                </a:solidFill>
              </a:rPr>
              <a:t>Self-confidence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908257-EBC8-43F1-9BD7-1E8A14646A79}"/>
              </a:ext>
            </a:extLst>
          </p:cNvPr>
          <p:cNvSpPr/>
          <p:nvPr/>
        </p:nvSpPr>
        <p:spPr>
          <a:xfrm>
            <a:off x="5337364" y="4508357"/>
            <a:ext cx="2153059" cy="12067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3000" b="1" dirty="0">
                <a:ln/>
                <a:solidFill>
                  <a:schemeClr val="accent4"/>
                </a:solidFill>
              </a:rPr>
              <a:t>Strengthens heart muscle.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BED45A-F451-407E-AE8A-5D1094E3A249}"/>
              </a:ext>
            </a:extLst>
          </p:cNvPr>
          <p:cNvSpPr/>
          <p:nvPr/>
        </p:nvSpPr>
        <p:spPr>
          <a:xfrm>
            <a:off x="8521219" y="2671730"/>
            <a:ext cx="2153059" cy="12067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3000" b="1" dirty="0">
                <a:ln/>
                <a:solidFill>
                  <a:schemeClr val="accent4"/>
                </a:solidFill>
              </a:rPr>
              <a:t>Lowers blood pressure.</a:t>
            </a:r>
          </a:p>
        </p:txBody>
      </p:sp>
    </p:spTree>
    <p:extLst>
      <p:ext uri="{BB962C8B-B14F-4D97-AF65-F5344CB8AC3E}">
        <p14:creationId xmlns:p14="http://schemas.microsoft.com/office/powerpoint/2010/main" val="220599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B0DAF7-D125-4DB9-B894-F5429809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0" y="157919"/>
            <a:ext cx="4349771" cy="863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A0B8D1-33D5-4411-AC20-B7BA3347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77000"/>
          </a:blip>
          <a:stretch>
            <a:fillRect/>
          </a:stretch>
        </p:blipFill>
        <p:spPr>
          <a:xfrm>
            <a:off x="689141" y="1647622"/>
            <a:ext cx="10813717" cy="4686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C99DD6-CEBC-4301-B04D-E00F730BC6F5}"/>
              </a:ext>
            </a:extLst>
          </p:cNvPr>
          <p:cNvSpPr/>
          <p:nvPr/>
        </p:nvSpPr>
        <p:spPr>
          <a:xfrm>
            <a:off x="1639546" y="2952536"/>
            <a:ext cx="2153059" cy="10581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83AAA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More you do, more you’ll be able to do.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7F8336-0D11-4F84-8075-708ACCD35634}"/>
              </a:ext>
            </a:extLst>
          </p:cNvPr>
          <p:cNvSpPr/>
          <p:nvPr/>
        </p:nvSpPr>
        <p:spPr>
          <a:xfrm>
            <a:off x="3792605" y="4637319"/>
            <a:ext cx="2153059" cy="10581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83AAA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Happy; better outlook on life.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FDD1D5-A67F-4802-A3F1-8B2E674F2249}"/>
              </a:ext>
            </a:extLst>
          </p:cNvPr>
          <p:cNvSpPr/>
          <p:nvPr/>
        </p:nvSpPr>
        <p:spPr>
          <a:xfrm>
            <a:off x="6446913" y="4637319"/>
            <a:ext cx="2153059" cy="4680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83AAA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Toned</a:t>
            </a:r>
            <a:r>
              <a:rPr lang="en-US" sz="3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83AAA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body</a:t>
            </a:r>
            <a:r>
              <a:rPr lang="en-US" sz="3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2EAC6-A08B-4DED-A8B1-16359D325BB7}"/>
              </a:ext>
            </a:extLst>
          </p:cNvPr>
          <p:cNvSpPr/>
          <p:nvPr/>
        </p:nvSpPr>
        <p:spPr>
          <a:xfrm>
            <a:off x="8818731" y="3247584"/>
            <a:ext cx="2153059" cy="8374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83AAA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Decreases body fat.</a:t>
            </a:r>
          </a:p>
        </p:txBody>
      </p:sp>
    </p:spTree>
    <p:extLst>
      <p:ext uri="{BB962C8B-B14F-4D97-AF65-F5344CB8AC3E}">
        <p14:creationId xmlns:p14="http://schemas.microsoft.com/office/powerpoint/2010/main" val="2168437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16519C-61FE-446A-A55B-08E3DF0963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1640475" y="1561124"/>
            <a:ext cx="8911050" cy="373575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66711B6-6C6A-4F62-BEFA-8F5FCD38142C}"/>
              </a:ext>
            </a:extLst>
          </p:cNvPr>
          <p:cNvSpPr/>
          <p:nvPr/>
        </p:nvSpPr>
        <p:spPr>
          <a:xfrm>
            <a:off x="5885895" y="3950562"/>
            <a:ext cx="3169328" cy="7368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6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AEF241-4406-44C6-B859-7280E6549A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1633012" y="1159533"/>
            <a:ext cx="8925976" cy="453893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174BA18-86A9-4311-A695-CB98BBD0F99C}"/>
              </a:ext>
            </a:extLst>
          </p:cNvPr>
          <p:cNvSpPr/>
          <p:nvPr/>
        </p:nvSpPr>
        <p:spPr>
          <a:xfrm>
            <a:off x="5965793" y="3950562"/>
            <a:ext cx="4492101" cy="7368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75557A-9B39-4CC3-A3A2-DF06273E82C8}"/>
              </a:ext>
            </a:extLst>
          </p:cNvPr>
          <p:cNvSpPr/>
          <p:nvPr/>
        </p:nvSpPr>
        <p:spPr>
          <a:xfrm>
            <a:off x="5885894" y="1818200"/>
            <a:ext cx="3915053" cy="7368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7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B8657E-F4A2-4057-974F-833DD400C1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1379263" y="735540"/>
            <a:ext cx="9433473" cy="53869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338940-1B0F-411B-9AE1-DAA2BABBDD12}"/>
              </a:ext>
            </a:extLst>
          </p:cNvPr>
          <p:cNvSpPr/>
          <p:nvPr/>
        </p:nvSpPr>
        <p:spPr>
          <a:xfrm>
            <a:off x="5496757" y="3898770"/>
            <a:ext cx="2370338" cy="7368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3AC3C3-D5AD-40D1-BA9B-FFA65B81F88B}"/>
              </a:ext>
            </a:extLst>
          </p:cNvPr>
          <p:cNvSpPr/>
          <p:nvPr/>
        </p:nvSpPr>
        <p:spPr>
          <a:xfrm>
            <a:off x="5496757" y="1762387"/>
            <a:ext cx="3169328" cy="7368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8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906E87-2130-46E0-9D63-FE774B4F5A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767" y="1756165"/>
            <a:ext cx="10682796" cy="3902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93B01-1923-45F3-9C43-AF29BE7CD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557"/>
            <a:ext cx="5871782" cy="11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7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B0DAF7-D125-4DB9-B894-F5429809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0" y="157919"/>
            <a:ext cx="4349771" cy="8630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CC51B6-9C2C-4961-A8F6-BD4EED35B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120" y="815113"/>
            <a:ext cx="8763759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35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CF8A95-3CB5-4414-9E47-BCAD644B9139}">
  <ds:schemaRefs>
    <ds:schemaRef ds:uri="http://purl.org/dc/elements/1.1/"/>
    <ds:schemaRef ds:uri="http://schemas.microsoft.com/office/2006/metadata/properties"/>
    <ds:schemaRef ds:uri="71af3243-3dd4-4a8d-8c0d-dd76da1f02a5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4A7383-C7DE-4926-B9FA-5D80BD1C4B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9ED6C1-7E6A-4D0E-B5CF-22292FFAA9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65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2019-05-29T23:04:41Z</dcterms:created>
  <dcterms:modified xsi:type="dcterms:W3CDTF">2019-05-30T02:22:02Z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