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62" r:id="rId3"/>
    <p:sldId id="263" r:id="rId4"/>
    <p:sldId id="264" r:id="rId5"/>
    <p:sldId id="265" r:id="rId6"/>
    <p:sldId id="266" r:id="rId7"/>
    <p:sldId id="268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68" y="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C7188C-1C59-465D-8389-E3A32B8CF527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3101BC7-F436-4F4B-B64B-3EB6608F2DEC}">
      <dgm:prSet phldrT="[Text]"/>
      <dgm:spPr/>
      <dgm:t>
        <a:bodyPr/>
        <a:lstStyle/>
        <a:p>
          <a:r>
            <a:rPr lang="en-US" dirty="0"/>
            <a:t>Benefits of not drinking alcohol</a:t>
          </a:r>
        </a:p>
      </dgm:t>
    </dgm:pt>
    <dgm:pt modelId="{140B1995-DEC6-48E0-BE1E-E1C22614EF19}" type="parTrans" cxnId="{6501C419-862F-43A9-9A0C-C81BC675BD69}">
      <dgm:prSet/>
      <dgm:spPr/>
      <dgm:t>
        <a:bodyPr/>
        <a:lstStyle/>
        <a:p>
          <a:endParaRPr lang="en-US"/>
        </a:p>
      </dgm:t>
    </dgm:pt>
    <dgm:pt modelId="{6AE2CF2A-DEA9-492F-B242-E806D5780728}" type="sibTrans" cxnId="{6501C419-862F-43A9-9A0C-C81BC675BD69}">
      <dgm:prSet/>
      <dgm:spPr/>
      <dgm:t>
        <a:bodyPr/>
        <a:lstStyle/>
        <a:p>
          <a:endParaRPr lang="en-US"/>
        </a:p>
      </dgm:t>
    </dgm:pt>
    <dgm:pt modelId="{5FB70916-EC58-496D-B2B9-253118D2165A}">
      <dgm:prSet phldrT="[Text]"/>
      <dgm:spPr/>
      <dgm:t>
        <a:bodyPr/>
        <a:lstStyle/>
        <a:p>
          <a:endParaRPr lang="en-US" dirty="0"/>
        </a:p>
      </dgm:t>
    </dgm:pt>
    <dgm:pt modelId="{A82C7CCC-181C-4A1F-BC9A-997B912CA3FD}" type="parTrans" cxnId="{CE1D25C0-8028-4364-A647-1977F8C149F6}">
      <dgm:prSet/>
      <dgm:spPr/>
      <dgm:t>
        <a:bodyPr/>
        <a:lstStyle/>
        <a:p>
          <a:endParaRPr lang="en-US"/>
        </a:p>
      </dgm:t>
    </dgm:pt>
    <dgm:pt modelId="{56A39A25-1F94-4E40-96B7-8088F06D082C}" type="sibTrans" cxnId="{CE1D25C0-8028-4364-A647-1977F8C149F6}">
      <dgm:prSet/>
      <dgm:spPr/>
      <dgm:t>
        <a:bodyPr/>
        <a:lstStyle/>
        <a:p>
          <a:endParaRPr lang="en-US"/>
        </a:p>
      </dgm:t>
    </dgm:pt>
    <dgm:pt modelId="{0E9DEACA-6BE4-4D1E-BCD5-853A227DE0C9}">
      <dgm:prSet phldrT="[Text]"/>
      <dgm:spPr/>
      <dgm:t>
        <a:bodyPr/>
        <a:lstStyle/>
        <a:p>
          <a:endParaRPr lang="en-US" dirty="0"/>
        </a:p>
      </dgm:t>
    </dgm:pt>
    <dgm:pt modelId="{20376853-AC87-4F00-AD72-E758313CE21D}" type="parTrans" cxnId="{C829A4A1-5880-4929-84AE-A919BFC16366}">
      <dgm:prSet/>
      <dgm:spPr/>
      <dgm:t>
        <a:bodyPr/>
        <a:lstStyle/>
        <a:p>
          <a:endParaRPr lang="en-US"/>
        </a:p>
      </dgm:t>
    </dgm:pt>
    <dgm:pt modelId="{A9947531-89BE-4FA7-BC90-0FD984E10FD4}" type="sibTrans" cxnId="{C829A4A1-5880-4929-84AE-A919BFC16366}">
      <dgm:prSet/>
      <dgm:spPr/>
      <dgm:t>
        <a:bodyPr/>
        <a:lstStyle/>
        <a:p>
          <a:endParaRPr lang="en-US"/>
        </a:p>
      </dgm:t>
    </dgm:pt>
    <dgm:pt modelId="{CEE32FF1-3AAF-4243-90B7-4EF6A86EFB8B}">
      <dgm:prSet phldrT="[Text]"/>
      <dgm:spPr/>
      <dgm:t>
        <a:bodyPr/>
        <a:lstStyle/>
        <a:p>
          <a:endParaRPr lang="en-US" dirty="0"/>
        </a:p>
      </dgm:t>
    </dgm:pt>
    <dgm:pt modelId="{8D1134C7-F8D0-4287-A1CC-40B99254FEAB}" type="parTrans" cxnId="{723E4898-9E03-4B07-8D36-EEB77C6C5B08}">
      <dgm:prSet/>
      <dgm:spPr/>
      <dgm:t>
        <a:bodyPr/>
        <a:lstStyle/>
        <a:p>
          <a:endParaRPr lang="en-US"/>
        </a:p>
      </dgm:t>
    </dgm:pt>
    <dgm:pt modelId="{981CE3CA-C74B-407D-99D9-93A842D4657D}" type="sibTrans" cxnId="{723E4898-9E03-4B07-8D36-EEB77C6C5B08}">
      <dgm:prSet/>
      <dgm:spPr/>
      <dgm:t>
        <a:bodyPr/>
        <a:lstStyle/>
        <a:p>
          <a:endParaRPr lang="en-US"/>
        </a:p>
      </dgm:t>
    </dgm:pt>
    <dgm:pt modelId="{9FFB6B88-8F7B-4553-B7A1-98D2C73EB49F}">
      <dgm:prSet phldrT="[Text]"/>
      <dgm:spPr/>
      <dgm:t>
        <a:bodyPr/>
        <a:lstStyle/>
        <a:p>
          <a:endParaRPr lang="en-US"/>
        </a:p>
      </dgm:t>
    </dgm:pt>
    <dgm:pt modelId="{A7563A14-D521-4E79-9691-E4184E4EB1C2}" type="parTrans" cxnId="{38CD5A09-DE11-4162-A9B7-AABE9B6F065F}">
      <dgm:prSet/>
      <dgm:spPr/>
      <dgm:t>
        <a:bodyPr/>
        <a:lstStyle/>
        <a:p>
          <a:endParaRPr lang="en-US"/>
        </a:p>
      </dgm:t>
    </dgm:pt>
    <dgm:pt modelId="{1D82D175-F51C-4F0E-AE8A-C94AF29F3464}" type="sibTrans" cxnId="{38CD5A09-DE11-4162-A9B7-AABE9B6F065F}">
      <dgm:prSet/>
      <dgm:spPr/>
      <dgm:t>
        <a:bodyPr/>
        <a:lstStyle/>
        <a:p>
          <a:endParaRPr lang="en-US"/>
        </a:p>
      </dgm:t>
    </dgm:pt>
    <dgm:pt modelId="{FFDFF904-A3CD-4B7E-AB20-0FCC744EF00A}" type="pres">
      <dgm:prSet presAssocID="{A1C7188C-1C59-465D-8389-E3A32B8CF52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E50878E-CAF2-493F-A5D4-3EF1EF633682}" type="pres">
      <dgm:prSet presAssocID="{13101BC7-F436-4F4B-B64B-3EB6608F2DEC}" presName="centerShape" presStyleLbl="node0" presStyleIdx="0" presStyleCnt="1"/>
      <dgm:spPr/>
    </dgm:pt>
    <dgm:pt modelId="{E14C752D-6952-4796-A41C-329C552A6F53}" type="pres">
      <dgm:prSet presAssocID="{5FB70916-EC58-496D-B2B9-253118D2165A}" presName="node" presStyleLbl="node1" presStyleIdx="0" presStyleCnt="4">
        <dgm:presLayoutVars>
          <dgm:bulletEnabled val="1"/>
        </dgm:presLayoutVars>
      </dgm:prSet>
      <dgm:spPr/>
    </dgm:pt>
    <dgm:pt modelId="{570ECF6F-85E6-4004-A75F-6B6C7694B256}" type="pres">
      <dgm:prSet presAssocID="{5FB70916-EC58-496D-B2B9-253118D2165A}" presName="dummy" presStyleCnt="0"/>
      <dgm:spPr/>
    </dgm:pt>
    <dgm:pt modelId="{7CA3E1D9-A229-4505-AEE8-0D81AA5C5565}" type="pres">
      <dgm:prSet presAssocID="{56A39A25-1F94-4E40-96B7-8088F06D082C}" presName="sibTrans" presStyleLbl="sibTrans2D1" presStyleIdx="0" presStyleCnt="4"/>
      <dgm:spPr/>
    </dgm:pt>
    <dgm:pt modelId="{881F7873-1233-4A18-89CD-968AC0722077}" type="pres">
      <dgm:prSet presAssocID="{0E9DEACA-6BE4-4D1E-BCD5-853A227DE0C9}" presName="node" presStyleLbl="node1" presStyleIdx="1" presStyleCnt="4">
        <dgm:presLayoutVars>
          <dgm:bulletEnabled val="1"/>
        </dgm:presLayoutVars>
      </dgm:prSet>
      <dgm:spPr/>
    </dgm:pt>
    <dgm:pt modelId="{D5AF2BFE-5F61-477B-974C-6D7ACC9AC3A5}" type="pres">
      <dgm:prSet presAssocID="{0E9DEACA-6BE4-4D1E-BCD5-853A227DE0C9}" presName="dummy" presStyleCnt="0"/>
      <dgm:spPr/>
    </dgm:pt>
    <dgm:pt modelId="{6D19C1E8-0FEB-43F5-BE03-255BA0D1E112}" type="pres">
      <dgm:prSet presAssocID="{A9947531-89BE-4FA7-BC90-0FD984E10FD4}" presName="sibTrans" presStyleLbl="sibTrans2D1" presStyleIdx="1" presStyleCnt="4"/>
      <dgm:spPr/>
    </dgm:pt>
    <dgm:pt modelId="{6E5D9E2F-1776-4407-947A-73E248DD2028}" type="pres">
      <dgm:prSet presAssocID="{CEE32FF1-3AAF-4243-90B7-4EF6A86EFB8B}" presName="node" presStyleLbl="node1" presStyleIdx="2" presStyleCnt="4">
        <dgm:presLayoutVars>
          <dgm:bulletEnabled val="1"/>
        </dgm:presLayoutVars>
      </dgm:prSet>
      <dgm:spPr/>
    </dgm:pt>
    <dgm:pt modelId="{891C53DB-7080-4F89-81C2-A1BD177ECBC6}" type="pres">
      <dgm:prSet presAssocID="{CEE32FF1-3AAF-4243-90B7-4EF6A86EFB8B}" presName="dummy" presStyleCnt="0"/>
      <dgm:spPr/>
    </dgm:pt>
    <dgm:pt modelId="{EED662AF-96E3-4D2E-A177-456BDD1EAD27}" type="pres">
      <dgm:prSet presAssocID="{981CE3CA-C74B-407D-99D9-93A842D4657D}" presName="sibTrans" presStyleLbl="sibTrans2D1" presStyleIdx="2" presStyleCnt="4"/>
      <dgm:spPr/>
    </dgm:pt>
    <dgm:pt modelId="{EC1F0004-0975-4D78-8CDE-B84C99FB0414}" type="pres">
      <dgm:prSet presAssocID="{9FFB6B88-8F7B-4553-B7A1-98D2C73EB49F}" presName="node" presStyleLbl="node1" presStyleIdx="3" presStyleCnt="4">
        <dgm:presLayoutVars>
          <dgm:bulletEnabled val="1"/>
        </dgm:presLayoutVars>
      </dgm:prSet>
      <dgm:spPr/>
    </dgm:pt>
    <dgm:pt modelId="{43A64557-4E20-4F12-8DA4-2D1F1817502B}" type="pres">
      <dgm:prSet presAssocID="{9FFB6B88-8F7B-4553-B7A1-98D2C73EB49F}" presName="dummy" presStyleCnt="0"/>
      <dgm:spPr/>
    </dgm:pt>
    <dgm:pt modelId="{31F67878-D5AB-4C1E-9D44-F57243C0022F}" type="pres">
      <dgm:prSet presAssocID="{1D82D175-F51C-4F0E-AE8A-C94AF29F3464}" presName="sibTrans" presStyleLbl="sibTrans2D1" presStyleIdx="3" presStyleCnt="4"/>
      <dgm:spPr/>
    </dgm:pt>
  </dgm:ptLst>
  <dgm:cxnLst>
    <dgm:cxn modelId="{38CD5A09-DE11-4162-A9B7-AABE9B6F065F}" srcId="{13101BC7-F436-4F4B-B64B-3EB6608F2DEC}" destId="{9FFB6B88-8F7B-4553-B7A1-98D2C73EB49F}" srcOrd="3" destOrd="0" parTransId="{A7563A14-D521-4E79-9691-E4184E4EB1C2}" sibTransId="{1D82D175-F51C-4F0E-AE8A-C94AF29F3464}"/>
    <dgm:cxn modelId="{6501C419-862F-43A9-9A0C-C81BC675BD69}" srcId="{A1C7188C-1C59-465D-8389-E3A32B8CF527}" destId="{13101BC7-F436-4F4B-B64B-3EB6608F2DEC}" srcOrd="0" destOrd="0" parTransId="{140B1995-DEC6-48E0-BE1E-E1C22614EF19}" sibTransId="{6AE2CF2A-DEA9-492F-B242-E806D5780728}"/>
    <dgm:cxn modelId="{7A6B0D25-D9D9-4060-991B-461CFCDEC934}" type="presOf" srcId="{56A39A25-1F94-4E40-96B7-8088F06D082C}" destId="{7CA3E1D9-A229-4505-AEE8-0D81AA5C5565}" srcOrd="0" destOrd="0" presId="urn:microsoft.com/office/officeart/2005/8/layout/radial6"/>
    <dgm:cxn modelId="{66A6BB49-1605-406F-A1A3-4B6F00E3404A}" type="presOf" srcId="{981CE3CA-C74B-407D-99D9-93A842D4657D}" destId="{EED662AF-96E3-4D2E-A177-456BDD1EAD27}" srcOrd="0" destOrd="0" presId="urn:microsoft.com/office/officeart/2005/8/layout/radial6"/>
    <dgm:cxn modelId="{723E4898-9E03-4B07-8D36-EEB77C6C5B08}" srcId="{13101BC7-F436-4F4B-B64B-3EB6608F2DEC}" destId="{CEE32FF1-3AAF-4243-90B7-4EF6A86EFB8B}" srcOrd="2" destOrd="0" parTransId="{8D1134C7-F8D0-4287-A1CC-40B99254FEAB}" sibTransId="{981CE3CA-C74B-407D-99D9-93A842D4657D}"/>
    <dgm:cxn modelId="{AF0ED7A0-DC33-4EF8-A57F-6A69A311B69B}" type="presOf" srcId="{CEE32FF1-3AAF-4243-90B7-4EF6A86EFB8B}" destId="{6E5D9E2F-1776-4407-947A-73E248DD2028}" srcOrd="0" destOrd="0" presId="urn:microsoft.com/office/officeart/2005/8/layout/radial6"/>
    <dgm:cxn modelId="{C829A4A1-5880-4929-84AE-A919BFC16366}" srcId="{13101BC7-F436-4F4B-B64B-3EB6608F2DEC}" destId="{0E9DEACA-6BE4-4D1E-BCD5-853A227DE0C9}" srcOrd="1" destOrd="0" parTransId="{20376853-AC87-4F00-AD72-E758313CE21D}" sibTransId="{A9947531-89BE-4FA7-BC90-0FD984E10FD4}"/>
    <dgm:cxn modelId="{6F634FA3-2136-4FF2-B90B-36A4F23A7265}" type="presOf" srcId="{9FFB6B88-8F7B-4553-B7A1-98D2C73EB49F}" destId="{EC1F0004-0975-4D78-8CDE-B84C99FB0414}" srcOrd="0" destOrd="0" presId="urn:microsoft.com/office/officeart/2005/8/layout/radial6"/>
    <dgm:cxn modelId="{12F1EDB5-A6FF-426D-A8B6-10F55A1164D6}" type="presOf" srcId="{1D82D175-F51C-4F0E-AE8A-C94AF29F3464}" destId="{31F67878-D5AB-4C1E-9D44-F57243C0022F}" srcOrd="0" destOrd="0" presId="urn:microsoft.com/office/officeart/2005/8/layout/radial6"/>
    <dgm:cxn modelId="{CE1D25C0-8028-4364-A647-1977F8C149F6}" srcId="{13101BC7-F436-4F4B-B64B-3EB6608F2DEC}" destId="{5FB70916-EC58-496D-B2B9-253118D2165A}" srcOrd="0" destOrd="0" parTransId="{A82C7CCC-181C-4A1F-BC9A-997B912CA3FD}" sibTransId="{56A39A25-1F94-4E40-96B7-8088F06D082C}"/>
    <dgm:cxn modelId="{05EAAFC8-CC0B-4C1A-888F-E2D5A84F20E2}" type="presOf" srcId="{0E9DEACA-6BE4-4D1E-BCD5-853A227DE0C9}" destId="{881F7873-1233-4A18-89CD-968AC0722077}" srcOrd="0" destOrd="0" presId="urn:microsoft.com/office/officeart/2005/8/layout/radial6"/>
    <dgm:cxn modelId="{34F371D3-3A66-46A6-B685-90B78C88182B}" type="presOf" srcId="{A9947531-89BE-4FA7-BC90-0FD984E10FD4}" destId="{6D19C1E8-0FEB-43F5-BE03-255BA0D1E112}" srcOrd="0" destOrd="0" presId="urn:microsoft.com/office/officeart/2005/8/layout/radial6"/>
    <dgm:cxn modelId="{B47659D7-F49F-4AD4-A354-5EDA41858EC3}" type="presOf" srcId="{13101BC7-F436-4F4B-B64B-3EB6608F2DEC}" destId="{3E50878E-CAF2-493F-A5D4-3EF1EF633682}" srcOrd="0" destOrd="0" presId="urn:microsoft.com/office/officeart/2005/8/layout/radial6"/>
    <dgm:cxn modelId="{D4FA34E5-0F77-4F71-92FC-E0E54987FE98}" type="presOf" srcId="{A1C7188C-1C59-465D-8389-E3A32B8CF527}" destId="{FFDFF904-A3CD-4B7E-AB20-0FCC744EF00A}" srcOrd="0" destOrd="0" presId="urn:microsoft.com/office/officeart/2005/8/layout/radial6"/>
    <dgm:cxn modelId="{E14063F0-EE4C-4766-8000-130760BDD97A}" type="presOf" srcId="{5FB70916-EC58-496D-B2B9-253118D2165A}" destId="{E14C752D-6952-4796-A41C-329C552A6F53}" srcOrd="0" destOrd="0" presId="urn:microsoft.com/office/officeart/2005/8/layout/radial6"/>
    <dgm:cxn modelId="{568B093D-7D83-434E-AEDA-2185960E7288}" type="presParOf" srcId="{FFDFF904-A3CD-4B7E-AB20-0FCC744EF00A}" destId="{3E50878E-CAF2-493F-A5D4-3EF1EF633682}" srcOrd="0" destOrd="0" presId="urn:microsoft.com/office/officeart/2005/8/layout/radial6"/>
    <dgm:cxn modelId="{75046E5C-898A-477A-A848-E530A4E634AD}" type="presParOf" srcId="{FFDFF904-A3CD-4B7E-AB20-0FCC744EF00A}" destId="{E14C752D-6952-4796-A41C-329C552A6F53}" srcOrd="1" destOrd="0" presId="urn:microsoft.com/office/officeart/2005/8/layout/radial6"/>
    <dgm:cxn modelId="{EEDB9358-B5FA-42E4-8AC3-50DC01951EFF}" type="presParOf" srcId="{FFDFF904-A3CD-4B7E-AB20-0FCC744EF00A}" destId="{570ECF6F-85E6-4004-A75F-6B6C7694B256}" srcOrd="2" destOrd="0" presId="urn:microsoft.com/office/officeart/2005/8/layout/radial6"/>
    <dgm:cxn modelId="{B046F29E-2231-4547-B7A1-B9CEA59A7643}" type="presParOf" srcId="{FFDFF904-A3CD-4B7E-AB20-0FCC744EF00A}" destId="{7CA3E1D9-A229-4505-AEE8-0D81AA5C5565}" srcOrd="3" destOrd="0" presId="urn:microsoft.com/office/officeart/2005/8/layout/radial6"/>
    <dgm:cxn modelId="{EC9522FB-0DD5-4A69-ACE4-32F98F9181C2}" type="presParOf" srcId="{FFDFF904-A3CD-4B7E-AB20-0FCC744EF00A}" destId="{881F7873-1233-4A18-89CD-968AC0722077}" srcOrd="4" destOrd="0" presId="urn:microsoft.com/office/officeart/2005/8/layout/radial6"/>
    <dgm:cxn modelId="{7F77DE3F-498A-4302-9069-165187994CF5}" type="presParOf" srcId="{FFDFF904-A3CD-4B7E-AB20-0FCC744EF00A}" destId="{D5AF2BFE-5F61-477B-974C-6D7ACC9AC3A5}" srcOrd="5" destOrd="0" presId="urn:microsoft.com/office/officeart/2005/8/layout/radial6"/>
    <dgm:cxn modelId="{1C4A99E2-A3A6-4F2C-80E6-23823254381D}" type="presParOf" srcId="{FFDFF904-A3CD-4B7E-AB20-0FCC744EF00A}" destId="{6D19C1E8-0FEB-43F5-BE03-255BA0D1E112}" srcOrd="6" destOrd="0" presId="urn:microsoft.com/office/officeart/2005/8/layout/radial6"/>
    <dgm:cxn modelId="{46DFEFEA-B912-44B4-93C1-9E20BF47313A}" type="presParOf" srcId="{FFDFF904-A3CD-4B7E-AB20-0FCC744EF00A}" destId="{6E5D9E2F-1776-4407-947A-73E248DD2028}" srcOrd="7" destOrd="0" presId="urn:microsoft.com/office/officeart/2005/8/layout/radial6"/>
    <dgm:cxn modelId="{42FB81DA-E884-4790-8BFF-42D4E07886CF}" type="presParOf" srcId="{FFDFF904-A3CD-4B7E-AB20-0FCC744EF00A}" destId="{891C53DB-7080-4F89-81C2-A1BD177ECBC6}" srcOrd="8" destOrd="0" presId="urn:microsoft.com/office/officeart/2005/8/layout/radial6"/>
    <dgm:cxn modelId="{307FD5FF-2AF9-47EC-B19B-4AA6B5232140}" type="presParOf" srcId="{FFDFF904-A3CD-4B7E-AB20-0FCC744EF00A}" destId="{EED662AF-96E3-4D2E-A177-456BDD1EAD27}" srcOrd="9" destOrd="0" presId="urn:microsoft.com/office/officeart/2005/8/layout/radial6"/>
    <dgm:cxn modelId="{5AB01D8B-0025-4C8C-A8B8-78D89D3FFC12}" type="presParOf" srcId="{FFDFF904-A3CD-4B7E-AB20-0FCC744EF00A}" destId="{EC1F0004-0975-4D78-8CDE-B84C99FB0414}" srcOrd="10" destOrd="0" presId="urn:microsoft.com/office/officeart/2005/8/layout/radial6"/>
    <dgm:cxn modelId="{7D47CA6B-1A3F-49EA-A828-CBD0D4E681F5}" type="presParOf" srcId="{FFDFF904-A3CD-4B7E-AB20-0FCC744EF00A}" destId="{43A64557-4E20-4F12-8DA4-2D1F1817502B}" srcOrd="11" destOrd="0" presId="urn:microsoft.com/office/officeart/2005/8/layout/radial6"/>
    <dgm:cxn modelId="{EE42D96A-F721-4354-92A1-E0AA64DBAB4A}" type="presParOf" srcId="{FFDFF904-A3CD-4B7E-AB20-0FCC744EF00A}" destId="{31F67878-D5AB-4C1E-9D44-F57243C0022F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F67878-D5AB-4C1E-9D44-F57243C0022F}">
      <dsp:nvSpPr>
        <dsp:cNvPr id="0" name=""/>
        <dsp:cNvSpPr/>
      </dsp:nvSpPr>
      <dsp:spPr>
        <a:xfrm>
          <a:off x="3542861" y="587856"/>
          <a:ext cx="3914725" cy="3914725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D662AF-96E3-4D2E-A177-456BDD1EAD27}">
      <dsp:nvSpPr>
        <dsp:cNvPr id="0" name=""/>
        <dsp:cNvSpPr/>
      </dsp:nvSpPr>
      <dsp:spPr>
        <a:xfrm>
          <a:off x="3542861" y="587856"/>
          <a:ext cx="3914725" cy="3914725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19C1E8-0FEB-43F5-BE03-255BA0D1E112}">
      <dsp:nvSpPr>
        <dsp:cNvPr id="0" name=""/>
        <dsp:cNvSpPr/>
      </dsp:nvSpPr>
      <dsp:spPr>
        <a:xfrm>
          <a:off x="3542861" y="587856"/>
          <a:ext cx="3914725" cy="3914725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A3E1D9-A229-4505-AEE8-0D81AA5C5565}">
      <dsp:nvSpPr>
        <dsp:cNvPr id="0" name=""/>
        <dsp:cNvSpPr/>
      </dsp:nvSpPr>
      <dsp:spPr>
        <a:xfrm>
          <a:off x="3542861" y="587856"/>
          <a:ext cx="3914725" cy="3914725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0878E-CAF2-493F-A5D4-3EF1EF633682}">
      <dsp:nvSpPr>
        <dsp:cNvPr id="0" name=""/>
        <dsp:cNvSpPr/>
      </dsp:nvSpPr>
      <dsp:spPr>
        <a:xfrm>
          <a:off x="4599186" y="1644181"/>
          <a:ext cx="1802075" cy="18020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Benefits of not drinking alcohol</a:t>
          </a:r>
        </a:p>
      </dsp:txBody>
      <dsp:txXfrm>
        <a:off x="4863094" y="1908089"/>
        <a:ext cx="1274259" cy="1274259"/>
      </dsp:txXfrm>
    </dsp:sp>
    <dsp:sp modelId="{E14C752D-6952-4796-A41C-329C552A6F53}">
      <dsp:nvSpPr>
        <dsp:cNvPr id="0" name=""/>
        <dsp:cNvSpPr/>
      </dsp:nvSpPr>
      <dsp:spPr>
        <a:xfrm>
          <a:off x="4869497" y="2542"/>
          <a:ext cx="1261452" cy="126145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5054232" y="187277"/>
        <a:ext cx="891982" cy="891982"/>
      </dsp:txXfrm>
    </dsp:sp>
    <dsp:sp modelId="{881F7873-1233-4A18-89CD-968AC0722077}">
      <dsp:nvSpPr>
        <dsp:cNvPr id="0" name=""/>
        <dsp:cNvSpPr/>
      </dsp:nvSpPr>
      <dsp:spPr>
        <a:xfrm>
          <a:off x="6781448" y="1914492"/>
          <a:ext cx="1261452" cy="1261452"/>
        </a:xfrm>
        <a:prstGeom prst="ellips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6966183" y="2099227"/>
        <a:ext cx="891982" cy="891982"/>
      </dsp:txXfrm>
    </dsp:sp>
    <dsp:sp modelId="{6E5D9E2F-1776-4407-947A-73E248DD2028}">
      <dsp:nvSpPr>
        <dsp:cNvPr id="0" name=""/>
        <dsp:cNvSpPr/>
      </dsp:nvSpPr>
      <dsp:spPr>
        <a:xfrm>
          <a:off x="4869497" y="3826443"/>
          <a:ext cx="1261452" cy="1261452"/>
        </a:xfrm>
        <a:prstGeom prst="ellips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5054232" y="4011178"/>
        <a:ext cx="891982" cy="891982"/>
      </dsp:txXfrm>
    </dsp:sp>
    <dsp:sp modelId="{EC1F0004-0975-4D78-8CDE-B84C99FB0414}">
      <dsp:nvSpPr>
        <dsp:cNvPr id="0" name=""/>
        <dsp:cNvSpPr/>
      </dsp:nvSpPr>
      <dsp:spPr>
        <a:xfrm>
          <a:off x="2957547" y="1914492"/>
          <a:ext cx="1261452" cy="1261452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3142282" y="2099227"/>
        <a:ext cx="891982" cy="891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45532-F189-476A-839C-56EB8ADA5FFC}" type="datetimeFigureOut">
              <a:rPr lang="en-US" smtClean="0"/>
              <a:t>7/28/2017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F7934-EB81-475E-8A56-6F3C44808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31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E68C7-93A3-4814-B40C-40A7DA4AD0E1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Copyright-Mary Connolly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8572F-2AE6-4C5B-B3B4-2DD8C46605E1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Copyright-Mary Connolly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6DFAF-2709-42FE-BACB-921A014CC1E7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Copyright-Mary Connolly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0C7BF-19ED-4844-B9C8-6D483FBDDDED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Copyright-Mary Connolly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D5456-BDED-4FAD-9450-0DF63927979F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Copyright-Mary Connolly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F2DC-48ED-45E0-AF1E-6988275D9BE2}" type="datetime1">
              <a:rPr lang="en-US" smtClean="0"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Copyright-Mary Connolly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B66FB-DC2B-406E-8669-42C0D5A519AD}" type="datetime1">
              <a:rPr lang="en-US" smtClean="0"/>
              <a:t>7/28/2017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Copyright-Mary Connolly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9194-08D0-4530-B4DA-4829C507DE07}" type="datetime1">
              <a:rPr lang="en-US" smtClean="0"/>
              <a:t>7/28/2017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Copyright-Mary Connolly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A7D6-3426-4112-B8C6-06029300B192}" type="datetime1">
              <a:rPr lang="en-US" smtClean="0"/>
              <a:t>7/28/2017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Copyright-Mary Connolly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F58D8-A46C-4684-8F69-16DD3763C5E4}" type="datetime1">
              <a:rPr lang="en-US" smtClean="0"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Copyright-Mary Connolly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265A-AF92-4039-939E-6D5F558FBABC}" type="datetime1">
              <a:rPr lang="en-US" smtClean="0"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Copyright-Mary Connolly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2826291-5786-429C-8FB4-4CED96B6DF19}" type="datetime1">
              <a:rPr lang="en-US" smtClean="0"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Copyright-Mary Connolly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2D6987-FB6D-4DB8-81B8-AD0F35E3B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Young_girls_with_very_nice_smiles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sa/3.0/" TargetMode="External"/><Relationship Id="rId3" Type="http://schemas.openxmlformats.org/officeDocument/2006/relationships/diagramLayout" Target="../diagrams/layout1.xml"/><Relationship Id="rId7" Type="http://schemas.openxmlformats.org/officeDocument/2006/relationships/hyperlink" Target="https://commons.wikimedia.org/wiki/File:Young_girls_with_very_nice_smiles.jpg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Analyzing Influences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Alcohol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E563C3-13A2-45C2-89E2-31A388CAD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Copyright-Mary Connolly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4E5C4A-3DDB-42D6-A0A6-0DEC07C57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 view of the lesson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63071" y="1690688"/>
            <a:ext cx="10515600" cy="4351338"/>
          </a:xfr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Skill of Analyzing Influences</a:t>
            </a:r>
          </a:p>
          <a:p>
            <a:r>
              <a:rPr lang="en-US" dirty="0"/>
              <a:t>Vocabulary review</a:t>
            </a:r>
          </a:p>
          <a:p>
            <a:r>
              <a:rPr lang="en-US" dirty="0"/>
              <a:t>Pre-test</a:t>
            </a:r>
          </a:p>
          <a:p>
            <a:r>
              <a:rPr lang="en-US" dirty="0"/>
              <a:t>Tolerance</a:t>
            </a:r>
          </a:p>
          <a:p>
            <a:r>
              <a:rPr lang="en-US" dirty="0"/>
              <a:t>Influences on teens to use alcohol</a:t>
            </a:r>
          </a:p>
          <a:p>
            <a:r>
              <a:rPr lang="en-US" dirty="0"/>
              <a:t>Benefits of not using alcohol</a:t>
            </a:r>
          </a:p>
          <a:p>
            <a:r>
              <a:rPr lang="en-US" dirty="0"/>
              <a:t>Coping with pressure to use alcohol</a:t>
            </a:r>
          </a:p>
          <a:p>
            <a:r>
              <a:rPr lang="en-US" dirty="0"/>
              <a:t>Review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3B55E0-8F44-44AD-B246-222EEDA99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Copyright-Mary Connolly</a:t>
            </a:r>
          </a:p>
        </p:txBody>
      </p:sp>
    </p:spTree>
    <p:extLst>
      <p:ext uri="{BB962C8B-B14F-4D97-AF65-F5344CB8AC3E}">
        <p14:creationId xmlns:p14="http://schemas.microsoft.com/office/powerpoint/2010/main" val="412428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45E20-03D6-46A5-9735-E839B3108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857" y="250951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Review vocabulary sort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ADFBB9-1732-4B30-A886-F6984CFBC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Copyright-Mary Connolly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F9BD83-15C2-41A2-8FEE-5FE5A383E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62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0BFBD-84D5-40E2-9DC3-8AA4294D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912" y="2558067"/>
            <a:ext cx="10515600" cy="1325563"/>
          </a:xfrm>
        </p:spPr>
        <p:txBody>
          <a:bodyPr/>
          <a:lstStyle/>
          <a:p>
            <a:r>
              <a:rPr lang="en-US" dirty="0"/>
              <a:t>Pre-Test on Alcohol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D3E97E-BEB9-41D1-B692-7E5F4157A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Copyright-Mary Connolly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2408E-4F9B-48EE-BB3E-227621426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024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9A0E5-CF94-4442-AA26-552120830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929" y="2752276"/>
            <a:ext cx="10515600" cy="1325563"/>
          </a:xfrm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pPr algn="ctr"/>
            <a:r>
              <a:rPr lang="en-US" dirty="0"/>
              <a:t>Tolerance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77741A-D37B-41F7-B46C-89BCBA578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Copyright-Mary Connolly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2F94E-8A91-41A9-AE55-1D1E62993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33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9A4BA-07D2-4A25-A001-95628533F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activity – Analyzing Influences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9EDC5-38FF-4A05-8A66-7FAC3FC05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31772"/>
            <a:ext cx="10515600" cy="1974302"/>
          </a:xfrm>
        </p:spPr>
        <p:txBody>
          <a:bodyPr/>
          <a:lstStyle/>
          <a:p>
            <a:r>
              <a:rPr lang="en-US" dirty="0"/>
              <a:t>Ella and Katie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Evan and Aaden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DE73DA-162A-478D-8450-C2F6F0770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51095" y="6182033"/>
            <a:ext cx="2895600" cy="365125"/>
          </a:xfrm>
        </p:spPr>
        <p:txBody>
          <a:bodyPr/>
          <a:lstStyle/>
          <a:p>
            <a:r>
              <a:rPr lang="en-US"/>
              <a:t>Copyright-Mary Connolly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B93B31-A08E-477C-9AC3-86948BECC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 descr="Two people looking at the camera&#10;&#10;Description generated with high confidence">
            <a:extLst>
              <a:ext uri="{FF2B5EF4-FFF2-40B4-BE49-F238E27FC236}">
                <a16:creationId xmlns:a16="http://schemas.microsoft.com/office/drawing/2014/main" id="{6201A0A8-C89F-4ECC-81F7-707782FDB0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714029" y="2638004"/>
            <a:ext cx="4248318" cy="283221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E9E967-A5C0-4788-9E75-D207EDB96D68}"/>
              </a:ext>
            </a:extLst>
          </p:cNvPr>
          <p:cNvSpPr txBox="1"/>
          <p:nvPr/>
        </p:nvSpPr>
        <p:spPr>
          <a:xfrm>
            <a:off x="6714030" y="9496004"/>
            <a:ext cx="34550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commons.wikimedia.org/wiki/File:Young_girls_with_very_nice_smiles.jpg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1588243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9A4BA-07D2-4A25-A001-95628533F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Class activity – Benefits of not drinking alcohol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A97995A-0DEC-4D96-B5F7-1779FA49CA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2064665"/>
              </p:ext>
            </p:extLst>
          </p:nvPr>
        </p:nvGraphicFramePr>
        <p:xfrm>
          <a:off x="838200" y="1690688"/>
          <a:ext cx="11000448" cy="5090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DE73DA-162A-478D-8450-C2F6F0770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51095" y="6182033"/>
            <a:ext cx="2895600" cy="365125"/>
          </a:xfrm>
        </p:spPr>
        <p:txBody>
          <a:bodyPr/>
          <a:lstStyle/>
          <a:p>
            <a:r>
              <a:rPr lang="en-US"/>
              <a:t>Copyright-Mary Connolly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B93B31-A08E-477C-9AC3-86948BECC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E9E967-A5C0-4788-9E75-D207EDB96D68}"/>
              </a:ext>
            </a:extLst>
          </p:cNvPr>
          <p:cNvSpPr txBox="1"/>
          <p:nvPr/>
        </p:nvSpPr>
        <p:spPr>
          <a:xfrm>
            <a:off x="6714030" y="9496004"/>
            <a:ext cx="34550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7" tooltip="https://commons.wikimedia.org/wiki/File:Young_girls_with_very_nice_smiles.jpg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8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1146843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3C11192-B040-4290-93B2-D8DD18CA2F99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en-US" dirty="0"/>
              <a:t>Reflective Questions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ACF216-ED2E-4E4F-B91F-11836F855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2" y="1981200"/>
            <a:ext cx="9601200" cy="4648200"/>
          </a:xfrm>
        </p:spPr>
        <p:txBody>
          <a:bodyPr>
            <a:normAutofit lnSpcReduction="10000"/>
          </a:bodyPr>
          <a:lstStyle/>
          <a:p>
            <a:pPr marL="914400" lvl="1" indent="-457200" fontAlgn="base">
              <a:buFont typeface="+mj-lt"/>
              <a:buAutoNum type="arabicPeriod"/>
            </a:pPr>
            <a:r>
              <a:rPr lang="en-US" dirty="0"/>
              <a:t>Identify examples of the emotional, intellectual, physical, and social health benefits to children </a:t>
            </a:r>
            <a:r>
              <a:rPr lang="en-US" i="1" dirty="0"/>
              <a:t>who do not use alcohol. </a:t>
            </a:r>
          </a:p>
          <a:p>
            <a:pPr marL="914400" lvl="1" indent="-457200" fontAlgn="base">
              <a:buFont typeface="+mj-lt"/>
              <a:buAutoNum type="arabicPeriod"/>
            </a:pPr>
            <a:endParaRPr lang="en-US" dirty="0"/>
          </a:p>
          <a:p>
            <a:pPr marL="914400" lvl="1" indent="-457200" fontAlgn="base">
              <a:buFont typeface="+mj-lt"/>
              <a:buAutoNum type="arabicPeriod"/>
            </a:pPr>
            <a:r>
              <a:rPr lang="en-US" dirty="0"/>
              <a:t>Describe how the family influences personal health practices and behaviors </a:t>
            </a:r>
            <a:r>
              <a:rPr lang="en-US" i="1" dirty="0"/>
              <a:t>relating to alcohol. </a:t>
            </a:r>
          </a:p>
          <a:p>
            <a:pPr marL="914400" lvl="1" indent="-457200" fontAlgn="base">
              <a:buFont typeface="+mj-lt"/>
              <a:buAutoNum type="arabicPeriod"/>
            </a:pPr>
            <a:endParaRPr lang="en-US" dirty="0"/>
          </a:p>
          <a:p>
            <a:pPr marL="914400" lvl="1" indent="-457200" fontAlgn="base">
              <a:buFont typeface="+mj-lt"/>
              <a:buAutoNum type="arabicPeriod"/>
            </a:pPr>
            <a:r>
              <a:rPr lang="en-US" dirty="0"/>
              <a:t>Identify how peers influence healthy and unhealthy behaviors </a:t>
            </a:r>
            <a:r>
              <a:rPr lang="en-US" i="1" dirty="0"/>
              <a:t>relating to alcohol.</a:t>
            </a:r>
            <a:r>
              <a:rPr lang="en-US" dirty="0"/>
              <a:t> </a:t>
            </a:r>
          </a:p>
          <a:p>
            <a:pPr marL="914400" lvl="1" indent="-457200" fontAlgn="base">
              <a:buFont typeface="+mj-lt"/>
              <a:buAutoNum type="arabicPeriod"/>
            </a:pPr>
            <a:endParaRPr lang="en-US" dirty="0"/>
          </a:p>
          <a:p>
            <a:pPr marL="914400" lvl="1" indent="-457200" fontAlgn="base">
              <a:buFont typeface="+mj-lt"/>
              <a:buAutoNum type="arabicPeriod"/>
            </a:pPr>
            <a:r>
              <a:rPr lang="en-US" dirty="0"/>
              <a:t>Identify the influence of culture on health practices and behaviors </a:t>
            </a:r>
            <a:r>
              <a:rPr lang="en-US" i="1" dirty="0"/>
              <a:t>relating to alcohol.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301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elancholy abstract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lancholy abstract design slides.potx" id="{0C631111-0761-4095-80FF-907E1270642A}" vid="{4C722CC6-EA24-4B9B-A48E-3EC5DC6964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Melancholy abstract design slides</Template>
  <TotalTime>32</TotalTime>
  <Words>169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Century Gothic</vt:lpstr>
      <vt:lpstr>Melancholy abstract design template</vt:lpstr>
      <vt:lpstr>Analyzing Influences</vt:lpstr>
      <vt:lpstr>Over view of the lesson</vt:lpstr>
      <vt:lpstr>Review vocabulary sort</vt:lpstr>
      <vt:lpstr>Pre-Test on Alcohol</vt:lpstr>
      <vt:lpstr>Tolerance</vt:lpstr>
      <vt:lpstr>Class activity – Analyzing Influences</vt:lpstr>
      <vt:lpstr>Class activity – Benefits of not drinking alcohol</vt:lpstr>
      <vt:lpstr>Reflective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Analyzing Influences</dc:title>
  <dc:creator>Mary Connolly</dc:creator>
  <cp:lastModifiedBy>Mary Connolly</cp:lastModifiedBy>
  <cp:revision>3</cp:revision>
  <dcterms:created xsi:type="dcterms:W3CDTF">2017-07-18T22:02:40Z</dcterms:created>
  <dcterms:modified xsi:type="dcterms:W3CDTF">2017-07-28T14:30:42Z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