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embeddedFontLst>
    <p:embeddedFont>
      <p:font typeface="Berlin Sans FB Demi" panose="020E0602020502020306" pitchFamily="34" charset="77"/>
      <p:bold r:id="rId12"/>
    </p:embeddedFont>
    <p:embeddedFont>
      <p:font typeface="Lilita One" panose="02000000000000000000" pitchFamily="2" charset="0"/>
      <p:regular r:id="rId13"/>
    </p:embeddedFont>
    <p:embeddedFont>
      <p:font typeface="Script MT Bold" panose="020F0502020204030204" pitchFamily="34" charset="0"/>
      <p:bold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43"/>
  </p:normalViewPr>
  <p:slideViewPr>
    <p:cSldViewPr snapToGrid="0">
      <p:cViewPr varScale="1">
        <p:scale>
          <a:sx n="102" d="100"/>
          <a:sy n="102" d="100"/>
        </p:scale>
        <p:origin x="176" y="4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youtu.be/QX_oy9614HQ" TargetMode="External"/><Relationship Id="rId5" Type="http://schemas.openxmlformats.org/officeDocument/2006/relationships/image" Target="../media/image5.jpg"/><Relationship Id="rId4" Type="http://schemas.openxmlformats.org/officeDocument/2006/relationships/hyperlink" Target="http://www.youtube.com/watch?v=QX_oy9614HQ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4769601" y="1149925"/>
            <a:ext cx="2940900" cy="2607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4"/>
                </a:solidFill>
                <a:latin typeface="Berlin Sans FB Demi" panose="020E0802020502020306" pitchFamily="34" charset="0"/>
                <a:ea typeface="Lilita One"/>
                <a:cs typeface="Lilita One"/>
                <a:sym typeface="Lilita One"/>
              </a:rPr>
              <a:t>Circle</a:t>
            </a:r>
            <a:endParaRPr dirty="0">
              <a:solidFill>
                <a:schemeClr val="accent4"/>
              </a:solidFill>
              <a:latin typeface="Berlin Sans FB Demi" panose="020E0802020502020306" pitchFamily="34" charset="0"/>
              <a:ea typeface="Lilita One"/>
              <a:cs typeface="Lilita One"/>
              <a:sym typeface="Lilita One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4"/>
                </a:solidFill>
                <a:latin typeface="Berlin Sans FB Demi" panose="020E0802020502020306" pitchFamily="34" charset="0"/>
                <a:ea typeface="Lilita One"/>
                <a:cs typeface="Lilita One"/>
                <a:sym typeface="Lilita One"/>
              </a:rPr>
              <a:t>Of</a:t>
            </a:r>
            <a:endParaRPr dirty="0">
              <a:solidFill>
                <a:schemeClr val="accent4"/>
              </a:solidFill>
              <a:latin typeface="Berlin Sans FB Demi" panose="020E0802020502020306" pitchFamily="34" charset="0"/>
              <a:ea typeface="Lilita One"/>
              <a:cs typeface="Lilita One"/>
              <a:sym typeface="Lilita One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4"/>
                </a:solidFill>
                <a:latin typeface="Berlin Sans FB Demi" panose="020E0802020502020306" pitchFamily="34" charset="0"/>
                <a:ea typeface="Lilita One"/>
                <a:cs typeface="Lilita One"/>
                <a:sym typeface="Lilita One"/>
              </a:rPr>
              <a:t>Control</a:t>
            </a:r>
            <a:endParaRPr dirty="0">
              <a:solidFill>
                <a:schemeClr val="accent4"/>
              </a:solidFill>
              <a:latin typeface="Berlin Sans FB Demi" panose="020E0802020502020306" pitchFamily="34" charset="0"/>
              <a:ea typeface="Lilita One"/>
              <a:cs typeface="Lilita One"/>
              <a:sym typeface="Lilita One"/>
            </a:endParaRPr>
          </a:p>
        </p:txBody>
      </p:sp>
      <p:sp>
        <p:nvSpPr>
          <p:cNvPr id="55" name="Shape 55"/>
          <p:cNvSpPr/>
          <p:nvPr/>
        </p:nvSpPr>
        <p:spPr>
          <a:xfrm>
            <a:off x="3915875" y="3918725"/>
            <a:ext cx="4648349" cy="75307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 dirty="0">
                <a:ln w="38100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FF"/>
                </a:solidFill>
                <a:latin typeface="Script MT Bold" panose="03040602040607080904" pitchFamily="66" charset="0"/>
              </a:rPr>
              <a:t>with a Kiss</a:t>
            </a:r>
          </a:p>
        </p:txBody>
      </p:sp>
      <p:pic>
        <p:nvPicPr>
          <p:cNvPr id="56" name="Shape 5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78675" y="3378375"/>
            <a:ext cx="1060200" cy="148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Shape 6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10" y="-529077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Shape 6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33048" y="4662323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Shape 6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1623" y="4408873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Shape 6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41798" y="-285627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Shape 6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81060" y="748098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Shape 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26285" y="1950673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Shape 6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1998" y="3748748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Shape 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39898" y="1538023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Shape 6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54998" y="3235948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Shape 7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22473" y="4271748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Shape 7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2" y="-2"/>
            <a:ext cx="740461" cy="1033725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Shape 72"/>
          <p:cNvSpPr/>
          <p:nvPr/>
        </p:nvSpPr>
        <p:spPr>
          <a:xfrm>
            <a:off x="2192877" y="306013"/>
            <a:ext cx="1452223" cy="727718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9900"/>
                </a:solidFill>
                <a:latin typeface="Berlin Sans FB Demi" panose="020E0802020502020306" pitchFamily="34" charset="0"/>
              </a:rPr>
              <a:t>Look</a:t>
            </a:r>
          </a:p>
        </p:txBody>
      </p:sp>
      <p:sp>
        <p:nvSpPr>
          <p:cNvPr id="73" name="Shape 73"/>
          <p:cNvSpPr/>
          <p:nvPr/>
        </p:nvSpPr>
        <p:spPr>
          <a:xfrm>
            <a:off x="4968952" y="305000"/>
            <a:ext cx="1696871" cy="728732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9900"/>
                </a:solidFill>
                <a:latin typeface="Berlin Sans FB Demi" panose="020E0802020502020306" pitchFamily="34" charset="0"/>
              </a:rPr>
              <a:t>Smell</a:t>
            </a:r>
          </a:p>
        </p:txBody>
      </p:sp>
      <p:sp>
        <p:nvSpPr>
          <p:cNvPr id="74" name="Shape 74"/>
          <p:cNvSpPr/>
          <p:nvPr/>
        </p:nvSpPr>
        <p:spPr>
          <a:xfrm>
            <a:off x="3291364" y="2278413"/>
            <a:ext cx="2493468" cy="901033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9900"/>
                </a:solidFill>
                <a:latin typeface="Berlin Sans FB Demi" panose="020E0802020502020306" pitchFamily="34" charset="0"/>
              </a:rPr>
              <a:t>Unwrap</a:t>
            </a:r>
          </a:p>
        </p:txBody>
      </p:sp>
      <p:sp>
        <p:nvSpPr>
          <p:cNvPr id="75" name="Shape 75"/>
          <p:cNvSpPr/>
          <p:nvPr/>
        </p:nvSpPr>
        <p:spPr>
          <a:xfrm>
            <a:off x="1755977" y="1291050"/>
            <a:ext cx="5564246" cy="911168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9900"/>
                </a:solidFill>
                <a:latin typeface="Berlin Sans FB Demi" panose="020E0802020502020306" pitchFamily="34" charset="0"/>
              </a:rPr>
              <a:t>Pull the paper out</a:t>
            </a:r>
          </a:p>
        </p:txBody>
      </p:sp>
      <p:sp>
        <p:nvSpPr>
          <p:cNvPr id="76" name="Shape 76"/>
          <p:cNvSpPr/>
          <p:nvPr/>
        </p:nvSpPr>
        <p:spPr>
          <a:xfrm>
            <a:off x="2226776" y="3236563"/>
            <a:ext cx="4523747" cy="911168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9900"/>
                </a:solidFill>
                <a:latin typeface="Berlin Sans FB Demi" panose="020E0802020502020306" pitchFamily="34" charset="0"/>
              </a:rPr>
              <a:t>Bite the tip off</a:t>
            </a:r>
          </a:p>
        </p:txBody>
      </p:sp>
      <p:sp>
        <p:nvSpPr>
          <p:cNvPr id="77" name="Shape 77"/>
          <p:cNvSpPr/>
          <p:nvPr/>
        </p:nvSpPr>
        <p:spPr>
          <a:xfrm>
            <a:off x="211150" y="4271749"/>
            <a:ext cx="8610592" cy="66762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9900"/>
                </a:solidFill>
                <a:latin typeface="Berlin Sans FB Demi" panose="020E0802020502020306" pitchFamily="34" charset="0"/>
              </a:rPr>
              <a:t>Place it on the corner of desk</a:t>
            </a:r>
          </a:p>
        </p:txBody>
      </p:sp>
      <p:pic>
        <p:nvPicPr>
          <p:cNvPr id="78" name="Shape 7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43748" y="2278423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Shape 7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4935" y="820148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Shape 8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0673" y="2928323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Shape 8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54123" y="304998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Shape 8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70698" y="152598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Shape 8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93098" y="3006173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Shape 8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00998" y="2571748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Shape 8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96973" y="1168498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Shape 8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748973" y="-285627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Shape 8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244402" y="1655348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Shape 8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05598" y="2078823"/>
            <a:ext cx="740461" cy="1033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Shape 9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10" y="-529077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Shape 9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33048" y="4662323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Shape 9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1623" y="4408873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Shape 9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41798" y="-285627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Shape 9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81060" y="748098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Shape 9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26285" y="1950673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Shape 9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1998" y="3748748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Shape 1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39898" y="1538023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Shape 10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54998" y="3235948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Shape 10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22473" y="4271748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Shape 10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2" y="-2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Shape 10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43748" y="2278423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Shape 10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4935" y="820148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Shape 10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0673" y="2928323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Shape 10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54123" y="304998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Shape 10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70698" y="152598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Shape 10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93098" y="3006173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Shape 1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00998" y="2571748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Shape 1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96973" y="1168498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Shape 1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748973" y="-285627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Shape 1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244402" y="1655348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Shape 1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05598" y="2078823"/>
            <a:ext cx="740461" cy="1033725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Shape 115"/>
          <p:cNvSpPr/>
          <p:nvPr/>
        </p:nvSpPr>
        <p:spPr>
          <a:xfrm>
            <a:off x="303176" y="265088"/>
            <a:ext cx="4145587" cy="72974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9900"/>
                </a:solidFill>
                <a:latin typeface="Berlin Sans FB Demi" panose="020E0802020502020306" pitchFamily="34" charset="0"/>
              </a:rPr>
              <a:t>Your choice...</a:t>
            </a:r>
          </a:p>
        </p:txBody>
      </p:sp>
      <p:sp>
        <p:nvSpPr>
          <p:cNvPr id="116" name="Shape 116"/>
          <p:cNvSpPr/>
          <p:nvPr/>
        </p:nvSpPr>
        <p:spPr>
          <a:xfrm>
            <a:off x="424425" y="1443000"/>
            <a:ext cx="8397330" cy="264755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FF"/>
                </a:solidFill>
                <a:latin typeface="Berlin Sans FB Demi" panose="020E0802020502020306" pitchFamily="34" charset="0"/>
              </a:rPr>
              <a:t>Eat the Hershey Kiss NOW</a:t>
            </a:r>
            <a:br>
              <a:rPr b="0" i="0"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FF"/>
                </a:solidFill>
                <a:latin typeface="Berlin Sans FB Demi" panose="020E0802020502020306" pitchFamily="34" charset="0"/>
              </a:rPr>
            </a:br>
            <a:r>
              <a:rPr b="0" i="0"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FF"/>
                </a:solidFill>
                <a:latin typeface="Berlin Sans FB Demi" panose="020E0802020502020306" pitchFamily="34" charset="0"/>
              </a:rPr>
              <a:t>or save it for LATER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/>
        </p:nvSpPr>
        <p:spPr>
          <a:xfrm>
            <a:off x="1263150" y="2827175"/>
            <a:ext cx="2577000" cy="16875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Shape 122"/>
          <p:cNvSpPr/>
          <p:nvPr/>
        </p:nvSpPr>
        <p:spPr>
          <a:xfrm>
            <a:off x="1263150" y="998375"/>
            <a:ext cx="2577000" cy="16875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Shape 123"/>
          <p:cNvSpPr/>
          <p:nvPr/>
        </p:nvSpPr>
        <p:spPr>
          <a:xfrm>
            <a:off x="1450425" y="1017975"/>
            <a:ext cx="2248057" cy="1542873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lt1"/>
                </a:solidFill>
                <a:latin typeface="Berlin Sans FB Demi" panose="020E0802020502020306" pitchFamily="34" charset="0"/>
              </a:rPr>
              <a:t>Outside circle </a:t>
            </a:r>
            <a:br>
              <a:rPr b="0" i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lt1"/>
                </a:solidFill>
                <a:latin typeface="Berlin Sans FB Demi" panose="020E0802020502020306" pitchFamily="34" charset="0"/>
              </a:rPr>
            </a:br>
            <a:r>
              <a:rPr b="0" i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lt1"/>
                </a:solidFill>
                <a:latin typeface="Berlin Sans FB Demi" panose="020E0802020502020306" pitchFamily="34" charset="0"/>
              </a:rPr>
              <a:t>write things you </a:t>
            </a:r>
            <a:br>
              <a:rPr b="0" i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lt1"/>
                </a:solidFill>
                <a:latin typeface="Berlin Sans FB Demi" panose="020E0802020502020306" pitchFamily="34" charset="0"/>
              </a:rPr>
            </a:br>
            <a:r>
              <a:rPr b="0" i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lt1"/>
                </a:solidFill>
                <a:latin typeface="Berlin Sans FB Demi" panose="020E0802020502020306" pitchFamily="34" charset="0"/>
              </a:rPr>
              <a:t>CAN'T CONTROL</a:t>
            </a:r>
          </a:p>
        </p:txBody>
      </p:sp>
      <p:sp>
        <p:nvSpPr>
          <p:cNvPr id="124" name="Shape 124"/>
          <p:cNvSpPr/>
          <p:nvPr/>
        </p:nvSpPr>
        <p:spPr>
          <a:xfrm>
            <a:off x="299200" y="178338"/>
            <a:ext cx="2497451" cy="36972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FF"/>
                </a:solidFill>
                <a:latin typeface="Berlin Sans FB Demi" panose="020E0802020502020306" pitchFamily="34" charset="0"/>
              </a:rPr>
              <a:t>Circle of Control</a:t>
            </a:r>
          </a:p>
        </p:txBody>
      </p:sp>
      <p:pic>
        <p:nvPicPr>
          <p:cNvPr id="125" name="Shape 125"/>
          <p:cNvPicPr preferRelativeResize="0"/>
          <p:nvPr/>
        </p:nvPicPr>
        <p:blipFill rotWithShape="1">
          <a:blip r:embed="rId4">
            <a:alphaModFix/>
          </a:blip>
          <a:srcRect l="8222" r="8885"/>
          <a:stretch/>
        </p:blipFill>
        <p:spPr>
          <a:xfrm>
            <a:off x="4466450" y="438975"/>
            <a:ext cx="4577626" cy="4386825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Shape 126"/>
          <p:cNvSpPr/>
          <p:nvPr/>
        </p:nvSpPr>
        <p:spPr>
          <a:xfrm>
            <a:off x="3622275" y="1125125"/>
            <a:ext cx="1586400" cy="515400"/>
          </a:xfrm>
          <a:prstGeom prst="stripedRightArrow">
            <a:avLst>
              <a:gd name="adj1" fmla="val 45100"/>
              <a:gd name="adj2" fmla="val 50000"/>
            </a:avLst>
          </a:prstGeom>
          <a:solidFill>
            <a:srgbClr val="0000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Shape 127"/>
          <p:cNvSpPr/>
          <p:nvPr/>
        </p:nvSpPr>
        <p:spPr>
          <a:xfrm>
            <a:off x="1460775" y="2841525"/>
            <a:ext cx="2227334" cy="1542873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lt1"/>
                </a:solidFill>
                <a:latin typeface="Berlin Sans FB Demi" panose="020E0802020502020306" pitchFamily="34" charset="0"/>
              </a:rPr>
              <a:t>Inside circle </a:t>
            </a:r>
            <a:br>
              <a:rPr b="0" i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lt1"/>
                </a:solidFill>
                <a:latin typeface="Berlin Sans FB Demi" panose="020E0802020502020306" pitchFamily="34" charset="0"/>
              </a:rPr>
            </a:br>
            <a:r>
              <a:rPr b="0" i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lt1"/>
                </a:solidFill>
                <a:latin typeface="Berlin Sans FB Demi" panose="020E0802020502020306" pitchFamily="34" charset="0"/>
              </a:rPr>
              <a:t>write things you </a:t>
            </a:r>
            <a:br>
              <a:rPr b="0" i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lt1"/>
                </a:solidFill>
                <a:latin typeface="Berlin Sans FB Demi" panose="020E0802020502020306" pitchFamily="34" charset="0"/>
              </a:rPr>
            </a:br>
            <a:r>
              <a:rPr b="0" i="0"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lt1"/>
                </a:solidFill>
                <a:latin typeface="Berlin Sans FB Demi" panose="020E0802020502020306" pitchFamily="34" charset="0"/>
              </a:rPr>
              <a:t>CAN CONTROL</a:t>
            </a:r>
          </a:p>
        </p:txBody>
      </p:sp>
      <p:sp>
        <p:nvSpPr>
          <p:cNvPr id="128" name="Shape 128"/>
          <p:cNvSpPr/>
          <p:nvPr/>
        </p:nvSpPr>
        <p:spPr>
          <a:xfrm>
            <a:off x="3618450" y="2888875"/>
            <a:ext cx="2889300" cy="515400"/>
          </a:xfrm>
          <a:prstGeom prst="stripedRightArrow">
            <a:avLst>
              <a:gd name="adj1" fmla="val 45100"/>
              <a:gd name="adj2" fmla="val 50000"/>
            </a:avLst>
          </a:prstGeom>
          <a:solidFill>
            <a:srgbClr val="0000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Shape 129"/>
          <p:cNvSpPr/>
          <p:nvPr/>
        </p:nvSpPr>
        <p:spPr>
          <a:xfrm rot="2700062">
            <a:off x="7698307" y="1473579"/>
            <a:ext cx="1012134" cy="409164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FF"/>
                </a:solidFill>
                <a:latin typeface="Script MT Bold" panose="03040602040607080904" pitchFamily="66" charset="0"/>
              </a:rPr>
              <a:t>friends'</a:t>
            </a:r>
            <a:br>
              <a:rPr b="0" i="0" dirty="0"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FF"/>
                </a:solidFill>
                <a:latin typeface="Script MT Bold" panose="03040602040607080904" pitchFamily="66" charset="0"/>
              </a:rPr>
            </a:br>
            <a:r>
              <a:rPr b="0" i="0" dirty="0"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FF"/>
                </a:solidFill>
                <a:latin typeface="Script MT Bold" panose="03040602040607080904" pitchFamily="66" charset="0"/>
              </a:rPr>
              <a:t>happiness</a:t>
            </a:r>
          </a:p>
        </p:txBody>
      </p:sp>
      <p:sp>
        <p:nvSpPr>
          <p:cNvPr id="130" name="Shape 130"/>
          <p:cNvSpPr/>
          <p:nvPr/>
        </p:nvSpPr>
        <p:spPr>
          <a:xfrm rot="-827151">
            <a:off x="5682575" y="1907537"/>
            <a:ext cx="1735676" cy="27403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FF"/>
                </a:solidFill>
                <a:latin typeface="Script MT Bold" panose="03040602040607080904" pitchFamily="66" charset="0"/>
              </a:rPr>
              <a:t>helping someone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/>
        </p:nvSpPr>
        <p:spPr>
          <a:xfrm>
            <a:off x="4274475" y="673200"/>
            <a:ext cx="3870250" cy="3740700"/>
          </a:xfrm>
          <a:prstGeom prst="flowChartInputOutpu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Shape 136"/>
          <p:cNvSpPr/>
          <p:nvPr/>
        </p:nvSpPr>
        <p:spPr>
          <a:xfrm>
            <a:off x="4103325" y="971488"/>
            <a:ext cx="1955569" cy="45868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FF"/>
                </a:solidFill>
                <a:latin typeface="Berlin Sans FB Demi" panose="020E0802020502020306" pitchFamily="34" charset="0"/>
              </a:rPr>
              <a:t>My behavior</a:t>
            </a:r>
          </a:p>
        </p:txBody>
      </p:sp>
      <p:sp>
        <p:nvSpPr>
          <p:cNvPr id="137" name="Shape 137"/>
          <p:cNvSpPr/>
          <p:nvPr/>
        </p:nvSpPr>
        <p:spPr>
          <a:xfrm rot="-632333">
            <a:off x="349634" y="1355307"/>
            <a:ext cx="3078717" cy="1810712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lt1"/>
                </a:solidFill>
                <a:latin typeface="Berlin Sans FB Demi" panose="020E0802020502020306" pitchFamily="34" charset="0"/>
              </a:rPr>
              <a:t>What do you have</a:t>
            </a:r>
            <a:br>
              <a:rPr b="0" i="0"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lt1"/>
                </a:solidFill>
                <a:latin typeface="Berlin Sans FB Demi" panose="020E0802020502020306" pitchFamily="34" charset="0"/>
              </a:rPr>
            </a:br>
            <a:r>
              <a:rPr b="0" i="0"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lt1"/>
                </a:solidFill>
                <a:latin typeface="Berlin Sans FB Demi" panose="020E0802020502020306" pitchFamily="34" charset="0"/>
              </a:rPr>
              <a:t>CONTROL of...?</a:t>
            </a:r>
          </a:p>
        </p:txBody>
      </p:sp>
      <p:sp>
        <p:nvSpPr>
          <p:cNvPr id="138" name="Shape 138"/>
          <p:cNvSpPr/>
          <p:nvPr/>
        </p:nvSpPr>
        <p:spPr>
          <a:xfrm>
            <a:off x="4612425" y="1424688"/>
            <a:ext cx="1508055" cy="45816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FF"/>
                </a:solidFill>
                <a:latin typeface="Berlin Sans FB Demi" panose="020E0802020502020306" pitchFamily="34" charset="0"/>
              </a:rPr>
              <a:t>My effort</a:t>
            </a:r>
          </a:p>
        </p:txBody>
      </p:sp>
      <p:sp>
        <p:nvSpPr>
          <p:cNvPr id="139" name="Shape 139"/>
          <p:cNvSpPr/>
          <p:nvPr/>
        </p:nvSpPr>
        <p:spPr>
          <a:xfrm>
            <a:off x="5158100" y="1882838"/>
            <a:ext cx="1960730" cy="46433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FF"/>
                </a:solidFill>
                <a:latin typeface="Berlin Sans FB Demi" panose="020E0802020502020306" pitchFamily="34" charset="0"/>
              </a:rPr>
              <a:t>My thoughts</a:t>
            </a:r>
          </a:p>
        </p:txBody>
      </p:sp>
      <p:sp>
        <p:nvSpPr>
          <p:cNvPr id="140" name="Shape 140"/>
          <p:cNvSpPr/>
          <p:nvPr/>
        </p:nvSpPr>
        <p:spPr>
          <a:xfrm>
            <a:off x="5720937" y="2338813"/>
            <a:ext cx="1862306" cy="45816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FF"/>
                </a:solidFill>
                <a:latin typeface="Berlin Sans FB Demi" panose="020E0802020502020306" pitchFamily="34" charset="0"/>
              </a:rPr>
              <a:t>My attitude</a:t>
            </a:r>
          </a:p>
        </p:txBody>
      </p:sp>
      <p:sp>
        <p:nvSpPr>
          <p:cNvPr id="141" name="Shape 141"/>
          <p:cNvSpPr/>
          <p:nvPr/>
        </p:nvSpPr>
        <p:spPr>
          <a:xfrm>
            <a:off x="6275900" y="2796975"/>
            <a:ext cx="1706377" cy="45868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FF"/>
                </a:solidFill>
                <a:latin typeface="Berlin Sans FB Demi" panose="020E0802020502020306" pitchFamily="34" charset="0"/>
              </a:rPr>
              <a:t>My choices</a:t>
            </a:r>
          </a:p>
        </p:txBody>
      </p:sp>
      <p:sp>
        <p:nvSpPr>
          <p:cNvPr id="142" name="Shape 142"/>
          <p:cNvSpPr/>
          <p:nvPr/>
        </p:nvSpPr>
        <p:spPr>
          <a:xfrm>
            <a:off x="299200" y="178338"/>
            <a:ext cx="2497451" cy="36972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FF"/>
                </a:solidFill>
                <a:latin typeface="Berlin Sans FB Demi" panose="020E0802020502020306" pitchFamily="34" charset="0"/>
              </a:rPr>
              <a:t>Circle of Control</a:t>
            </a:r>
          </a:p>
        </p:txBody>
      </p:sp>
      <p:sp>
        <p:nvSpPr>
          <p:cNvPr id="143" name="Shape 143"/>
          <p:cNvSpPr/>
          <p:nvPr/>
        </p:nvSpPr>
        <p:spPr>
          <a:xfrm>
            <a:off x="6811475" y="3255650"/>
            <a:ext cx="1560769" cy="45816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FF"/>
                </a:solidFill>
                <a:latin typeface="Berlin Sans FB Demi" panose="020E0802020502020306" pitchFamily="34" charset="0"/>
              </a:rPr>
              <a:t>My words</a:t>
            </a:r>
          </a:p>
        </p:txBody>
      </p:sp>
      <p:sp>
        <p:nvSpPr>
          <p:cNvPr id="144" name="Shape 144"/>
          <p:cNvSpPr/>
          <p:nvPr/>
        </p:nvSpPr>
        <p:spPr>
          <a:xfrm>
            <a:off x="7327650" y="3713825"/>
            <a:ext cx="1367977" cy="45816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FF"/>
                </a:solidFill>
                <a:latin typeface="Berlin Sans FB Demi" panose="020E0802020502020306" pitchFamily="34" charset="0"/>
              </a:rPr>
              <a:t>My body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/>
          <p:nvPr/>
        </p:nvSpPr>
        <p:spPr>
          <a:xfrm>
            <a:off x="4890875" y="346088"/>
            <a:ext cx="3920700" cy="4416000"/>
          </a:xfrm>
          <a:prstGeom prst="flowChartAlternateProcess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Shape 150"/>
          <p:cNvSpPr/>
          <p:nvPr/>
        </p:nvSpPr>
        <p:spPr>
          <a:xfrm rot="-632333">
            <a:off x="356272" y="1201106"/>
            <a:ext cx="4052293" cy="197309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lt1"/>
                </a:solidFill>
                <a:latin typeface="Berlin Sans FB Demi" panose="020E0802020502020306" pitchFamily="34" charset="0"/>
              </a:rPr>
              <a:t>What are some things</a:t>
            </a:r>
            <a:br>
              <a:rPr b="0" i="0"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lt1"/>
                </a:solidFill>
                <a:latin typeface="Berlin Sans FB Demi" panose="020E0802020502020306" pitchFamily="34" charset="0"/>
              </a:rPr>
            </a:br>
            <a:r>
              <a:rPr b="0" i="0"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lt1"/>
                </a:solidFill>
                <a:latin typeface="Berlin Sans FB Demi" panose="020E0802020502020306" pitchFamily="34" charset="0"/>
              </a:rPr>
              <a:t>you CAN'T CONTROL...?</a:t>
            </a:r>
          </a:p>
        </p:txBody>
      </p:sp>
      <p:sp>
        <p:nvSpPr>
          <p:cNvPr id="151" name="Shape 151"/>
          <p:cNvSpPr/>
          <p:nvPr/>
        </p:nvSpPr>
        <p:spPr>
          <a:xfrm>
            <a:off x="299200" y="114542"/>
            <a:ext cx="2497451" cy="36972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FF"/>
                </a:solidFill>
                <a:latin typeface="Berlin Sans FB Demi" panose="020E0802020502020306" pitchFamily="34" charset="0"/>
              </a:rPr>
              <a:t>Circle of Control</a:t>
            </a:r>
          </a:p>
        </p:txBody>
      </p:sp>
      <p:sp>
        <p:nvSpPr>
          <p:cNvPr id="152" name="Shape 152"/>
          <p:cNvSpPr/>
          <p:nvPr/>
        </p:nvSpPr>
        <p:spPr>
          <a:xfrm>
            <a:off x="5666575" y="828567"/>
            <a:ext cx="2258212" cy="37023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FF"/>
                </a:solidFill>
                <a:latin typeface="Berlin Sans FB Demi" panose="020E0802020502020306" pitchFamily="34" charset="0"/>
              </a:rPr>
              <a:t>Others actions</a:t>
            </a:r>
          </a:p>
        </p:txBody>
      </p:sp>
      <p:sp>
        <p:nvSpPr>
          <p:cNvPr id="153" name="Shape 153"/>
          <p:cNvSpPr/>
          <p:nvPr/>
        </p:nvSpPr>
        <p:spPr>
          <a:xfrm>
            <a:off x="5743975" y="2305167"/>
            <a:ext cx="2103389" cy="37023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FF"/>
                </a:solidFill>
                <a:latin typeface="Berlin Sans FB Demi" panose="020E0802020502020306" pitchFamily="34" charset="0"/>
              </a:rPr>
              <a:t>Others words</a:t>
            </a:r>
          </a:p>
        </p:txBody>
      </p:sp>
      <p:sp>
        <p:nvSpPr>
          <p:cNvPr id="154" name="Shape 154"/>
          <p:cNvSpPr/>
          <p:nvPr/>
        </p:nvSpPr>
        <p:spPr>
          <a:xfrm>
            <a:off x="5601412" y="2967267"/>
            <a:ext cx="2369169" cy="37023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FF"/>
                </a:solidFill>
                <a:latin typeface="Berlin Sans FB Demi" panose="020E0802020502020306" pitchFamily="34" charset="0"/>
              </a:rPr>
              <a:t>Other's actions</a:t>
            </a:r>
          </a:p>
        </p:txBody>
      </p:sp>
      <p:sp>
        <p:nvSpPr>
          <p:cNvPr id="155" name="Shape 155"/>
          <p:cNvSpPr/>
          <p:nvPr/>
        </p:nvSpPr>
        <p:spPr>
          <a:xfrm>
            <a:off x="5525200" y="1566867"/>
            <a:ext cx="2540949" cy="37023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FF"/>
                </a:solidFill>
                <a:latin typeface="Berlin Sans FB Demi" panose="020E0802020502020306" pitchFamily="34" charset="0"/>
              </a:rPr>
              <a:t>Others mistakes</a:t>
            </a:r>
          </a:p>
        </p:txBody>
      </p:sp>
      <p:sp>
        <p:nvSpPr>
          <p:cNvPr id="156" name="Shape 156"/>
          <p:cNvSpPr/>
          <p:nvPr/>
        </p:nvSpPr>
        <p:spPr>
          <a:xfrm>
            <a:off x="5805250" y="3693163"/>
            <a:ext cx="1961467" cy="37023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FF"/>
                </a:solidFill>
                <a:latin typeface="Berlin Sans FB Demi" panose="020E0802020502020306" pitchFamily="34" charset="0"/>
              </a:rPr>
              <a:t>Others ideas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/>
          <p:nvPr/>
        </p:nvSpPr>
        <p:spPr>
          <a:xfrm>
            <a:off x="255479" y="836700"/>
            <a:ext cx="8603403" cy="68715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lt1"/>
                </a:solidFill>
                <a:latin typeface="Berlin Sans FB Demi" panose="020E0802020502020306" pitchFamily="34" charset="0"/>
              </a:rPr>
              <a:t>What did you notice about the 2 lists?</a:t>
            </a:r>
          </a:p>
        </p:txBody>
      </p:sp>
      <p:sp>
        <p:nvSpPr>
          <p:cNvPr id="162" name="Shape 162"/>
          <p:cNvSpPr/>
          <p:nvPr/>
        </p:nvSpPr>
        <p:spPr>
          <a:xfrm>
            <a:off x="255476" y="178338"/>
            <a:ext cx="2497451" cy="36972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FF"/>
                </a:solidFill>
                <a:latin typeface="Berlin Sans FB Demi" panose="020E0802020502020306" pitchFamily="34" charset="0"/>
              </a:rPr>
              <a:t>Circle of Control</a:t>
            </a:r>
          </a:p>
        </p:txBody>
      </p:sp>
      <p:sp>
        <p:nvSpPr>
          <p:cNvPr id="163" name="Shape 163"/>
          <p:cNvSpPr/>
          <p:nvPr/>
        </p:nvSpPr>
        <p:spPr>
          <a:xfrm>
            <a:off x="255476" y="1523838"/>
            <a:ext cx="1955569" cy="45868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FF"/>
                </a:solidFill>
                <a:latin typeface="Berlin Sans FB Demi" panose="020E0802020502020306" pitchFamily="34" charset="0"/>
              </a:rPr>
              <a:t>My behavior</a:t>
            </a:r>
          </a:p>
        </p:txBody>
      </p:sp>
      <p:sp>
        <p:nvSpPr>
          <p:cNvPr id="164" name="Shape 164"/>
          <p:cNvSpPr/>
          <p:nvPr/>
        </p:nvSpPr>
        <p:spPr>
          <a:xfrm>
            <a:off x="764576" y="1977038"/>
            <a:ext cx="1508055" cy="45816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FF"/>
                </a:solidFill>
                <a:latin typeface="Berlin Sans FB Demi" panose="020E0802020502020306" pitchFamily="34" charset="0"/>
              </a:rPr>
              <a:t>My effort</a:t>
            </a:r>
          </a:p>
        </p:txBody>
      </p:sp>
      <p:sp>
        <p:nvSpPr>
          <p:cNvPr id="165" name="Shape 165"/>
          <p:cNvSpPr/>
          <p:nvPr/>
        </p:nvSpPr>
        <p:spPr>
          <a:xfrm>
            <a:off x="1353975" y="2435188"/>
            <a:ext cx="1960730" cy="46433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FF"/>
                </a:solidFill>
                <a:latin typeface="Berlin Sans FB Demi" panose="020E0802020502020306" pitchFamily="34" charset="0"/>
              </a:rPr>
              <a:t>My thoughts</a:t>
            </a:r>
          </a:p>
        </p:txBody>
      </p:sp>
      <p:sp>
        <p:nvSpPr>
          <p:cNvPr id="166" name="Shape 166"/>
          <p:cNvSpPr/>
          <p:nvPr/>
        </p:nvSpPr>
        <p:spPr>
          <a:xfrm>
            <a:off x="1916812" y="2891163"/>
            <a:ext cx="1862306" cy="45816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FF"/>
                </a:solidFill>
                <a:latin typeface="Berlin Sans FB Demi" panose="020E0802020502020306" pitchFamily="34" charset="0"/>
              </a:rPr>
              <a:t>My attitude</a:t>
            </a:r>
          </a:p>
        </p:txBody>
      </p:sp>
      <p:sp>
        <p:nvSpPr>
          <p:cNvPr id="167" name="Shape 167"/>
          <p:cNvSpPr/>
          <p:nvPr/>
        </p:nvSpPr>
        <p:spPr>
          <a:xfrm>
            <a:off x="2471775" y="3349325"/>
            <a:ext cx="1706377" cy="45868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FF"/>
                </a:solidFill>
                <a:latin typeface="Berlin Sans FB Demi" panose="020E0802020502020306" pitchFamily="34" charset="0"/>
              </a:rPr>
              <a:t>My choices</a:t>
            </a:r>
          </a:p>
        </p:txBody>
      </p:sp>
      <p:sp>
        <p:nvSpPr>
          <p:cNvPr id="168" name="Shape 168"/>
          <p:cNvSpPr/>
          <p:nvPr/>
        </p:nvSpPr>
        <p:spPr>
          <a:xfrm>
            <a:off x="3007350" y="3808000"/>
            <a:ext cx="1560769" cy="45816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FF"/>
                </a:solidFill>
                <a:latin typeface="Berlin Sans FB Demi" panose="020E0802020502020306" pitchFamily="34" charset="0"/>
              </a:rPr>
              <a:t>My words</a:t>
            </a:r>
          </a:p>
        </p:txBody>
      </p:sp>
      <p:sp>
        <p:nvSpPr>
          <p:cNvPr id="169" name="Shape 169"/>
          <p:cNvSpPr/>
          <p:nvPr/>
        </p:nvSpPr>
        <p:spPr>
          <a:xfrm>
            <a:off x="3523525" y="4266175"/>
            <a:ext cx="1367977" cy="45816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FF"/>
                </a:solidFill>
                <a:latin typeface="Berlin Sans FB Demi" panose="020E0802020502020306" pitchFamily="34" charset="0"/>
              </a:rPr>
              <a:t>My body</a:t>
            </a:r>
          </a:p>
        </p:txBody>
      </p:sp>
      <p:sp>
        <p:nvSpPr>
          <p:cNvPr id="170" name="Shape 170"/>
          <p:cNvSpPr/>
          <p:nvPr/>
        </p:nvSpPr>
        <p:spPr>
          <a:xfrm>
            <a:off x="5979850" y="1534725"/>
            <a:ext cx="2258212" cy="37023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FF"/>
                </a:solidFill>
                <a:latin typeface="Berlin Sans FB Demi" panose="020E0802020502020306" pitchFamily="34" charset="0"/>
              </a:rPr>
              <a:t>Others actions</a:t>
            </a:r>
          </a:p>
        </p:txBody>
      </p:sp>
      <p:sp>
        <p:nvSpPr>
          <p:cNvPr id="171" name="Shape 171"/>
          <p:cNvSpPr/>
          <p:nvPr/>
        </p:nvSpPr>
        <p:spPr>
          <a:xfrm>
            <a:off x="6057250" y="2982973"/>
            <a:ext cx="2103389" cy="37023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FF"/>
                </a:solidFill>
                <a:latin typeface="Berlin Sans FB Demi" panose="020E0802020502020306" pitchFamily="34" charset="0"/>
              </a:rPr>
              <a:t>Others words</a:t>
            </a:r>
          </a:p>
        </p:txBody>
      </p:sp>
      <p:sp>
        <p:nvSpPr>
          <p:cNvPr id="172" name="Shape 172"/>
          <p:cNvSpPr/>
          <p:nvPr/>
        </p:nvSpPr>
        <p:spPr>
          <a:xfrm>
            <a:off x="5914687" y="3673425"/>
            <a:ext cx="2369169" cy="37023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FF"/>
                </a:solidFill>
                <a:latin typeface="Berlin Sans FB Demi" panose="020E0802020502020306" pitchFamily="34" charset="0"/>
              </a:rPr>
              <a:t>Other's actions</a:t>
            </a:r>
          </a:p>
        </p:txBody>
      </p:sp>
      <p:sp>
        <p:nvSpPr>
          <p:cNvPr id="173" name="Shape 173"/>
          <p:cNvSpPr/>
          <p:nvPr/>
        </p:nvSpPr>
        <p:spPr>
          <a:xfrm>
            <a:off x="5838475" y="2273025"/>
            <a:ext cx="2540949" cy="37023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FF"/>
                </a:solidFill>
                <a:latin typeface="Berlin Sans FB Demi" panose="020E0802020502020306" pitchFamily="34" charset="0"/>
              </a:rPr>
              <a:t>Others mistakes</a:t>
            </a:r>
          </a:p>
        </p:txBody>
      </p:sp>
      <p:sp>
        <p:nvSpPr>
          <p:cNvPr id="174" name="Shape 174"/>
          <p:cNvSpPr/>
          <p:nvPr/>
        </p:nvSpPr>
        <p:spPr>
          <a:xfrm>
            <a:off x="6118525" y="4335525"/>
            <a:ext cx="1961467" cy="37023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FF"/>
                </a:solidFill>
                <a:latin typeface="Berlin Sans FB Demi" panose="020E0802020502020306" pitchFamily="34" charset="0"/>
              </a:rPr>
              <a:t>Others ideas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Shape 17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10" y="-529077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Shape 18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33048" y="4662323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Shape 18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1623" y="4408873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Shape 18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41798" y="-285627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Shape 18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81060" y="748098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Shape 18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26285" y="1950673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Shape 18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1998" y="3748748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Shape 18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39898" y="1538023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Shape 18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54998" y="3235948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Shape 18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22473" y="4271748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Shape 18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2" y="-2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Shape 19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43748" y="2278423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Shape 19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4935" y="820148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Shape 19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0673" y="2928323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Shape 19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54123" y="304998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Shape 19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70698" y="152598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Shape 19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93098" y="3006173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Shape 19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00998" y="2571748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Shape 19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96973" y="1168498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Shape 19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748973" y="-285627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Shape 19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244402" y="1655348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Shape 2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05598" y="2078823"/>
            <a:ext cx="740461" cy="1033725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Shape 201"/>
          <p:cNvSpPr/>
          <p:nvPr/>
        </p:nvSpPr>
        <p:spPr>
          <a:xfrm>
            <a:off x="303176" y="265088"/>
            <a:ext cx="4145587" cy="72974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9900"/>
                </a:solidFill>
                <a:latin typeface="Berlin Sans FB Demi" panose="020E0802020502020306" pitchFamily="34" charset="0"/>
              </a:rPr>
              <a:t>Your choice...</a:t>
            </a:r>
          </a:p>
        </p:txBody>
      </p:sp>
      <p:sp>
        <p:nvSpPr>
          <p:cNvPr id="202" name="Shape 202"/>
          <p:cNvSpPr/>
          <p:nvPr/>
        </p:nvSpPr>
        <p:spPr>
          <a:xfrm>
            <a:off x="424425" y="1443000"/>
            <a:ext cx="8397330" cy="264755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FF"/>
                </a:solidFill>
                <a:latin typeface="Berlin Sans FB Demi" panose="020E0802020502020306" pitchFamily="34" charset="0"/>
              </a:rPr>
              <a:t>Eat the Hershey Kiss NOW</a:t>
            </a:r>
            <a:br>
              <a:rPr b="0" i="0"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FF"/>
                </a:solidFill>
                <a:latin typeface="Berlin Sans FB Demi" panose="020E0802020502020306" pitchFamily="34" charset="0"/>
              </a:rPr>
            </a:br>
            <a:r>
              <a:rPr b="0" i="0"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F00FF"/>
                </a:solidFill>
                <a:latin typeface="Berlin Sans FB Demi" panose="020E0802020502020306" pitchFamily="34" charset="0"/>
              </a:rPr>
              <a:t>or save it for LATER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" name="Shape 20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10" y="-529077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Shape 20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33048" y="4662323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Shape 20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1623" y="4408873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Shape 2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41798" y="-285627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Shape 2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81060" y="748098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Shape 2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26285" y="1950673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Shape 2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1998" y="3748748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Shape 2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39898" y="1538023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Shape 2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54998" y="3235948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Shape 2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22473" y="4271748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Shape 2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2" y="-2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Shape 2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43748" y="2278423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Shape 2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4935" y="820148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Shape 2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0673" y="2928323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Shape 2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54123" y="304998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Shape 2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70698" y="152598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Shape 2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93098" y="3006173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Shape 2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00998" y="2571748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" name="Shape 2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96973" y="1168498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Shape 2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748973" y="-285627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Shape 2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244402" y="1655348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Shape 2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05598" y="2078823"/>
            <a:ext cx="740461" cy="103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Shape 229" descr="Downloads are available at https://www.ignitermedia.com/products/1350-the-marshmallow-test. &#10;&#10;In this popular test, several kids wrestle with waiting to eat a marshmallow in hopes of a bigger prize. This video is a good illustration of temptation and the hope in future rewards. This experiment is based on many previous and similar scientific tests.&#10;&#10;Special thanks to Watermark Community Church (http://www.Watermark.org) for sharing their video with us." title="The Marshmallow Test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346478" y="152600"/>
            <a:ext cx="5799582" cy="322717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EF41BF5-BC4F-C348-AE4B-47F3AD9AF752}"/>
              </a:ext>
            </a:extLst>
          </p:cNvPr>
          <p:cNvSpPr txBox="1"/>
          <p:nvPr/>
        </p:nvSpPr>
        <p:spPr>
          <a:xfrm>
            <a:off x="2454998" y="3605473"/>
            <a:ext cx="3382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Marshmallow Test </a:t>
            </a:r>
            <a:r>
              <a:rPr lang="en-US" dirty="0">
                <a:hlinkClick r:id="rId6"/>
              </a:rPr>
              <a:t>https://youtu.be/QX_oy9614HQ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136</Words>
  <Application>Microsoft Macintosh PowerPoint</Application>
  <PresentationFormat>On-screen Show (16:9)</PresentationFormat>
  <Paragraphs>50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Berlin Sans FB Demi</vt:lpstr>
      <vt:lpstr>Lilita One</vt:lpstr>
      <vt:lpstr>Script MT Bold</vt:lpstr>
      <vt:lpstr>Simple Light</vt:lpstr>
      <vt:lpstr>Circle Of Control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Circle Of Control</dc:title>
  <dc:creator>Adams, Stacy</dc:creator>
  <cp:lastModifiedBy>Microsoft Office User</cp:lastModifiedBy>
  <cp:revision>2</cp:revision>
  <dcterms:modified xsi:type="dcterms:W3CDTF">2018-06-24T15:45:21Z</dcterms:modified>
</cp:coreProperties>
</file>