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5" r:id="rId7"/>
    <p:sldId id="261" r:id="rId8"/>
    <p:sldId id="260"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2" d="100"/>
          <a:sy n="122" d="100"/>
        </p:scale>
        <p:origin x="7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82327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156344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470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1020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711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414781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409445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20453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271058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AC6F-41D6-4D73-AC44-D7268EC45C7F}" type="datetimeFigureOut">
              <a:rPr lang="en-US"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70003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4AC6F-41D6-4D73-AC44-D7268EC45C7F}" type="datetimeFigureOut">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58989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4AC6F-41D6-4D73-AC44-D7268EC45C7F}" type="datetimeFigureOut">
              <a:rPr lang="en-US"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116457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54AC6F-41D6-4D73-AC44-D7268EC45C7F}" type="datetimeFigureOut">
              <a:rPr lang="en-US"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408016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4AC6F-41D6-4D73-AC44-D7268EC45C7F}" type="datetimeFigureOut">
              <a:rPr lang="en-US"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206996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4AC6F-41D6-4D73-AC44-D7268EC45C7F}" type="datetimeFigureOut">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347732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4AC6F-41D6-4D73-AC44-D7268EC45C7F}" type="datetimeFigureOut">
              <a:rPr lang="en-US"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A3BA7-ED69-472A-9B74-87F4D5629D66}" type="slidenum">
              <a:rPr lang="en-US" smtClean="0"/>
              <a:t>‹#›</a:t>
            </a:fld>
            <a:endParaRPr lang="en-US"/>
          </a:p>
        </p:txBody>
      </p:sp>
    </p:spTree>
    <p:extLst>
      <p:ext uri="{BB962C8B-B14F-4D97-AF65-F5344CB8AC3E}">
        <p14:creationId xmlns:p14="http://schemas.microsoft.com/office/powerpoint/2010/main" val="308538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54AC6F-41D6-4D73-AC44-D7268EC45C7F}" type="datetimeFigureOut">
              <a:rPr lang="en-US" smtClean="0"/>
              <a:t>6/16/21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FA3BA7-ED69-472A-9B74-87F4D5629D66}" type="slidenum">
              <a:rPr lang="en-US" smtClean="0"/>
              <a:t>‹#›</a:t>
            </a:fld>
            <a:endParaRPr lang="en-US"/>
          </a:p>
        </p:txBody>
      </p:sp>
    </p:spTree>
    <p:extLst>
      <p:ext uri="{BB962C8B-B14F-4D97-AF65-F5344CB8AC3E}">
        <p14:creationId xmlns:p14="http://schemas.microsoft.com/office/powerpoint/2010/main" val="198639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y0h4qZR9Q1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9x4rnR8Tsu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Nutrition </a:t>
            </a:r>
          </a:p>
        </p:txBody>
      </p:sp>
      <p:sp>
        <p:nvSpPr>
          <p:cNvPr id="3" name="Subtitle 2"/>
          <p:cNvSpPr>
            <a:spLocks noGrp="1"/>
          </p:cNvSpPr>
          <p:nvPr>
            <p:ph type="subTitle" idx="1"/>
          </p:nvPr>
        </p:nvSpPr>
        <p:spPr/>
        <p:txBody>
          <a:bodyPr>
            <a:normAutofit fontScale="77500" lnSpcReduction="20000"/>
          </a:bodyPr>
          <a:lstStyle/>
          <a:p>
            <a:pPr algn="ctr"/>
            <a:r>
              <a:rPr lang="en-US" sz="4400" dirty="0"/>
              <a:t>Trans Fat and Saturated Fat</a:t>
            </a:r>
          </a:p>
          <a:p>
            <a:pPr algn="ctr"/>
            <a:r>
              <a:rPr lang="en-US" sz="4400" dirty="0"/>
              <a:t>Mrs. Rose-Roth</a:t>
            </a:r>
          </a:p>
        </p:txBody>
      </p:sp>
    </p:spTree>
    <p:extLst>
      <p:ext uri="{BB962C8B-B14F-4D97-AF65-F5344CB8AC3E}">
        <p14:creationId xmlns:p14="http://schemas.microsoft.com/office/powerpoint/2010/main" val="332415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188686"/>
            <a:ext cx="8596668" cy="653143"/>
          </a:xfrm>
        </p:spPr>
        <p:txBody>
          <a:bodyPr/>
          <a:lstStyle/>
          <a:p>
            <a:pPr algn="ctr"/>
            <a:r>
              <a:rPr lang="en-US" b="1" dirty="0">
                <a:solidFill>
                  <a:schemeClr val="tx1"/>
                </a:solidFill>
              </a:rPr>
              <a:t>Saturated fat</a:t>
            </a:r>
          </a:p>
        </p:txBody>
      </p:sp>
      <p:pic>
        <p:nvPicPr>
          <p:cNvPr id="7" name="Content Placeholder 6" descr="types of saturated fa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29" y="841829"/>
            <a:ext cx="11945257" cy="5907314"/>
          </a:xfrm>
          <a:prstGeom prst="rect">
            <a:avLst/>
          </a:prstGeom>
          <a:noFill/>
          <a:ln>
            <a:noFill/>
          </a:ln>
        </p:spPr>
      </p:pic>
    </p:spTree>
    <p:extLst>
      <p:ext uri="{BB962C8B-B14F-4D97-AF65-F5344CB8AC3E}">
        <p14:creationId xmlns:p14="http://schemas.microsoft.com/office/powerpoint/2010/main" val="111009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1599" y="0"/>
            <a:ext cx="11814629" cy="6857999"/>
          </a:xfrm>
          <a:prstGeom prst="rect">
            <a:avLst/>
          </a:prstGeom>
        </p:spPr>
      </p:pic>
    </p:spTree>
    <p:extLst>
      <p:ext uri="{BB962C8B-B14F-4D97-AF65-F5344CB8AC3E}">
        <p14:creationId xmlns:p14="http://schemas.microsoft.com/office/powerpoint/2010/main" val="3742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 Fat</a:t>
            </a:r>
          </a:p>
        </p:txBody>
      </p:sp>
      <p:sp>
        <p:nvSpPr>
          <p:cNvPr id="3" name="Content Placeholder 2"/>
          <p:cNvSpPr>
            <a:spLocks noGrp="1"/>
          </p:cNvSpPr>
          <p:nvPr>
            <p:ph idx="1"/>
          </p:nvPr>
        </p:nvSpPr>
        <p:spPr>
          <a:xfrm>
            <a:off x="116113" y="1378858"/>
            <a:ext cx="10798629" cy="5268686"/>
          </a:xfrm>
        </p:spPr>
        <p:txBody>
          <a:bodyPr>
            <a:normAutofit fontScale="92500"/>
          </a:bodyPr>
          <a:lstStyle/>
          <a:p>
            <a:r>
              <a:rPr lang="en-US" sz="3200" dirty="0"/>
              <a:t>What are trans Fat? </a:t>
            </a:r>
          </a:p>
          <a:p>
            <a:r>
              <a:rPr lang="en-US" sz="2400" b="1" dirty="0"/>
              <a:t>Trans fats</a:t>
            </a:r>
            <a:r>
              <a:rPr lang="en-US" sz="2400" dirty="0"/>
              <a:t> are a form of unsaturated </a:t>
            </a:r>
            <a:r>
              <a:rPr lang="en-US" sz="2400" b="1" dirty="0"/>
              <a:t>fat</a:t>
            </a:r>
            <a:r>
              <a:rPr lang="en-US" sz="2400" dirty="0"/>
              <a:t> associated with a number of negative health effects. Artificial </a:t>
            </a:r>
            <a:r>
              <a:rPr lang="en-US" sz="2400" b="1" dirty="0"/>
              <a:t>trans fat</a:t>
            </a:r>
            <a:r>
              <a:rPr lang="en-US" sz="2400" dirty="0"/>
              <a:t> is created during hydrogenation, which converts liquid vegetable oils into semi-solid </a:t>
            </a:r>
            <a:r>
              <a:rPr lang="en-US" sz="2400" dirty="0" err="1"/>
              <a:t>artially</a:t>
            </a:r>
            <a:r>
              <a:rPr lang="en-US" sz="2400" dirty="0"/>
              <a:t> </a:t>
            </a:r>
            <a:r>
              <a:rPr lang="en-US" sz="2400" b="1" dirty="0"/>
              <a:t>hydrogenated</a:t>
            </a:r>
            <a:r>
              <a:rPr lang="en-US" sz="2400" dirty="0"/>
              <a:t> oil. </a:t>
            </a:r>
            <a:r>
              <a:rPr lang="en-US" sz="2400" b="1" dirty="0"/>
              <a:t>Trans fat</a:t>
            </a:r>
            <a:r>
              <a:rPr lang="en-US" sz="2400" dirty="0"/>
              <a:t> can also be found naturally in meat and dairy.</a:t>
            </a:r>
          </a:p>
          <a:p>
            <a:r>
              <a:rPr lang="en-US" sz="3500" u="sng" dirty="0"/>
              <a:t>There two types of Trans fat</a:t>
            </a:r>
          </a:p>
          <a:p>
            <a:r>
              <a:rPr lang="en-US" sz="3200" b="1" dirty="0"/>
              <a:t>Naturally-occurring trans fats </a:t>
            </a:r>
            <a:r>
              <a:rPr lang="en-US" sz="2400" dirty="0"/>
              <a:t>are produced in the gut of some animals and foods made from these animals (e.g., milk and meat products) may contain small quantities of these fats.</a:t>
            </a:r>
          </a:p>
          <a:p>
            <a:r>
              <a:rPr lang="en-US" sz="3200" b="1" dirty="0"/>
              <a:t>Artificial </a:t>
            </a:r>
            <a:r>
              <a:rPr lang="en-US" sz="3200" b="1" i="1" dirty="0"/>
              <a:t>trans</a:t>
            </a:r>
            <a:r>
              <a:rPr lang="en-US" sz="3200" b="1" dirty="0"/>
              <a:t> fats </a:t>
            </a:r>
            <a:r>
              <a:rPr lang="en-US" sz="2400" dirty="0"/>
              <a:t>(or </a:t>
            </a:r>
            <a:r>
              <a:rPr lang="en-US" sz="2400" i="1" dirty="0"/>
              <a:t>trans</a:t>
            </a:r>
            <a:r>
              <a:rPr lang="en-US" sz="2400" dirty="0"/>
              <a:t> fatty acids) are created in an industrial process that adds hydrogen to liquid vegetable oils to make them more solid.</a:t>
            </a:r>
          </a:p>
          <a:p>
            <a:endParaRPr lang="en-US" sz="2400" dirty="0"/>
          </a:p>
        </p:txBody>
      </p:sp>
    </p:spTree>
    <p:extLst>
      <p:ext uri="{BB962C8B-B14F-4D97-AF65-F5344CB8AC3E}">
        <p14:creationId xmlns:p14="http://schemas.microsoft.com/office/powerpoint/2010/main" val="359348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9257"/>
          </a:xfrm>
        </p:spPr>
        <p:txBody>
          <a:bodyPr/>
          <a:lstStyle/>
          <a:p>
            <a:pPr algn="ctr"/>
            <a:r>
              <a:rPr lang="en-US" b="1" dirty="0">
                <a:solidFill>
                  <a:schemeClr val="tx1"/>
                </a:solidFill>
              </a:rPr>
              <a:t>Example of trans Fat</a:t>
            </a:r>
          </a:p>
        </p:txBody>
      </p:sp>
      <p:sp>
        <p:nvSpPr>
          <p:cNvPr id="3" name="Content Placeholder 2"/>
          <p:cNvSpPr>
            <a:spLocks noGrp="1"/>
          </p:cNvSpPr>
          <p:nvPr>
            <p:ph idx="1"/>
          </p:nvPr>
        </p:nvSpPr>
        <p:spPr>
          <a:xfrm>
            <a:off x="391886" y="2160589"/>
            <a:ext cx="10058400" cy="4472440"/>
          </a:xfrm>
        </p:spPr>
        <p:txBody>
          <a:bodyPr>
            <a:noAutofit/>
          </a:bodyPr>
          <a:lstStyle/>
          <a:p>
            <a:r>
              <a:rPr lang="en-US" sz="3200" b="1" dirty="0"/>
              <a:t>Trans fat in your food</a:t>
            </a:r>
            <a:endParaRPr lang="en-US" sz="3200" dirty="0"/>
          </a:p>
          <a:p>
            <a:r>
              <a:rPr lang="en-US" sz="2400" dirty="0"/>
              <a:t>Baked goods, such as cakes, cookies and pies.</a:t>
            </a:r>
          </a:p>
          <a:p>
            <a:r>
              <a:rPr lang="en-US" sz="2400" dirty="0"/>
              <a:t>Shortening.</a:t>
            </a:r>
          </a:p>
          <a:p>
            <a:r>
              <a:rPr lang="en-US" sz="2400" dirty="0"/>
              <a:t>Microwave popcorn.</a:t>
            </a:r>
          </a:p>
          <a:p>
            <a:r>
              <a:rPr lang="en-US" sz="2400" dirty="0"/>
              <a:t>Frozen pizza.</a:t>
            </a:r>
          </a:p>
          <a:p>
            <a:r>
              <a:rPr lang="en-US" sz="2400" dirty="0"/>
              <a:t>Refrigerated dough, such as biscuits and rolls.</a:t>
            </a:r>
          </a:p>
          <a:p>
            <a:r>
              <a:rPr lang="en-US" sz="2400" dirty="0"/>
              <a:t>Fried foods, including </a:t>
            </a:r>
            <a:r>
              <a:rPr lang="en-US" sz="2400" dirty="0" err="1"/>
              <a:t>french</a:t>
            </a:r>
            <a:r>
              <a:rPr lang="en-US" sz="2400" dirty="0"/>
              <a:t> fries, doughnuts and fried chicken.</a:t>
            </a:r>
          </a:p>
          <a:p>
            <a:r>
              <a:rPr lang="en-US" sz="2400" dirty="0"/>
              <a:t>Nondairy coffee creamer.</a:t>
            </a:r>
          </a:p>
          <a:p>
            <a:r>
              <a:rPr lang="en-US" sz="2400" dirty="0"/>
              <a:t>Stick margarine.</a:t>
            </a:r>
          </a:p>
          <a:p>
            <a:endParaRPr lang="en-US" dirty="0"/>
          </a:p>
        </p:txBody>
      </p:sp>
    </p:spTree>
    <p:extLst>
      <p:ext uri="{BB962C8B-B14F-4D97-AF65-F5344CB8AC3E}">
        <p14:creationId xmlns:p14="http://schemas.microsoft.com/office/powerpoint/2010/main" val="146528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0628"/>
            <a:ext cx="8596668" cy="711200"/>
          </a:xfrm>
        </p:spPr>
        <p:txBody>
          <a:bodyPr/>
          <a:lstStyle/>
          <a:p>
            <a:pPr algn="ctr"/>
            <a:r>
              <a:rPr lang="en-US" dirty="0"/>
              <a:t> Trans Fat</a:t>
            </a:r>
          </a:p>
        </p:txBody>
      </p:sp>
      <p:pic>
        <p:nvPicPr>
          <p:cNvPr id="4" name="Content Placeholder 3"/>
          <p:cNvPicPr>
            <a:picLocks noGrp="1" noChangeAspect="1"/>
          </p:cNvPicPr>
          <p:nvPr>
            <p:ph idx="1"/>
          </p:nvPr>
        </p:nvPicPr>
        <p:blipFill>
          <a:blip r:embed="rId2"/>
          <a:stretch>
            <a:fillRect/>
          </a:stretch>
        </p:blipFill>
        <p:spPr>
          <a:xfrm>
            <a:off x="188686" y="711200"/>
            <a:ext cx="11640457" cy="5994400"/>
          </a:xfrm>
          <a:prstGeom prst="rect">
            <a:avLst/>
          </a:prstGeom>
        </p:spPr>
      </p:pic>
    </p:spTree>
    <p:extLst>
      <p:ext uri="{BB962C8B-B14F-4D97-AF65-F5344CB8AC3E}">
        <p14:creationId xmlns:p14="http://schemas.microsoft.com/office/powerpoint/2010/main" val="162634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19" y="145143"/>
            <a:ext cx="8596668" cy="522514"/>
          </a:xfrm>
        </p:spPr>
        <p:txBody>
          <a:bodyPr>
            <a:normAutofit fontScale="90000"/>
          </a:bodyPr>
          <a:lstStyle/>
          <a:p>
            <a:pPr algn="ctr"/>
            <a:r>
              <a:rPr lang="en-US" dirty="0"/>
              <a:t>Video on trans Fat</a:t>
            </a:r>
          </a:p>
        </p:txBody>
      </p:sp>
      <p:sp>
        <p:nvSpPr>
          <p:cNvPr id="5" name="Content Placeholder 4">
            <a:extLst>
              <a:ext uri="{FF2B5EF4-FFF2-40B4-BE49-F238E27FC236}">
                <a16:creationId xmlns:a16="http://schemas.microsoft.com/office/drawing/2014/main" id="{95F55F51-28BA-3847-A493-B49B30B33404}"/>
              </a:ext>
            </a:extLst>
          </p:cNvPr>
          <p:cNvSpPr>
            <a:spLocks noGrp="1"/>
          </p:cNvSpPr>
          <p:nvPr>
            <p:ph idx="1"/>
          </p:nvPr>
        </p:nvSpPr>
        <p:spPr/>
        <p:txBody>
          <a:bodyPr/>
          <a:lstStyle/>
          <a:p>
            <a:r>
              <a:rPr lang="en-US" dirty="0"/>
              <a:t>Play video</a:t>
            </a:r>
          </a:p>
          <a:p>
            <a:r>
              <a:rPr lang="en-US" dirty="0">
                <a:hlinkClick r:id="rId2"/>
              </a:rPr>
              <a:t>https://youtu.be/y0h4qZR9Q18</a:t>
            </a:r>
            <a:r>
              <a:rPr lang="en-US" dirty="0"/>
              <a:t> </a:t>
            </a:r>
          </a:p>
          <a:p>
            <a:pPr marL="0" indent="0">
              <a:buNone/>
            </a:pPr>
            <a:r>
              <a:rPr lang="en-US" dirty="0"/>
              <a:t>What is trans fat – is trans fat bad for you?</a:t>
            </a:r>
          </a:p>
        </p:txBody>
      </p:sp>
    </p:spTree>
    <p:extLst>
      <p:ext uri="{BB962C8B-B14F-4D97-AF65-F5344CB8AC3E}">
        <p14:creationId xmlns:p14="http://schemas.microsoft.com/office/powerpoint/2010/main" val="17215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What are Saturated fat? </a:t>
            </a:r>
          </a:p>
        </p:txBody>
      </p:sp>
      <p:sp>
        <p:nvSpPr>
          <p:cNvPr id="3" name="Content Placeholder 2"/>
          <p:cNvSpPr>
            <a:spLocks noGrp="1"/>
          </p:cNvSpPr>
          <p:nvPr>
            <p:ph idx="1"/>
          </p:nvPr>
        </p:nvSpPr>
        <p:spPr>
          <a:xfrm>
            <a:off x="116113" y="1524000"/>
            <a:ext cx="11582401" cy="5334000"/>
          </a:xfrm>
        </p:spPr>
        <p:txBody>
          <a:bodyPr>
            <a:noAutofit/>
          </a:bodyPr>
          <a:lstStyle/>
          <a:p>
            <a:r>
              <a:rPr lang="en-US" sz="2800" b="1" dirty="0"/>
              <a:t>Saturated fats</a:t>
            </a:r>
            <a:r>
              <a:rPr lang="en-US" sz="2800" dirty="0"/>
              <a:t> are found mostly in meat and animal products. They help packaged foods stay fresh longer and give baked goods a smooth texture. </a:t>
            </a:r>
            <a:r>
              <a:rPr lang="en-US" sz="2800" b="1" dirty="0"/>
              <a:t>Saturated fats</a:t>
            </a:r>
            <a:r>
              <a:rPr lang="en-US" sz="2800" dirty="0"/>
              <a:t> may increase the risk of heart disease and stroke because they raise the “bad” LDL </a:t>
            </a:r>
            <a:r>
              <a:rPr lang="en-US" sz="2800" b="1" dirty="0"/>
              <a:t>cholesterol</a:t>
            </a:r>
            <a:r>
              <a:rPr lang="en-US" sz="2800" dirty="0"/>
              <a:t> in the blood.</a:t>
            </a:r>
          </a:p>
          <a:p>
            <a:endParaRPr lang="en-US" sz="2800" dirty="0"/>
          </a:p>
          <a:p>
            <a:r>
              <a:rPr lang="en-US" sz="2800" b="1" dirty="0"/>
              <a:t>Saturated fat is found in:</a:t>
            </a:r>
            <a:endParaRPr lang="en-US" sz="2800" dirty="0"/>
          </a:p>
          <a:p>
            <a:r>
              <a:rPr lang="en-US" sz="2800" dirty="0"/>
              <a:t>butter, ghee, suet, lard, coconut oil and palm oil.</a:t>
            </a:r>
          </a:p>
          <a:p>
            <a:r>
              <a:rPr lang="en-US" sz="2800" dirty="0"/>
              <a:t>Cakes, biscuits, fatty cuts of meat, sausages.</a:t>
            </a:r>
          </a:p>
          <a:p>
            <a:r>
              <a:rPr lang="en-US" sz="2800" dirty="0"/>
              <a:t>bacon., cured meats like salami, chorizo and pancetta, cheese.</a:t>
            </a:r>
          </a:p>
          <a:p>
            <a:endParaRPr lang="en-US" sz="2800" dirty="0"/>
          </a:p>
        </p:txBody>
      </p:sp>
    </p:spTree>
    <p:extLst>
      <p:ext uri="{BB962C8B-B14F-4D97-AF65-F5344CB8AC3E}">
        <p14:creationId xmlns:p14="http://schemas.microsoft.com/office/powerpoint/2010/main" val="413037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49" y="0"/>
            <a:ext cx="8596668" cy="478971"/>
          </a:xfrm>
        </p:spPr>
        <p:txBody>
          <a:bodyPr>
            <a:normAutofit fontScale="90000"/>
          </a:bodyPr>
          <a:lstStyle/>
          <a:p>
            <a:pPr algn="ctr"/>
            <a:r>
              <a:rPr lang="en-US" dirty="0"/>
              <a:t>Saturated fat</a:t>
            </a:r>
          </a:p>
        </p:txBody>
      </p:sp>
      <p:sp>
        <p:nvSpPr>
          <p:cNvPr id="5" name="Content Placeholder 4">
            <a:extLst>
              <a:ext uri="{FF2B5EF4-FFF2-40B4-BE49-F238E27FC236}">
                <a16:creationId xmlns:a16="http://schemas.microsoft.com/office/drawing/2014/main" id="{EAFD8947-6F6F-3D45-8AFD-12BF35848D23}"/>
              </a:ext>
            </a:extLst>
          </p:cNvPr>
          <p:cNvSpPr>
            <a:spLocks noGrp="1"/>
          </p:cNvSpPr>
          <p:nvPr>
            <p:ph idx="1"/>
          </p:nvPr>
        </p:nvSpPr>
        <p:spPr/>
        <p:txBody>
          <a:bodyPr/>
          <a:lstStyle/>
          <a:p>
            <a:r>
              <a:rPr lang="en-US" dirty="0"/>
              <a:t>Play video</a:t>
            </a:r>
          </a:p>
          <a:p>
            <a:r>
              <a:rPr lang="en-US" dirty="0">
                <a:hlinkClick r:id="rId2"/>
              </a:rPr>
              <a:t>https://youtu.be/9x4rnR8Tsu4-</a:t>
            </a:r>
            <a:r>
              <a:rPr lang="en-US" dirty="0"/>
              <a:t> </a:t>
            </a:r>
          </a:p>
          <a:p>
            <a:pPr marL="0" indent="0">
              <a:buNone/>
            </a:pPr>
            <a:r>
              <a:rPr lang="en-US" dirty="0"/>
              <a:t>What is saturated fat?</a:t>
            </a:r>
          </a:p>
          <a:p>
            <a:endParaRPr lang="en-US" dirty="0"/>
          </a:p>
        </p:txBody>
      </p:sp>
    </p:spTree>
    <p:extLst>
      <p:ext uri="{BB962C8B-B14F-4D97-AF65-F5344CB8AC3E}">
        <p14:creationId xmlns:p14="http://schemas.microsoft.com/office/powerpoint/2010/main" val="128044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609600"/>
            <a:ext cx="11001829" cy="943429"/>
          </a:xfrm>
        </p:spPr>
        <p:txBody>
          <a:bodyPr>
            <a:noAutofit/>
          </a:bodyPr>
          <a:lstStyle/>
          <a:p>
            <a:r>
              <a:rPr lang="en-US" sz="4800" b="1" dirty="0">
                <a:solidFill>
                  <a:schemeClr val="tx1"/>
                </a:solidFill>
              </a:rPr>
              <a:t>How does Trans Fat affect you health</a:t>
            </a:r>
          </a:p>
        </p:txBody>
      </p:sp>
      <p:sp>
        <p:nvSpPr>
          <p:cNvPr id="3" name="Content Placeholder 2"/>
          <p:cNvSpPr>
            <a:spLocks noGrp="1"/>
          </p:cNvSpPr>
          <p:nvPr>
            <p:ph idx="1"/>
          </p:nvPr>
        </p:nvSpPr>
        <p:spPr>
          <a:xfrm>
            <a:off x="275771" y="2160589"/>
            <a:ext cx="10537371" cy="4283754"/>
          </a:xfrm>
        </p:spPr>
        <p:txBody>
          <a:bodyPr>
            <a:noAutofit/>
          </a:bodyPr>
          <a:lstStyle/>
          <a:p>
            <a:r>
              <a:rPr lang="en-US" sz="3600" dirty="0"/>
              <a:t>Trans fats raise your bad (LDL) cholesterol levels and lower your good (HDL) cholesterol levels. Eating trans fats increases your risk of developing heart disease and stroke. It’s also associated with a higher risk of developing type 2 diabetes.</a:t>
            </a:r>
          </a:p>
        </p:txBody>
      </p:sp>
    </p:spTree>
    <p:extLst>
      <p:ext uri="{BB962C8B-B14F-4D97-AF65-F5344CB8AC3E}">
        <p14:creationId xmlns:p14="http://schemas.microsoft.com/office/powerpoint/2010/main" val="341857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keep-calm-it-s-just-reflection-feedbac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198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774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159</TotalTime>
  <Words>387</Words>
  <Application>Microsoft Macintosh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Nutrition </vt:lpstr>
      <vt:lpstr>Trans Fat</vt:lpstr>
      <vt:lpstr>Example of trans Fat</vt:lpstr>
      <vt:lpstr> Trans Fat</vt:lpstr>
      <vt:lpstr>Video on trans Fat</vt:lpstr>
      <vt:lpstr>What are Saturated fat? </vt:lpstr>
      <vt:lpstr>Saturated fat</vt:lpstr>
      <vt:lpstr>How does Trans Fat affect you health</vt:lpstr>
      <vt:lpstr>PowerPoint Presentation</vt:lpstr>
      <vt:lpstr>Saturated fat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Mavis Rose-Roth</dc:creator>
  <cp:lastModifiedBy>Microsoft Office User</cp:lastModifiedBy>
  <cp:revision>9</cp:revision>
  <dcterms:created xsi:type="dcterms:W3CDTF">2021-05-24T15:38:56Z</dcterms:created>
  <dcterms:modified xsi:type="dcterms:W3CDTF">2021-06-16T20:27:35Z</dcterms:modified>
</cp:coreProperties>
</file>