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96" r:id="rId4"/>
    <p:sldId id="327" r:id="rId5"/>
    <p:sldId id="269" r:id="rId6"/>
    <p:sldId id="281" r:id="rId7"/>
    <p:sldId id="270" r:id="rId8"/>
    <p:sldId id="274" r:id="rId9"/>
    <p:sldId id="399" r:id="rId10"/>
    <p:sldId id="354" r:id="rId11"/>
    <p:sldId id="397" r:id="rId12"/>
    <p:sldId id="275" r:id="rId13"/>
    <p:sldId id="307" r:id="rId14"/>
    <p:sldId id="328" r:id="rId15"/>
    <p:sldId id="313" r:id="rId16"/>
    <p:sldId id="402" r:id="rId17"/>
    <p:sldId id="400" r:id="rId18"/>
    <p:sldId id="395" r:id="rId19"/>
    <p:sldId id="276" r:id="rId20"/>
    <p:sldId id="329" r:id="rId21"/>
    <p:sldId id="314" r:id="rId22"/>
    <p:sldId id="315" r:id="rId23"/>
    <p:sldId id="316" r:id="rId24"/>
    <p:sldId id="317" r:id="rId25"/>
    <p:sldId id="401" r:id="rId26"/>
    <p:sldId id="403" r:id="rId27"/>
    <p:sldId id="352" r:id="rId28"/>
    <p:sldId id="396" r:id="rId29"/>
    <p:sldId id="278" r:id="rId30"/>
    <p:sldId id="334" r:id="rId31"/>
    <p:sldId id="319" r:id="rId32"/>
    <p:sldId id="320" r:id="rId33"/>
    <p:sldId id="336" r:id="rId34"/>
    <p:sldId id="337" r:id="rId35"/>
    <p:sldId id="339" r:id="rId36"/>
    <p:sldId id="404" r:id="rId37"/>
    <p:sldId id="405" r:id="rId38"/>
    <p:sldId id="351" r:id="rId39"/>
    <p:sldId id="389" r:id="rId40"/>
    <p:sldId id="279" r:id="rId41"/>
    <p:sldId id="295" r:id="rId42"/>
    <p:sldId id="343" r:id="rId43"/>
    <p:sldId id="323" r:id="rId44"/>
    <p:sldId id="326" r:id="rId45"/>
    <p:sldId id="409" r:id="rId46"/>
    <p:sldId id="325" r:id="rId47"/>
    <p:sldId id="324" r:id="rId48"/>
    <p:sldId id="406" r:id="rId49"/>
    <p:sldId id="350" r:id="rId50"/>
    <p:sldId id="388" r:id="rId51"/>
    <p:sldId id="280" r:id="rId52"/>
    <p:sldId id="342" r:id="rId53"/>
    <p:sldId id="349" r:id="rId54"/>
    <p:sldId id="340" r:id="rId55"/>
    <p:sldId id="345" r:id="rId56"/>
    <p:sldId id="346" r:id="rId57"/>
    <p:sldId id="347" r:id="rId58"/>
    <p:sldId id="407" r:id="rId59"/>
    <p:sldId id="408" r:id="rId60"/>
    <p:sldId id="355" r:id="rId61"/>
    <p:sldId id="39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03" autoAdjust="0"/>
    <p:restoredTop sz="94660"/>
  </p:normalViewPr>
  <p:slideViewPr>
    <p:cSldViewPr snapToGrid="0">
      <p:cViewPr>
        <p:scale>
          <a:sx n="60" d="100"/>
          <a:sy n="60" d="100"/>
        </p:scale>
        <p:origin x="1904" y="1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6.svg"/><Relationship Id="rId7" Type="http://schemas.openxmlformats.org/officeDocument/2006/relationships/image" Target="../media/image14.png"/><Relationship Id="rId8" Type="http://schemas.openxmlformats.org/officeDocument/2006/relationships/image" Target="../media/image18.svg"/><Relationship Id="rId1" Type="http://schemas.openxmlformats.org/officeDocument/2006/relationships/image" Target="../media/image11.png"/><Relationship Id="rId2"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Say a healthy and an unhealthy food to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See if your partner can guess which food gives energy for physical activity.</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Together name the 5 food groups.</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Why is it important to choose sugar free drinks when participating in sports?</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Name food choices that would add energy if eaten before or after physical activity.</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Name a bad food choice if it was before or after physical activity.</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Name a food group, see if your partner can name a healthy food from that group.</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Repeat this until they have done this for each of the five food groups.</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Let your partner have a turn.</a:t>
          </a:r>
        </a:p>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Discuss what makes a food unhealthy.</a:t>
          </a:r>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Ask other groups for help if you can’t remember.</a:t>
          </a:r>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How much exercise is recommended?</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Why is eating healthy and exercise important for a “Good Health Balance”</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What can people do to make sure they are achieving a “Good Health Balance”</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Tell your partner the five food groups.</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Ask your partner which food groups should take up more of the plate, and which should take less.</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Tell your partner 3 foods that would be beneficial before or after physical activity.</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Your partner will tell you 3 foods that would not be beneficial before or after physical activity.</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custLinFactNeighborY="1263"/>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Tell your partner the five food groups.</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Ask your partner which food groups should take up more of the plate, and which should take less.</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Ask a partner how many 8 oz. cups of water they should drink each day.</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What are the benefits that might happen if someone is hydrated properly?</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How can someone tell if they are properly hydrated.</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2CA443-06C4-4975-BDCD-6EC7A59C1B7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0A738D8-B702-4BFE-BCC1-A391DB2A2BA3}">
      <dgm:prSet/>
      <dgm:spPr/>
      <dgm:t>
        <a:bodyPr/>
        <a:lstStyle/>
        <a:p>
          <a:pPr algn="ctr"/>
          <a:r>
            <a:rPr lang="en-US" b="1" dirty="0"/>
            <a:t>Find a partner.</a:t>
          </a:r>
          <a:endParaRPr lang="en-US" dirty="0"/>
        </a:p>
      </dgm:t>
    </dgm:pt>
    <dgm:pt modelId="{C8DA5D11-5726-4E4A-BE2A-85D945D09A81}" type="parTrans" cxnId="{2D0C7D1D-74CE-46B0-AAA8-49644C82513F}">
      <dgm:prSet/>
      <dgm:spPr/>
      <dgm:t>
        <a:bodyPr/>
        <a:lstStyle/>
        <a:p>
          <a:endParaRPr lang="en-US"/>
        </a:p>
      </dgm:t>
    </dgm:pt>
    <dgm:pt modelId="{684CE4FB-6F19-4FFB-BDA1-6840B264F670}" type="sibTrans" cxnId="{2D0C7D1D-74CE-46B0-AAA8-49644C82513F}">
      <dgm:prSet/>
      <dgm:spPr/>
      <dgm:t>
        <a:bodyPr/>
        <a:lstStyle/>
        <a:p>
          <a:endParaRPr lang="en-US"/>
        </a:p>
      </dgm:t>
    </dgm:pt>
    <dgm:pt modelId="{5EBA6655-05F6-45BB-A7DF-FFBA128E3FC8}">
      <dgm:prSet/>
      <dgm:spPr/>
      <dgm:t>
        <a:bodyPr/>
        <a:lstStyle/>
        <a:p>
          <a:pPr algn="ctr"/>
          <a:r>
            <a:rPr lang="en-US" b="1" dirty="0"/>
            <a:t>Partner ONE asks how much (name a food) would be an appropriate portion.</a:t>
          </a:r>
          <a:endParaRPr lang="en-US" dirty="0"/>
        </a:p>
      </dgm:t>
    </dgm:pt>
    <dgm:pt modelId="{98266273-C890-4A3F-9DFA-40AC282FB6DE}" type="parTrans" cxnId="{23202A72-6EDC-4957-9FF8-31E39F09CC5A}">
      <dgm:prSet/>
      <dgm:spPr/>
      <dgm:t>
        <a:bodyPr/>
        <a:lstStyle/>
        <a:p>
          <a:endParaRPr lang="en-US"/>
        </a:p>
      </dgm:t>
    </dgm:pt>
    <dgm:pt modelId="{6256B96C-74A3-4D00-B1D0-4DB6F43B38D8}" type="sibTrans" cxnId="{23202A72-6EDC-4957-9FF8-31E39F09CC5A}">
      <dgm:prSet/>
      <dgm:spPr/>
      <dgm:t>
        <a:bodyPr/>
        <a:lstStyle/>
        <a:p>
          <a:endParaRPr lang="en-US"/>
        </a:p>
      </dgm:t>
    </dgm:pt>
    <dgm:pt modelId="{6D85F4D6-04B3-4A91-9191-6A23C1DFD6DB}">
      <dgm:prSet/>
      <dgm:spPr/>
      <dgm:t>
        <a:bodyPr/>
        <a:lstStyle/>
        <a:p>
          <a:pPr algn="ctr"/>
          <a:r>
            <a:rPr lang="en-US" b="1" dirty="0"/>
            <a:t>Partner TWO responds by saying the food group and the portion size.</a:t>
          </a:r>
          <a:endParaRPr lang="en-US" dirty="0"/>
        </a:p>
      </dgm:t>
    </dgm:pt>
    <dgm:pt modelId="{406C3127-1610-4FFB-BCB5-E7BD1D8C60B5}" type="parTrans" cxnId="{72223D9D-F64A-49F2-A9C3-69F562A60495}">
      <dgm:prSet/>
      <dgm:spPr/>
      <dgm:t>
        <a:bodyPr/>
        <a:lstStyle/>
        <a:p>
          <a:endParaRPr lang="en-US"/>
        </a:p>
      </dgm:t>
    </dgm:pt>
    <dgm:pt modelId="{F060F60E-4ADB-46DC-A978-F75B8D5AF24F}" type="sibTrans" cxnId="{72223D9D-F64A-49F2-A9C3-69F562A60495}">
      <dgm:prSet/>
      <dgm:spPr/>
      <dgm:t>
        <a:bodyPr/>
        <a:lstStyle/>
        <a:p>
          <a:endParaRPr lang="en-US"/>
        </a:p>
      </dgm:t>
    </dgm:pt>
    <dgm:pt modelId="{583A12A5-75C5-4FFC-A7AE-B53DB4580580}">
      <dgm:prSet/>
      <dgm:spPr/>
      <dgm:t>
        <a:bodyPr/>
        <a:lstStyle/>
        <a:p>
          <a:pPr algn="ctr"/>
          <a:r>
            <a:rPr lang="en-US" b="1" dirty="0"/>
            <a:t>Repeat with a new partner.</a:t>
          </a:r>
          <a:endParaRPr lang="en-US" dirty="0"/>
        </a:p>
      </dgm:t>
    </dgm:pt>
    <dgm:pt modelId="{563649CE-E03A-4301-A9A7-B21F39EB53DF}" type="parTrans" cxnId="{7DD6F96B-9790-4D86-9202-D7C29C3CB5AE}">
      <dgm:prSet/>
      <dgm:spPr/>
      <dgm:t>
        <a:bodyPr/>
        <a:lstStyle/>
        <a:p>
          <a:endParaRPr lang="en-US"/>
        </a:p>
      </dgm:t>
    </dgm:pt>
    <dgm:pt modelId="{B50CEA7C-DBDB-4D0A-B5F5-E0C8722CDC82}" type="sibTrans" cxnId="{7DD6F96B-9790-4D86-9202-D7C29C3CB5AE}">
      <dgm:prSet/>
      <dgm:spPr/>
      <dgm:t>
        <a:bodyPr/>
        <a:lstStyle/>
        <a:p>
          <a:endParaRPr lang="en-US"/>
        </a:p>
      </dgm:t>
    </dgm:pt>
    <dgm:pt modelId="{692DD46C-7A52-440E-B865-EAA6459E1B3E}" type="pres">
      <dgm:prSet presAssocID="{1F2CA443-06C4-4975-BDCD-6EC7A59C1B73}" presName="root" presStyleCnt="0">
        <dgm:presLayoutVars>
          <dgm:dir/>
          <dgm:resizeHandles val="exact"/>
        </dgm:presLayoutVars>
      </dgm:prSet>
      <dgm:spPr/>
      <dgm:t>
        <a:bodyPr/>
        <a:lstStyle/>
        <a:p>
          <a:endParaRPr lang="en-US"/>
        </a:p>
      </dgm:t>
    </dgm:pt>
    <dgm:pt modelId="{A76041DF-AFAB-46E5-9AF4-DF5A2DEA9916}" type="pres">
      <dgm:prSet presAssocID="{10A738D8-B702-4BFE-BCC1-A391DB2A2BA3}" presName="compNode" presStyleCnt="0"/>
      <dgm:spPr/>
    </dgm:pt>
    <dgm:pt modelId="{BFCDDD4B-286F-428A-B140-5188870E936C}" type="pres">
      <dgm:prSet presAssocID="{10A738D8-B702-4BFE-BCC1-A391DB2A2BA3}" presName="bgRect" presStyleLbl="bgShp" presStyleIdx="0" presStyleCnt="4"/>
      <dgm:spPr>
        <a:solidFill>
          <a:schemeClr val="accent1"/>
        </a:solidFill>
      </dgm:spPr>
    </dgm:pt>
    <dgm:pt modelId="{B97198AA-E749-4157-A349-8ACA5DB5FA1F}" type="pres">
      <dgm:prSet presAssocID="{10A738D8-B702-4BFE-BCC1-A391DB2A2B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Pencil"/>
        </a:ext>
      </dgm:extLst>
    </dgm:pt>
    <dgm:pt modelId="{A2B2D3F0-27DB-471A-A4E4-830EE80CFF41}" type="pres">
      <dgm:prSet presAssocID="{10A738D8-B702-4BFE-BCC1-A391DB2A2BA3}" presName="spaceRect" presStyleCnt="0"/>
      <dgm:spPr/>
    </dgm:pt>
    <dgm:pt modelId="{B1C60069-9461-4A5B-BC9A-0ADF480B10F8}" type="pres">
      <dgm:prSet presAssocID="{10A738D8-B702-4BFE-BCC1-A391DB2A2BA3}" presName="parTx" presStyleLbl="revTx" presStyleIdx="0" presStyleCnt="4">
        <dgm:presLayoutVars>
          <dgm:chMax val="0"/>
          <dgm:chPref val="0"/>
        </dgm:presLayoutVars>
      </dgm:prSet>
      <dgm:spPr/>
      <dgm:t>
        <a:bodyPr/>
        <a:lstStyle/>
        <a:p>
          <a:endParaRPr lang="en-US"/>
        </a:p>
      </dgm:t>
    </dgm:pt>
    <dgm:pt modelId="{A24E2738-81E0-4AD2-8A51-00A1A63956C4}" type="pres">
      <dgm:prSet presAssocID="{684CE4FB-6F19-4FFB-BDA1-6840B264F670}" presName="sibTrans" presStyleCnt="0"/>
      <dgm:spPr/>
    </dgm:pt>
    <dgm:pt modelId="{B020B06A-6638-4EFF-BE1D-C7B5C9088BF7}" type="pres">
      <dgm:prSet presAssocID="{5EBA6655-05F6-45BB-A7DF-FFBA128E3FC8}" presName="compNode" presStyleCnt="0"/>
      <dgm:spPr/>
    </dgm:pt>
    <dgm:pt modelId="{D7359F39-7489-4443-AE3B-52EA3C5CE022}" type="pres">
      <dgm:prSet presAssocID="{5EBA6655-05F6-45BB-A7DF-FFBA128E3FC8}" presName="bgRect" presStyleLbl="bgShp" presStyleIdx="1" presStyleCnt="4"/>
      <dgm:spPr>
        <a:solidFill>
          <a:schemeClr val="tx2">
            <a:lumMod val="90000"/>
            <a:lumOff val="10000"/>
          </a:schemeClr>
        </a:solidFill>
      </dgm:spPr>
    </dgm:pt>
    <dgm:pt modelId="{3F5F4CDE-2C09-4FC2-A308-D7878FDEDF23}" type="pres">
      <dgm:prSet presAssocID="{5EBA6655-05F6-45BB-A7DF-FFBA128E3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60BC0B9-6F6F-46E0-8807-304725D570D7}" type="pres">
      <dgm:prSet presAssocID="{5EBA6655-05F6-45BB-A7DF-FFBA128E3FC8}" presName="spaceRect" presStyleCnt="0"/>
      <dgm:spPr/>
    </dgm:pt>
    <dgm:pt modelId="{E364D405-E210-496F-8687-A844628A30D5}" type="pres">
      <dgm:prSet presAssocID="{5EBA6655-05F6-45BB-A7DF-FFBA128E3FC8}" presName="parTx" presStyleLbl="revTx" presStyleIdx="1" presStyleCnt="4">
        <dgm:presLayoutVars>
          <dgm:chMax val="0"/>
          <dgm:chPref val="0"/>
        </dgm:presLayoutVars>
      </dgm:prSet>
      <dgm:spPr/>
      <dgm:t>
        <a:bodyPr/>
        <a:lstStyle/>
        <a:p>
          <a:endParaRPr lang="en-US"/>
        </a:p>
      </dgm:t>
    </dgm:pt>
    <dgm:pt modelId="{0E16A22E-178B-4D96-96D9-6728ADCA8B65}" type="pres">
      <dgm:prSet presAssocID="{6256B96C-74A3-4D00-B1D0-4DB6F43B38D8}" presName="sibTrans" presStyleCnt="0"/>
      <dgm:spPr/>
    </dgm:pt>
    <dgm:pt modelId="{D70E3632-EA51-46B4-A8AF-BFA12D6A35CB}" type="pres">
      <dgm:prSet presAssocID="{6D85F4D6-04B3-4A91-9191-6A23C1DFD6DB}" presName="compNode" presStyleCnt="0"/>
      <dgm:spPr/>
    </dgm:pt>
    <dgm:pt modelId="{5340DDDE-38E7-4C6A-838B-5BD15F8B9334}" type="pres">
      <dgm:prSet presAssocID="{6D85F4D6-04B3-4A91-9191-6A23C1DFD6DB}" presName="bgRect" presStyleLbl="bgShp" presStyleIdx="2" presStyleCnt="4"/>
      <dgm:spPr>
        <a:solidFill>
          <a:schemeClr val="accent1"/>
        </a:solidFill>
      </dgm:spPr>
    </dgm:pt>
    <dgm:pt modelId="{913C170D-C41E-4EF0-BC46-509818A1C796}" type="pres">
      <dgm:prSet presAssocID="{6D85F4D6-04B3-4A91-9191-6A23C1DFD6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vest Basket"/>
        </a:ext>
      </dgm:extLst>
    </dgm:pt>
    <dgm:pt modelId="{C02A0724-55CB-492F-9368-7C4CB96D71D3}" type="pres">
      <dgm:prSet presAssocID="{6D85F4D6-04B3-4A91-9191-6A23C1DFD6DB}" presName="spaceRect" presStyleCnt="0"/>
      <dgm:spPr/>
    </dgm:pt>
    <dgm:pt modelId="{44053173-5459-4558-A654-DE80A57483AF}" type="pres">
      <dgm:prSet presAssocID="{6D85F4D6-04B3-4A91-9191-6A23C1DFD6DB}" presName="parTx" presStyleLbl="revTx" presStyleIdx="2" presStyleCnt="4">
        <dgm:presLayoutVars>
          <dgm:chMax val="0"/>
          <dgm:chPref val="0"/>
        </dgm:presLayoutVars>
      </dgm:prSet>
      <dgm:spPr/>
      <dgm:t>
        <a:bodyPr/>
        <a:lstStyle/>
        <a:p>
          <a:endParaRPr lang="en-US"/>
        </a:p>
      </dgm:t>
    </dgm:pt>
    <dgm:pt modelId="{DF5A0E06-C616-4472-A2EC-C71FE757DE36}" type="pres">
      <dgm:prSet presAssocID="{F060F60E-4ADB-46DC-A978-F75B8D5AF24F}" presName="sibTrans" presStyleCnt="0"/>
      <dgm:spPr/>
    </dgm:pt>
    <dgm:pt modelId="{A228632F-DBB7-4E2E-BE2C-DB9997FEFFFE}" type="pres">
      <dgm:prSet presAssocID="{583A12A5-75C5-4FFC-A7AE-B53DB4580580}" presName="compNode" presStyleCnt="0"/>
      <dgm:spPr/>
    </dgm:pt>
    <dgm:pt modelId="{E9A0E04D-C1BE-42D1-A02B-8A85A388C047}" type="pres">
      <dgm:prSet presAssocID="{583A12A5-75C5-4FFC-A7AE-B53DB4580580}" presName="bgRect" presStyleLbl="bgShp" presStyleIdx="3" presStyleCnt="4"/>
      <dgm:spPr>
        <a:solidFill>
          <a:schemeClr val="tx2">
            <a:lumMod val="90000"/>
            <a:lumOff val="10000"/>
          </a:schemeClr>
        </a:solidFill>
      </dgm:spPr>
    </dgm:pt>
    <dgm:pt modelId="{6BD802C5-B4FF-403C-8694-995EF70EDCBF}" type="pres">
      <dgm:prSet presAssocID="{583A12A5-75C5-4FFC-A7AE-B53DB45805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030D2F-8748-4CC5-BA31-CF986AF0DEDC}" type="pres">
      <dgm:prSet presAssocID="{583A12A5-75C5-4FFC-A7AE-B53DB4580580}" presName="spaceRect" presStyleCnt="0"/>
      <dgm:spPr/>
    </dgm:pt>
    <dgm:pt modelId="{34E14548-7C20-460A-B6A9-9BA3C11DDC46}" type="pres">
      <dgm:prSet presAssocID="{583A12A5-75C5-4FFC-A7AE-B53DB4580580}" presName="parTx" presStyleLbl="revTx" presStyleIdx="3" presStyleCnt="4">
        <dgm:presLayoutVars>
          <dgm:chMax val="0"/>
          <dgm:chPref val="0"/>
        </dgm:presLayoutVars>
      </dgm:prSet>
      <dgm:spPr/>
      <dgm:t>
        <a:bodyPr/>
        <a:lstStyle/>
        <a:p>
          <a:endParaRPr lang="en-US"/>
        </a:p>
      </dgm:t>
    </dgm:pt>
  </dgm:ptLst>
  <dgm:cxnLst>
    <dgm:cxn modelId="{23202A72-6EDC-4957-9FF8-31E39F09CC5A}" srcId="{1F2CA443-06C4-4975-BDCD-6EC7A59C1B73}" destId="{5EBA6655-05F6-45BB-A7DF-FFBA128E3FC8}" srcOrd="1" destOrd="0" parTransId="{98266273-C890-4A3F-9DFA-40AC282FB6DE}" sibTransId="{6256B96C-74A3-4D00-B1D0-4DB6F43B38D8}"/>
    <dgm:cxn modelId="{7DD6F96B-9790-4D86-9202-D7C29C3CB5AE}" srcId="{1F2CA443-06C4-4975-BDCD-6EC7A59C1B73}" destId="{583A12A5-75C5-4FFC-A7AE-B53DB4580580}" srcOrd="3" destOrd="0" parTransId="{563649CE-E03A-4301-A9A7-B21F39EB53DF}" sibTransId="{B50CEA7C-DBDB-4D0A-B5F5-E0C8722CDC82}"/>
    <dgm:cxn modelId="{2D0C7D1D-74CE-46B0-AAA8-49644C82513F}" srcId="{1F2CA443-06C4-4975-BDCD-6EC7A59C1B73}" destId="{10A738D8-B702-4BFE-BCC1-A391DB2A2BA3}" srcOrd="0" destOrd="0" parTransId="{C8DA5D11-5726-4E4A-BE2A-85D945D09A81}" sibTransId="{684CE4FB-6F19-4FFB-BDA1-6840B264F670}"/>
    <dgm:cxn modelId="{A587FCEC-B6BE-4972-BE15-72158EF3AEFB}" type="presOf" srcId="{10A738D8-B702-4BFE-BCC1-A391DB2A2BA3}" destId="{B1C60069-9461-4A5B-BC9A-0ADF480B10F8}" srcOrd="0" destOrd="0" presId="urn:microsoft.com/office/officeart/2018/2/layout/IconVerticalSolidList"/>
    <dgm:cxn modelId="{72223D9D-F64A-49F2-A9C3-69F562A60495}" srcId="{1F2CA443-06C4-4975-BDCD-6EC7A59C1B73}" destId="{6D85F4D6-04B3-4A91-9191-6A23C1DFD6DB}" srcOrd="2" destOrd="0" parTransId="{406C3127-1610-4FFB-BCB5-E7BD1D8C60B5}" sibTransId="{F060F60E-4ADB-46DC-A978-F75B8D5AF24F}"/>
    <dgm:cxn modelId="{AD3C051B-1BA1-4784-8EBD-A2A24D79E204}" type="presOf" srcId="{1F2CA443-06C4-4975-BDCD-6EC7A59C1B73}" destId="{692DD46C-7A52-440E-B865-EAA6459E1B3E}" srcOrd="0" destOrd="0" presId="urn:microsoft.com/office/officeart/2018/2/layout/IconVerticalSolidList"/>
    <dgm:cxn modelId="{38B2BDEA-1625-4B34-963D-984D66F4B258}" type="presOf" srcId="{6D85F4D6-04B3-4A91-9191-6A23C1DFD6DB}" destId="{44053173-5459-4558-A654-DE80A57483AF}" srcOrd="0" destOrd="0" presId="urn:microsoft.com/office/officeart/2018/2/layout/IconVerticalSolidList"/>
    <dgm:cxn modelId="{1DBA9249-9030-4427-A8EC-0217EA0CDD88}" type="presOf" srcId="{583A12A5-75C5-4FFC-A7AE-B53DB4580580}" destId="{34E14548-7C20-460A-B6A9-9BA3C11DDC46}" srcOrd="0" destOrd="0" presId="urn:microsoft.com/office/officeart/2018/2/layout/IconVerticalSolidList"/>
    <dgm:cxn modelId="{884F748B-0AAE-4114-9F4B-3029ABEAE08D}" type="presOf" srcId="{5EBA6655-05F6-45BB-A7DF-FFBA128E3FC8}" destId="{E364D405-E210-496F-8687-A844628A30D5}" srcOrd="0" destOrd="0" presId="urn:microsoft.com/office/officeart/2018/2/layout/IconVerticalSolidList"/>
    <dgm:cxn modelId="{221D5910-2A35-4613-8EEC-7F43E7EAB9F3}" type="presParOf" srcId="{692DD46C-7A52-440E-B865-EAA6459E1B3E}" destId="{A76041DF-AFAB-46E5-9AF4-DF5A2DEA9916}" srcOrd="0" destOrd="0" presId="urn:microsoft.com/office/officeart/2018/2/layout/IconVerticalSolidList"/>
    <dgm:cxn modelId="{87A6ED07-B51F-47EA-A2D5-7CB1725D9470}" type="presParOf" srcId="{A76041DF-AFAB-46E5-9AF4-DF5A2DEA9916}" destId="{BFCDDD4B-286F-428A-B140-5188870E936C}" srcOrd="0" destOrd="0" presId="urn:microsoft.com/office/officeart/2018/2/layout/IconVerticalSolidList"/>
    <dgm:cxn modelId="{76240584-C17F-4776-A419-C6DA4FE2B123}" type="presParOf" srcId="{A76041DF-AFAB-46E5-9AF4-DF5A2DEA9916}" destId="{B97198AA-E749-4157-A349-8ACA5DB5FA1F}" srcOrd="1" destOrd="0" presId="urn:microsoft.com/office/officeart/2018/2/layout/IconVerticalSolidList"/>
    <dgm:cxn modelId="{20CC88C8-11A5-43FD-8285-F43FE2D6B0EC}" type="presParOf" srcId="{A76041DF-AFAB-46E5-9AF4-DF5A2DEA9916}" destId="{A2B2D3F0-27DB-471A-A4E4-830EE80CFF41}" srcOrd="2" destOrd="0" presId="urn:microsoft.com/office/officeart/2018/2/layout/IconVerticalSolidList"/>
    <dgm:cxn modelId="{D302A6E8-8E3F-4857-B071-7663B7675A40}" type="presParOf" srcId="{A76041DF-AFAB-46E5-9AF4-DF5A2DEA9916}" destId="{B1C60069-9461-4A5B-BC9A-0ADF480B10F8}" srcOrd="3" destOrd="0" presId="urn:microsoft.com/office/officeart/2018/2/layout/IconVerticalSolidList"/>
    <dgm:cxn modelId="{05CC46F4-8A9F-4C66-A854-24BE9F06E60B}" type="presParOf" srcId="{692DD46C-7A52-440E-B865-EAA6459E1B3E}" destId="{A24E2738-81E0-4AD2-8A51-00A1A63956C4}" srcOrd="1" destOrd="0" presId="urn:microsoft.com/office/officeart/2018/2/layout/IconVerticalSolidList"/>
    <dgm:cxn modelId="{BCBD83FF-3DF0-4EA5-BF9F-F9ADEE746FF1}" type="presParOf" srcId="{692DD46C-7A52-440E-B865-EAA6459E1B3E}" destId="{B020B06A-6638-4EFF-BE1D-C7B5C9088BF7}" srcOrd="2" destOrd="0" presId="urn:microsoft.com/office/officeart/2018/2/layout/IconVerticalSolidList"/>
    <dgm:cxn modelId="{C53B366B-AF11-4D37-8619-5AA544C8A9D1}" type="presParOf" srcId="{B020B06A-6638-4EFF-BE1D-C7B5C9088BF7}" destId="{D7359F39-7489-4443-AE3B-52EA3C5CE022}" srcOrd="0" destOrd="0" presId="urn:microsoft.com/office/officeart/2018/2/layout/IconVerticalSolidList"/>
    <dgm:cxn modelId="{39D0AE4F-1A7E-4529-9BF0-CD4214D89E57}" type="presParOf" srcId="{B020B06A-6638-4EFF-BE1D-C7B5C9088BF7}" destId="{3F5F4CDE-2C09-4FC2-A308-D7878FDEDF23}" srcOrd="1" destOrd="0" presId="urn:microsoft.com/office/officeart/2018/2/layout/IconVerticalSolidList"/>
    <dgm:cxn modelId="{3464EC3E-7752-4343-83F1-38F8B5097EE5}" type="presParOf" srcId="{B020B06A-6638-4EFF-BE1D-C7B5C9088BF7}" destId="{760BC0B9-6F6F-46E0-8807-304725D570D7}" srcOrd="2" destOrd="0" presId="urn:microsoft.com/office/officeart/2018/2/layout/IconVerticalSolidList"/>
    <dgm:cxn modelId="{FA0A354C-316B-4ACB-B189-475D065BDA5B}" type="presParOf" srcId="{B020B06A-6638-4EFF-BE1D-C7B5C9088BF7}" destId="{E364D405-E210-496F-8687-A844628A30D5}" srcOrd="3" destOrd="0" presId="urn:microsoft.com/office/officeart/2018/2/layout/IconVerticalSolidList"/>
    <dgm:cxn modelId="{0701073C-E2FB-4090-B8E0-6DAA259A6F73}" type="presParOf" srcId="{692DD46C-7A52-440E-B865-EAA6459E1B3E}" destId="{0E16A22E-178B-4D96-96D9-6728ADCA8B65}" srcOrd="3" destOrd="0" presId="urn:microsoft.com/office/officeart/2018/2/layout/IconVerticalSolidList"/>
    <dgm:cxn modelId="{47CEB72D-1116-4C01-85EC-3A59038274BD}" type="presParOf" srcId="{692DD46C-7A52-440E-B865-EAA6459E1B3E}" destId="{D70E3632-EA51-46B4-A8AF-BFA12D6A35CB}" srcOrd="4" destOrd="0" presId="urn:microsoft.com/office/officeart/2018/2/layout/IconVerticalSolidList"/>
    <dgm:cxn modelId="{7DBF5E7B-BAA2-4755-83A7-00ABD4E8007A}" type="presParOf" srcId="{D70E3632-EA51-46B4-A8AF-BFA12D6A35CB}" destId="{5340DDDE-38E7-4C6A-838B-5BD15F8B9334}" srcOrd="0" destOrd="0" presId="urn:microsoft.com/office/officeart/2018/2/layout/IconVerticalSolidList"/>
    <dgm:cxn modelId="{CA274A7C-58BE-4C39-93E5-D64796DD9336}" type="presParOf" srcId="{D70E3632-EA51-46B4-A8AF-BFA12D6A35CB}" destId="{913C170D-C41E-4EF0-BC46-509818A1C796}" srcOrd="1" destOrd="0" presId="urn:microsoft.com/office/officeart/2018/2/layout/IconVerticalSolidList"/>
    <dgm:cxn modelId="{0415FA8C-B756-4118-82B9-9C7BD0A13B2E}" type="presParOf" srcId="{D70E3632-EA51-46B4-A8AF-BFA12D6A35CB}" destId="{C02A0724-55CB-492F-9368-7C4CB96D71D3}" srcOrd="2" destOrd="0" presId="urn:microsoft.com/office/officeart/2018/2/layout/IconVerticalSolidList"/>
    <dgm:cxn modelId="{0F9FC8FE-5047-4746-A139-EE082D782A0C}" type="presParOf" srcId="{D70E3632-EA51-46B4-A8AF-BFA12D6A35CB}" destId="{44053173-5459-4558-A654-DE80A57483AF}" srcOrd="3" destOrd="0" presId="urn:microsoft.com/office/officeart/2018/2/layout/IconVerticalSolidList"/>
    <dgm:cxn modelId="{5D0388A1-79B4-48B9-956B-EAD99AA633CD}" type="presParOf" srcId="{692DD46C-7A52-440E-B865-EAA6459E1B3E}" destId="{DF5A0E06-C616-4472-A2EC-C71FE757DE36}" srcOrd="5" destOrd="0" presId="urn:microsoft.com/office/officeart/2018/2/layout/IconVerticalSolidList"/>
    <dgm:cxn modelId="{B1011D3F-D936-4732-84BD-10A393D869E8}" type="presParOf" srcId="{692DD46C-7A52-440E-B865-EAA6459E1B3E}" destId="{A228632F-DBB7-4E2E-BE2C-DB9997FEFFFE}" srcOrd="6" destOrd="0" presId="urn:microsoft.com/office/officeart/2018/2/layout/IconVerticalSolidList"/>
    <dgm:cxn modelId="{DF64770E-1EB2-4C56-A9B6-DD103E2C7278}" type="presParOf" srcId="{A228632F-DBB7-4E2E-BE2C-DB9997FEFFFE}" destId="{E9A0E04D-C1BE-42D1-A02B-8A85A388C047}" srcOrd="0" destOrd="0" presId="urn:microsoft.com/office/officeart/2018/2/layout/IconVerticalSolidList"/>
    <dgm:cxn modelId="{98D43EAD-AB74-42B4-982D-FC2BBA5415EF}" type="presParOf" srcId="{A228632F-DBB7-4E2E-BE2C-DB9997FEFFFE}" destId="{6BD802C5-B4FF-403C-8694-995EF70EDCBF}" srcOrd="1" destOrd="0" presId="urn:microsoft.com/office/officeart/2018/2/layout/IconVerticalSolidList"/>
    <dgm:cxn modelId="{9AF1A1A4-2F89-4D77-8DA6-2B431B6B1117}" type="presParOf" srcId="{A228632F-DBB7-4E2E-BE2C-DB9997FEFFFE}" destId="{AD030D2F-8748-4CC5-BA31-CF986AF0DEDC}" srcOrd="2" destOrd="0" presId="urn:microsoft.com/office/officeart/2018/2/layout/IconVerticalSolidList"/>
    <dgm:cxn modelId="{2E32D03B-F8CD-4F00-90F5-2C13DB87CE34}" type="presParOf" srcId="{A228632F-DBB7-4E2E-BE2C-DB9997FEFFFE}" destId="{34E14548-7C20-460A-B6A9-9BA3C11DDC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Say a healthy and an unhealthy food to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See if your partner can guess which food gives energy for physical activity.</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Together name the 5 food groups.</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Why is it important to choose sugar free drinks when participating in sports?</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Name food choices that would add energy if eaten before or after physical activity.</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Name a bad food choice if it was before or after physical activity.</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Name a food group, see if your partner can name a healthy food from that group.</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this until they have done this for each of the five food groups.</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Let your partner have a turn.</a:t>
          </a:r>
        </a:p>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Discuss what makes a food unhealthy.</a:t>
          </a:r>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Ask other groups for help if you can’t remember.</a:t>
          </a:r>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How much exercise is recommended?</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Why is eating healthy and exercise important for a “Good Health Balance”</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What can people do to make sure they are achieving a “Good Health Balance”</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Tell your partner the five food groups.</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Ask your partner which food groups should take up more of the plate, and which should take less.</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Tell your partner 3 foods that would be beneficial before or after physical activity.</a:t>
          </a:r>
          <a:endParaRPr lang="en-US" sz="2200" kern="1200" dirty="0"/>
        </a:p>
      </dsp:txBody>
      <dsp:txXfrm>
        <a:off x="1354063" y="1467749"/>
        <a:ext cx="4951486" cy="1172348"/>
      </dsp:txXfrm>
    </dsp:sp>
    <dsp:sp modelId="{5340DDDE-38E7-4C6A-838B-5BD15F8B9334}">
      <dsp:nvSpPr>
        <dsp:cNvPr id="0" name=""/>
        <dsp:cNvSpPr/>
      </dsp:nvSpPr>
      <dsp:spPr>
        <a:xfrm>
          <a:off x="0" y="2947992"/>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Your partner will tell you 3 foods that would not be beneficial before or after physical activity.</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Tell your partner the five food groups.</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Ask your partner which food groups should take up more of the plate, and which should take less.</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Ask a partner how many 8 oz. cups of water they should drink each day.</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What are the benefits that might happen if someone is hydrated properly?</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How can someone tell if they are properly hydrated.</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D4B-286F-428A-B140-5188870E936C}">
      <dsp:nvSpPr>
        <dsp:cNvPr id="0" name=""/>
        <dsp:cNvSpPr/>
      </dsp:nvSpPr>
      <dsp:spPr>
        <a:xfrm>
          <a:off x="0" y="2313"/>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B97198AA-E749-4157-A349-8ACA5DB5FA1F}">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60069-9461-4A5B-BC9A-0ADF480B10F8}">
      <dsp:nvSpPr>
        <dsp:cNvPr id="0" name=""/>
        <dsp:cNvSpPr/>
      </dsp:nvSpPr>
      <dsp:spPr>
        <a:xfrm>
          <a:off x="1354063" y="2313"/>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Find a partner.</a:t>
          </a:r>
          <a:endParaRPr lang="en-US" sz="2200" kern="1200" dirty="0"/>
        </a:p>
      </dsp:txBody>
      <dsp:txXfrm>
        <a:off x="1354063" y="2313"/>
        <a:ext cx="4951486" cy="1172348"/>
      </dsp:txXfrm>
    </dsp:sp>
    <dsp:sp modelId="{D7359F39-7489-4443-AE3B-52EA3C5CE022}">
      <dsp:nvSpPr>
        <dsp:cNvPr id="0" name=""/>
        <dsp:cNvSpPr/>
      </dsp:nvSpPr>
      <dsp:spPr>
        <a:xfrm>
          <a:off x="0" y="1467749"/>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3F5F4CDE-2C09-4FC2-A308-D7878FDEDF23}">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64D405-E210-496F-8687-A844628A30D5}">
      <dsp:nvSpPr>
        <dsp:cNvPr id="0" name=""/>
        <dsp:cNvSpPr/>
      </dsp:nvSpPr>
      <dsp:spPr>
        <a:xfrm>
          <a:off x="1354063" y="1467749"/>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Partner ONE asks how much (name a food) would be an appropriate portion.</a:t>
          </a:r>
          <a:endParaRPr lang="en-US" sz="2200" kern="1200" dirty="0"/>
        </a:p>
      </dsp:txBody>
      <dsp:txXfrm>
        <a:off x="1354063" y="1467749"/>
        <a:ext cx="4951486" cy="1172348"/>
      </dsp:txXfrm>
    </dsp:sp>
    <dsp:sp modelId="{5340DDDE-38E7-4C6A-838B-5BD15F8B9334}">
      <dsp:nvSpPr>
        <dsp:cNvPr id="0" name=""/>
        <dsp:cNvSpPr/>
      </dsp:nvSpPr>
      <dsp:spPr>
        <a:xfrm>
          <a:off x="0" y="2933185"/>
          <a:ext cx="6305550" cy="117234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913C170D-C41E-4EF0-BC46-509818A1C796}">
      <dsp:nvSpPr>
        <dsp:cNvPr id="0" name=""/>
        <dsp:cNvSpPr/>
      </dsp:nvSpPr>
      <dsp:spPr>
        <a:xfrm>
          <a:off x="354635" y="3196964"/>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053173-5459-4558-A654-DE80A57483AF}">
      <dsp:nvSpPr>
        <dsp:cNvPr id="0" name=""/>
        <dsp:cNvSpPr/>
      </dsp:nvSpPr>
      <dsp:spPr>
        <a:xfrm>
          <a:off x="1354063" y="2933185"/>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Partner TWO responds by saying the food group and the portion size.</a:t>
          </a:r>
          <a:endParaRPr lang="en-US" sz="2200" kern="1200" dirty="0"/>
        </a:p>
      </dsp:txBody>
      <dsp:txXfrm>
        <a:off x="1354063" y="2933185"/>
        <a:ext cx="4951486" cy="1172348"/>
      </dsp:txXfrm>
    </dsp:sp>
    <dsp:sp modelId="{E9A0E04D-C1BE-42D1-A02B-8A85A388C047}">
      <dsp:nvSpPr>
        <dsp:cNvPr id="0" name=""/>
        <dsp:cNvSpPr/>
      </dsp:nvSpPr>
      <dsp:spPr>
        <a:xfrm>
          <a:off x="0" y="4398621"/>
          <a:ext cx="6305550" cy="1172348"/>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2">
          <a:scrgbClr r="0" g="0" b="0"/>
        </a:effectRef>
        <a:fontRef idx="minor"/>
      </dsp:style>
    </dsp:sp>
    <dsp:sp modelId="{6BD802C5-B4FF-403C-8694-995EF70EDCBF}">
      <dsp:nvSpPr>
        <dsp:cNvPr id="0" name=""/>
        <dsp:cNvSpPr/>
      </dsp:nvSpPr>
      <dsp:spPr>
        <a:xfrm>
          <a:off x="354635" y="4662400"/>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14548-7C20-460A-B6A9-9BA3C11DDC46}">
      <dsp:nvSpPr>
        <dsp:cNvPr id="0" name=""/>
        <dsp:cNvSpPr/>
      </dsp:nvSpPr>
      <dsp:spPr>
        <a:xfrm>
          <a:off x="1354063" y="4398621"/>
          <a:ext cx="4951486"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lvl="0" algn="ctr" defTabSz="977900">
            <a:lnSpc>
              <a:spcPct val="90000"/>
            </a:lnSpc>
            <a:spcBef>
              <a:spcPct val="0"/>
            </a:spcBef>
            <a:spcAft>
              <a:spcPct val="35000"/>
            </a:spcAft>
          </a:pPr>
          <a:r>
            <a:rPr lang="en-US" sz="2200" b="1" kern="1200" dirty="0"/>
            <a:t>Repeat with a new partner.</a:t>
          </a:r>
          <a:endParaRPr lang="en-US" sz="2200" kern="1200" dirty="0"/>
        </a:p>
      </dsp:txBody>
      <dsp:txXfrm>
        <a:off x="1354063" y="4398621"/>
        <a:ext cx="4951486" cy="1172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16820A3-4F24-45D4-A81A-B6EEAFC98741}" type="datetimeFigureOut">
              <a:rPr lang="en-US" smtClean="0"/>
              <a:t>5/11/19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3171863-FEB0-401D-9201-52E2F3F703C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09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820A3-4F24-45D4-A81A-B6EEAFC98741}" type="datetimeFigureOut">
              <a:rPr lang="en-US" smtClean="0"/>
              <a:t>5/11/19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295403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820A3-4F24-45D4-A81A-B6EEAFC98741}" type="datetimeFigureOut">
              <a:rPr lang="en-US" smtClean="0"/>
              <a:t>5/11/19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93041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820A3-4F24-45D4-A81A-B6EEAFC98741}" type="datetimeFigureOut">
              <a:rPr lang="en-US" smtClean="0"/>
              <a:t>5/11/19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105489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16820A3-4F24-45D4-A81A-B6EEAFC98741}" type="datetimeFigureOut">
              <a:rPr lang="en-US" smtClean="0"/>
              <a:t>5/11/19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3171863-FEB0-401D-9201-52E2F3F703C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67588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820A3-4F24-45D4-A81A-B6EEAFC98741}" type="datetimeFigureOut">
              <a:rPr lang="en-US" smtClean="0"/>
              <a:t>5/11/19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382015496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820A3-4F24-45D4-A81A-B6EEAFC98741}" type="datetimeFigureOut">
              <a:rPr lang="en-US" smtClean="0"/>
              <a:t>5/11/19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209665329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820A3-4F24-45D4-A81A-B6EEAFC98741}" type="datetimeFigureOut">
              <a:rPr lang="en-US" smtClean="0"/>
              <a:t>5/11/19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41253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820A3-4F24-45D4-A81A-B6EEAFC98741}" type="datetimeFigureOut">
              <a:rPr lang="en-US" smtClean="0"/>
              <a:t>5/11/19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355359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C16820A3-4F24-45D4-A81A-B6EEAFC98741}" type="datetimeFigureOut">
              <a:rPr lang="en-US" smtClean="0"/>
              <a:t>5/11/19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23171863-FEB0-401D-9201-52E2F3F703C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564083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C16820A3-4F24-45D4-A81A-B6EEAFC98741}" type="datetimeFigureOut">
              <a:rPr lang="en-US" smtClean="0"/>
              <a:t>5/11/19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23171863-FEB0-401D-9201-52E2F3F703C2}" type="slidenum">
              <a:rPr lang="en-US" smtClean="0"/>
              <a:t>‹#›</a:t>
            </a:fld>
            <a:endParaRPr lang="en-US"/>
          </a:p>
        </p:txBody>
      </p:sp>
    </p:spTree>
    <p:extLst>
      <p:ext uri="{BB962C8B-B14F-4D97-AF65-F5344CB8AC3E}">
        <p14:creationId xmlns:p14="http://schemas.microsoft.com/office/powerpoint/2010/main" val="2028194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16820A3-4F24-45D4-A81A-B6EEAFC98741}" type="datetimeFigureOut">
              <a:rPr lang="en-US" smtClean="0"/>
              <a:t>5/11/19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3171863-FEB0-401D-9201-52E2F3F703C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288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s://youtu.be/eV21p_sepgU" TargetMode="External"/><Relationship Id="rId1" Type="http://schemas.openxmlformats.org/officeDocument/2006/relationships/video" Target="https://www.youtube.com/embed/eV21p_sepgU" TargetMode="Externa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kcfGCds4u_Q" TargetMode="Externa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9223" name="Rectangle 191">
            <a:extLst>
              <a:ext uri="{FF2B5EF4-FFF2-40B4-BE49-F238E27FC236}">
                <a16:creationId xmlns="" xmlns:a16="http://schemas.microsoft.com/office/drawing/2014/main" id="{CE03ACFB-F845-47DD-B1F4-DB5B221BBC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Freeform: Shape 192">
            <a:extLst>
              <a:ext uri="{FF2B5EF4-FFF2-40B4-BE49-F238E27FC236}">
                <a16:creationId xmlns="" xmlns:a16="http://schemas.microsoft.com/office/drawing/2014/main" id="{A0144B8D-ABC9-4F44-8451-5B06A9C80B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7" name="Picture 12" descr="Image result for nutrition">
            <a:extLst>
              <a:ext uri="{FF2B5EF4-FFF2-40B4-BE49-F238E27FC236}">
                <a16:creationId xmlns="" xmlns:a16="http://schemas.microsoft.com/office/drawing/2014/main" id="{D6EE8EF2-93C4-473A-B37B-FE016B447D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84" t="-10095" r="3082" b="-2369"/>
          <a:stretch/>
        </p:blipFill>
        <p:spPr bwMode="auto">
          <a:xfrm>
            <a:off x="7856471"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noFill/>
          <a:extLst>
            <a:ext uri="{909E8E84-426E-40DD-AFC4-6F175D3DCCD1}">
              <a14:hiddenFill xmlns:a14="http://schemas.microsoft.com/office/drawing/2010/main">
                <a:solidFill>
                  <a:srgbClr val="FFFFFF"/>
                </a:solidFill>
              </a14:hiddenFill>
            </a:ext>
          </a:extLst>
        </p:spPr>
      </p:pic>
      <p:sp>
        <p:nvSpPr>
          <p:cNvPr id="194" name="Freeform: Shape 193">
            <a:extLst>
              <a:ext uri="{FF2B5EF4-FFF2-40B4-BE49-F238E27FC236}">
                <a16:creationId xmlns="" xmlns:a16="http://schemas.microsoft.com/office/drawing/2014/main" id="{30581CF1-C445-4EA2-8A1B-47EFAA87E3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9220" name="Picture 4" descr="Image result for nutrition">
            <a:extLst>
              <a:ext uri="{FF2B5EF4-FFF2-40B4-BE49-F238E27FC236}">
                <a16:creationId xmlns="" xmlns:a16="http://schemas.microsoft.com/office/drawing/2014/main" id="{3EAA07CF-0187-4B4D-96E5-BDCAB82182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6910" r="-1" b="-292"/>
          <a:stretch/>
        </p:blipFill>
        <p:spPr bwMode="auto">
          <a:xfrm>
            <a:off x="3204674" y="10"/>
            <a:ext cx="5019316" cy="305514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8283053F-B42B-4126-8C1E-7665743C33D7}"/>
              </a:ext>
            </a:extLst>
          </p:cNvPr>
          <p:cNvSpPr txBox="1"/>
          <p:nvPr/>
        </p:nvSpPr>
        <p:spPr>
          <a:xfrm>
            <a:off x="204646" y="5380662"/>
            <a:ext cx="6690684" cy="1200329"/>
          </a:xfrm>
          <a:prstGeom prst="rect">
            <a:avLst/>
          </a:prstGeom>
          <a:noFill/>
        </p:spPr>
        <p:txBody>
          <a:bodyPr wrap="square" rtlCol="0">
            <a:spAutoFit/>
          </a:bodyPr>
          <a:lstStyle/>
          <a:p>
            <a:r>
              <a:rPr lang="en-US" dirty="0"/>
              <a:t>Tanner Roos (@</a:t>
            </a:r>
            <a:r>
              <a:rPr lang="en-US" dirty="0" err="1"/>
              <a:t>MrRoosPE</a:t>
            </a:r>
            <a:r>
              <a:rPr lang="en-US" dirty="0"/>
              <a:t>)</a:t>
            </a:r>
          </a:p>
          <a:p>
            <a:r>
              <a:rPr lang="en-US" dirty="0" err="1"/>
              <a:t>Jaryd</a:t>
            </a:r>
            <a:r>
              <a:rPr lang="en-US" dirty="0"/>
              <a:t> Prince (@</a:t>
            </a:r>
            <a:r>
              <a:rPr lang="en-US" dirty="0" err="1"/>
              <a:t>JPrincePhysed</a:t>
            </a:r>
            <a:r>
              <a:rPr lang="en-US" dirty="0"/>
              <a:t>)</a:t>
            </a:r>
          </a:p>
          <a:p>
            <a:r>
              <a:rPr lang="en-US" dirty="0"/>
              <a:t>Kathy Szabo (@</a:t>
            </a:r>
            <a:r>
              <a:rPr lang="en-US" dirty="0" err="1"/>
              <a:t>MrsSzaboPE</a:t>
            </a:r>
            <a:r>
              <a:rPr lang="en-US" dirty="0"/>
              <a:t>).</a:t>
            </a:r>
          </a:p>
          <a:p>
            <a:r>
              <a:rPr lang="en-US" dirty="0"/>
              <a:t>OPEN: Online Physical Education Network</a:t>
            </a:r>
          </a:p>
        </p:txBody>
      </p:sp>
      <p:sp>
        <p:nvSpPr>
          <p:cNvPr id="3" name="Title 2"/>
          <p:cNvSpPr>
            <a:spLocks noGrp="1"/>
          </p:cNvSpPr>
          <p:nvPr>
            <p:ph type="ctrTitle"/>
          </p:nvPr>
        </p:nvSpPr>
        <p:spPr>
          <a:xfrm>
            <a:off x="-1304691" y="1948139"/>
            <a:ext cx="10318418" cy="4394988"/>
          </a:xfrm>
        </p:spPr>
        <p:txBody>
          <a:bodyPr/>
          <a:lstStyle/>
          <a:p>
            <a:r>
              <a:rPr lang="en-US" dirty="0" smtClean="0"/>
              <a:t>Nutrition</a:t>
            </a:r>
            <a:endParaRPr lang="en-US" dirty="0"/>
          </a:p>
        </p:txBody>
      </p:sp>
    </p:spTree>
    <p:extLst>
      <p:ext uri="{BB962C8B-B14F-4D97-AF65-F5344CB8AC3E}">
        <p14:creationId xmlns:p14="http://schemas.microsoft.com/office/powerpoint/2010/main" val="272735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54CA7-0E6A-4BA8-A120-0C5007F923C1}"/>
              </a:ext>
            </a:extLst>
          </p:cNvPr>
          <p:cNvSpPr>
            <a:spLocks noGrp="1"/>
          </p:cNvSpPr>
          <p:nvPr>
            <p:ph type="title"/>
          </p:nvPr>
        </p:nvSpPr>
        <p:spPr>
          <a:xfrm>
            <a:off x="1006839" y="372959"/>
            <a:ext cx="10178322" cy="1154183"/>
          </a:xfrm>
        </p:spPr>
        <p:txBody>
          <a:bodyPr>
            <a:normAutofit/>
          </a:bodyPr>
          <a:lstStyle/>
          <a:p>
            <a:pPr algn="ctr"/>
            <a:r>
              <a:rPr lang="en-US" sz="5400" dirty="0"/>
              <a:t>Goal Setting</a:t>
            </a:r>
          </a:p>
        </p:txBody>
      </p:sp>
      <p:sp>
        <p:nvSpPr>
          <p:cNvPr id="3" name="Content Placeholder 2">
            <a:extLst>
              <a:ext uri="{FF2B5EF4-FFF2-40B4-BE49-F238E27FC236}">
                <a16:creationId xmlns="" xmlns:a16="http://schemas.microsoft.com/office/drawing/2014/main" id="{74DBC6B6-4093-48DC-AC6E-AEB4D853FD1A}"/>
              </a:ext>
            </a:extLst>
          </p:cNvPr>
          <p:cNvSpPr>
            <a:spLocks noGrp="1"/>
          </p:cNvSpPr>
          <p:nvPr>
            <p:ph idx="1"/>
          </p:nvPr>
        </p:nvSpPr>
        <p:spPr>
          <a:xfrm>
            <a:off x="762000" y="1597844"/>
            <a:ext cx="11134627" cy="5260156"/>
          </a:xfrm>
        </p:spPr>
        <p:txBody>
          <a:bodyPr>
            <a:normAutofit/>
          </a:bodyPr>
          <a:lstStyle/>
          <a:p>
            <a:pPr marL="0" indent="0" algn="ctr">
              <a:buNone/>
            </a:pPr>
            <a:r>
              <a:rPr lang="en-US" sz="3200" dirty="0"/>
              <a:t>I know the names of the five food groups; </a:t>
            </a:r>
          </a:p>
          <a:p>
            <a:pPr marL="0" indent="0" algn="ctr">
              <a:buNone/>
            </a:pPr>
            <a:r>
              <a:rPr lang="en-US" sz="3200" dirty="0"/>
              <a:t>_______ , _______ , _______ , _______ and _______ .</a:t>
            </a:r>
          </a:p>
          <a:p>
            <a:pPr marL="0" indent="0" algn="ctr">
              <a:buNone/>
            </a:pPr>
            <a:endParaRPr lang="en-US" sz="3200" dirty="0"/>
          </a:p>
          <a:p>
            <a:pPr marL="0" indent="0" algn="ctr">
              <a:buNone/>
            </a:pPr>
            <a:r>
              <a:rPr lang="en-US" sz="4000" b="1" dirty="0"/>
              <a:t>My healthy eating goal is ___________ .</a:t>
            </a:r>
          </a:p>
          <a:p>
            <a:pPr marL="0" indent="0" algn="ctr">
              <a:buNone/>
            </a:pPr>
            <a:endParaRPr lang="en-US" sz="4000" b="1" dirty="0"/>
          </a:p>
          <a:p>
            <a:pPr marL="0" indent="0" algn="ctr">
              <a:buNone/>
            </a:pPr>
            <a:r>
              <a:rPr lang="en-US" sz="4000" b="1" dirty="0">
                <a:solidFill>
                  <a:schemeClr val="accent1"/>
                </a:solidFill>
              </a:rPr>
              <a:t>What will you do </a:t>
            </a:r>
            <a:r>
              <a:rPr lang="en-US" sz="4000" b="1" u="sng" dirty="0">
                <a:solidFill>
                  <a:schemeClr val="accent1"/>
                </a:solidFill>
              </a:rPr>
              <a:t>differently</a:t>
            </a:r>
          </a:p>
          <a:p>
            <a:pPr marL="0" indent="0" algn="ctr">
              <a:buNone/>
            </a:pPr>
            <a:r>
              <a:rPr lang="en-US" sz="4000" b="1" dirty="0">
                <a:solidFill>
                  <a:schemeClr val="accent1"/>
                </a:solidFill>
              </a:rPr>
              <a:t>to reach your goal?</a:t>
            </a:r>
          </a:p>
        </p:txBody>
      </p:sp>
    </p:spTree>
    <p:extLst>
      <p:ext uri="{BB962C8B-B14F-4D97-AF65-F5344CB8AC3E}">
        <p14:creationId xmlns:p14="http://schemas.microsoft.com/office/powerpoint/2010/main" val="284646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714603" y="2057237"/>
            <a:ext cx="37908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tx2"/>
                </a:solidFill>
              </a:rPr>
              <a:t>F</a:t>
            </a:r>
            <a:r>
              <a:rPr lang="en-US" sz="3600" dirty="0" smtClean="0">
                <a:solidFill>
                  <a:schemeClr val="tx2"/>
                </a:solidFill>
              </a:rPr>
              <a:t>ood </a:t>
            </a:r>
            <a:r>
              <a:rPr lang="en-US" sz="3600" dirty="0">
                <a:solidFill>
                  <a:schemeClr val="tx2"/>
                </a:solidFill>
              </a:rPr>
              <a:t>provides energy for physical activity</a:t>
            </a:r>
            <a:r>
              <a:rPr lang="en-US" sz="1800" dirty="0" smtClean="0">
                <a:solidFill>
                  <a:schemeClr val="tx2"/>
                </a:solidFill>
              </a:rPr>
              <a:t>.</a:t>
            </a:r>
            <a:endParaRPr lang="en-US" sz="1800" dirty="0">
              <a:solidFill>
                <a:schemeClr val="tx2"/>
              </a:solidFill>
            </a:endParaRPr>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6" y="2557150"/>
            <a:ext cx="6964440" cy="3108543"/>
          </a:xfrm>
          <a:prstGeom prst="rect">
            <a:avLst/>
          </a:prstGeom>
        </p:spPr>
        <p:txBody>
          <a:bodyPr wrap="square">
            <a:spAutoFit/>
          </a:bodyPr>
          <a:lstStyle/>
          <a:p>
            <a:r>
              <a:rPr lang="en-US" sz="2800" dirty="0">
                <a:solidFill>
                  <a:srgbClr val="FF0000"/>
                </a:solidFill>
              </a:rPr>
              <a:t>1: Chocolate</a:t>
            </a:r>
          </a:p>
          <a:p>
            <a:endParaRPr lang="en-US" sz="2800" dirty="0">
              <a:solidFill>
                <a:srgbClr val="FF0000"/>
              </a:solidFill>
            </a:endParaRPr>
          </a:p>
          <a:p>
            <a:r>
              <a:rPr lang="en-US" sz="2800" dirty="0">
                <a:solidFill>
                  <a:srgbClr val="FFC000"/>
                </a:solidFill>
              </a:rPr>
              <a:t>2: Bananas</a:t>
            </a:r>
          </a:p>
          <a:p>
            <a:endParaRPr lang="en-US" sz="2800" dirty="0">
              <a:solidFill>
                <a:srgbClr val="00B050"/>
              </a:solidFill>
            </a:endParaRPr>
          </a:p>
          <a:p>
            <a:r>
              <a:rPr lang="en-US" sz="2800" dirty="0">
                <a:solidFill>
                  <a:srgbClr val="00B050"/>
                </a:solidFill>
              </a:rPr>
              <a:t>3: Yogurt</a:t>
            </a:r>
          </a:p>
          <a:p>
            <a:endParaRPr lang="en-US" sz="2800" dirty="0">
              <a:solidFill>
                <a:srgbClr val="0070C0"/>
              </a:solidFill>
            </a:endParaRPr>
          </a:p>
          <a:p>
            <a:r>
              <a:rPr lang="en-US" sz="2800" dirty="0">
                <a:solidFill>
                  <a:srgbClr val="0070C0"/>
                </a:solidFill>
              </a:rPr>
              <a:t>4: Carrots</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What food takes away our energy?</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80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753612" y="919988"/>
            <a:ext cx="4155440" cy="903224"/>
          </a:xfrm>
        </p:spPr>
        <p:txBody>
          <a:bodyPr anchor="b">
            <a:normAutofit fontScale="90000"/>
          </a:bodyPr>
          <a:lstStyle/>
          <a:p>
            <a:pPr algn="ctr"/>
            <a:r>
              <a:rPr lang="en-US" sz="4800" dirty="0" smtClean="0">
                <a:solidFill>
                  <a:schemeClr val="accent1"/>
                </a:solidFill>
              </a:rPr>
              <a:t>Healthy </a:t>
            </a:r>
            <a:r>
              <a:rPr lang="en-US" sz="4800" smtClean="0">
                <a:solidFill>
                  <a:schemeClr val="accent1"/>
                </a:solidFill>
              </a:rPr>
              <a:t>vs Unhealthy</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8051638" y="1371600"/>
            <a:ext cx="3637388" cy="5181599"/>
          </a:xfrm>
        </p:spPr>
        <p:txBody>
          <a:bodyPr>
            <a:normAutofit/>
          </a:bodyPr>
          <a:lstStyle/>
          <a:p>
            <a:pPr marL="0" indent="0" algn="ctr">
              <a:buNone/>
            </a:pPr>
            <a:endParaRPr lang="en-US" sz="3200" dirty="0">
              <a:solidFill>
                <a:schemeClr val="bg1"/>
              </a:solidFill>
            </a:endParaRPr>
          </a:p>
          <a:p>
            <a:pPr marL="0" indent="0" algn="ctr">
              <a:buNone/>
            </a:pPr>
            <a:r>
              <a:rPr lang="en-US" sz="3200" dirty="0">
                <a:solidFill>
                  <a:schemeClr val="bg1"/>
                </a:solidFill>
              </a:rPr>
              <a:t>Differentiate between healthy and unhealthy foods</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22313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452121"/>
            <a:ext cx="4175760" cy="750824"/>
          </a:xfrm>
        </p:spPr>
        <p:txBody>
          <a:bodyPr anchor="b">
            <a:normAutofit/>
          </a:bodyPr>
          <a:lstStyle/>
          <a:p>
            <a:r>
              <a:rPr lang="en-US" sz="3200" dirty="0">
                <a:solidFill>
                  <a:schemeClr val="accent1"/>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3870960" cy="4978817"/>
          </a:xfrm>
        </p:spPr>
        <p:txBody>
          <a:bodyPr>
            <a:normAutofit/>
          </a:bodyPr>
          <a:lstStyle/>
          <a:p>
            <a:pPr marL="0" indent="0">
              <a:buNone/>
            </a:pPr>
            <a:endParaRPr lang="en-US" sz="3200" dirty="0">
              <a:solidFill>
                <a:schemeClr val="bg1"/>
              </a:solidFill>
            </a:endParaRPr>
          </a:p>
          <a:p>
            <a:pPr marL="0" indent="0">
              <a:buNone/>
            </a:pPr>
            <a:r>
              <a:rPr lang="en-US" sz="3200" dirty="0">
                <a:solidFill>
                  <a:schemeClr val="bg1"/>
                </a:solidFill>
              </a:rPr>
              <a:t>What foods are healthy?</a:t>
            </a:r>
          </a:p>
          <a:p>
            <a:pPr marL="0" indent="0">
              <a:buNone/>
            </a:pPr>
            <a:endParaRPr lang="en-US" sz="3200" dirty="0">
              <a:solidFill>
                <a:schemeClr val="bg1"/>
              </a:solidFill>
            </a:endParaRPr>
          </a:p>
          <a:p>
            <a:pPr marL="0" indent="0">
              <a:buNone/>
            </a:pPr>
            <a:r>
              <a:rPr lang="en-US" sz="3200" dirty="0">
                <a:solidFill>
                  <a:schemeClr val="bg1"/>
                </a:solidFill>
              </a:rPr>
              <a:t>What would make foods unhealthy?</a:t>
            </a:r>
          </a:p>
        </p:txBody>
      </p:sp>
      <p:pic>
        <p:nvPicPr>
          <p:cNvPr id="1038" name="Picture 14" descr="Image result for nutrition">
            <a:extLst>
              <a:ext uri="{FF2B5EF4-FFF2-40B4-BE49-F238E27FC236}">
                <a16:creationId xmlns="" xmlns:a16="http://schemas.microsoft.com/office/drawing/2014/main" id="{3CD5259B-9BFE-4D1A-9751-59E0BAC97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t="1108" r="4773" b="2170"/>
          <a:stretch/>
        </p:blipFill>
        <p:spPr bwMode="auto">
          <a:xfrm>
            <a:off x="337926" y="1106904"/>
            <a:ext cx="7093844" cy="46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8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 name="Freeform: Shape 142">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824" name="Picture 8" descr="Image result for food factory">
            <a:extLst>
              <a:ext uri="{FF2B5EF4-FFF2-40B4-BE49-F238E27FC236}">
                <a16:creationId xmlns="" xmlns:a16="http://schemas.microsoft.com/office/drawing/2014/main" id="{BA3D9F3C-ED90-4D72-B2DE-85139C1C1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89" r="-1" b="4710"/>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34820" name="Picture 4" descr="Image result for farm">
            <a:extLst>
              <a:ext uri="{FF2B5EF4-FFF2-40B4-BE49-F238E27FC236}">
                <a16:creationId xmlns="" xmlns:a16="http://schemas.microsoft.com/office/drawing/2014/main" id="{164496DD-0773-4F4C-82AE-D401674B77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1" r="2" b="2"/>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farm">
            <a:extLst>
              <a:ext uri="{FF2B5EF4-FFF2-40B4-BE49-F238E27FC236}">
                <a16:creationId xmlns="" xmlns:a16="http://schemas.microsoft.com/office/drawing/2014/main" id="{AF76120D-98CD-4C33-A0CE-9DEED11E7C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03A356C2-72DC-4269-8B01-105B46B91458}"/>
              </a:ext>
            </a:extLst>
          </p:cNvPr>
          <p:cNvSpPr>
            <a:spLocks noGrp="1"/>
          </p:cNvSpPr>
          <p:nvPr>
            <p:ph type="title"/>
          </p:nvPr>
        </p:nvSpPr>
        <p:spPr>
          <a:xfrm>
            <a:off x="7151914" y="382384"/>
            <a:ext cx="4593772" cy="2077787"/>
          </a:xfrm>
        </p:spPr>
        <p:txBody>
          <a:bodyPr anchor="ctr">
            <a:normAutofit/>
          </a:bodyPr>
          <a:lstStyle/>
          <a:p>
            <a:pPr algn="ctr"/>
            <a:r>
              <a:rPr lang="en-US" sz="3600" dirty="0">
                <a:solidFill>
                  <a:srgbClr val="FFC000"/>
                </a:solidFill>
              </a:rPr>
              <a:t>Differentiates between healthy and unhealthy Foods</a:t>
            </a:r>
          </a:p>
        </p:txBody>
      </p:sp>
      <p:sp>
        <p:nvSpPr>
          <p:cNvPr id="3" name="Content Placeholder 2">
            <a:extLst>
              <a:ext uri="{FF2B5EF4-FFF2-40B4-BE49-F238E27FC236}">
                <a16:creationId xmlns="" xmlns:a16="http://schemas.microsoft.com/office/drawing/2014/main" id="{8419D7E8-3AFD-4DC3-AFE6-ECBA1557DD52}"/>
              </a:ext>
            </a:extLst>
          </p:cNvPr>
          <p:cNvSpPr>
            <a:spLocks noGrp="1"/>
          </p:cNvSpPr>
          <p:nvPr>
            <p:ph idx="1"/>
          </p:nvPr>
        </p:nvSpPr>
        <p:spPr>
          <a:xfrm>
            <a:off x="7141029" y="2938636"/>
            <a:ext cx="4604657" cy="3626249"/>
          </a:xfrm>
        </p:spPr>
        <p:txBody>
          <a:bodyPr>
            <a:normAutofit fontScale="92500"/>
          </a:bodyPr>
          <a:lstStyle/>
          <a:p>
            <a:pPr marL="0" indent="0">
              <a:buNone/>
            </a:pPr>
            <a:r>
              <a:rPr lang="en-US" sz="3200" b="1" dirty="0">
                <a:solidFill>
                  <a:schemeClr val="tx1"/>
                </a:solidFill>
              </a:rPr>
              <a:t>Food provides nutrients and calories that we need to move and grow.</a:t>
            </a:r>
          </a:p>
          <a:p>
            <a:pPr marL="0" indent="0">
              <a:buNone/>
            </a:pPr>
            <a:endParaRPr lang="en-US" sz="3200" b="1" dirty="0">
              <a:solidFill>
                <a:schemeClr val="tx1"/>
              </a:solidFill>
            </a:endParaRPr>
          </a:p>
          <a:p>
            <a:pPr marL="0" indent="0">
              <a:buNone/>
            </a:pPr>
            <a:r>
              <a:rPr lang="en-US" sz="3200" b="1" dirty="0">
                <a:solidFill>
                  <a:schemeClr val="tx1"/>
                </a:solidFill>
              </a:rPr>
              <a:t>Food from farms, not from factories</a:t>
            </a:r>
          </a:p>
        </p:txBody>
      </p:sp>
    </p:spTree>
    <p:extLst>
      <p:ext uri="{BB962C8B-B14F-4D97-AF65-F5344CB8AC3E}">
        <p14:creationId xmlns:p14="http://schemas.microsoft.com/office/powerpoint/2010/main" val="25815324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76">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5"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1" name="Rectangle 80">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8" name="Picture 4" descr="Image result for unhealthy food">
            <a:extLst>
              <a:ext uri="{FF2B5EF4-FFF2-40B4-BE49-F238E27FC236}">
                <a16:creationId xmlns="" xmlns:a16="http://schemas.microsoft.com/office/drawing/2014/main" id="{AF107B9A-9FE0-4226-8E45-F5B6DBD98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0" b="-99"/>
          <a:stretch/>
        </p:blipFill>
        <p:spPr bwMode="auto">
          <a:xfrm>
            <a:off x="512740" y="-152400"/>
            <a:ext cx="6806648" cy="692912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a:extLst>
              <a:ext uri="{FF2B5EF4-FFF2-40B4-BE49-F238E27FC236}">
                <a16:creationId xmlns="" xmlns:a16="http://schemas.microsoft.com/office/drawing/2014/main" id="{B0C65CF9-7202-41B3-9753-BDAD89A843A2}"/>
              </a:ext>
            </a:extLst>
          </p:cNvPr>
          <p:cNvSpPr>
            <a:spLocks noGrp="1"/>
          </p:cNvSpPr>
          <p:nvPr>
            <p:ph idx="1"/>
          </p:nvPr>
        </p:nvSpPr>
        <p:spPr>
          <a:xfrm>
            <a:off x="7690396" y="257269"/>
            <a:ext cx="4359872" cy="1399614"/>
          </a:xfrm>
          <a:prstGeom prst="rect">
            <a:avLst/>
          </a:prstGeom>
        </p:spPr>
        <p:txBody>
          <a:bodyPr wrap="square">
            <a:spAutoFit/>
          </a:bodyPr>
          <a:lstStyle/>
          <a:p>
            <a:pPr algn="ctr"/>
            <a:r>
              <a:rPr lang="en-US" sz="4000" b="1" dirty="0">
                <a:solidFill>
                  <a:srgbClr val="FFC000"/>
                </a:solidFill>
              </a:rPr>
              <a:t>What makes foods unhealthy?</a:t>
            </a:r>
          </a:p>
        </p:txBody>
      </p:sp>
      <p:sp>
        <p:nvSpPr>
          <p:cNvPr id="7" name="Content Placeholder 21">
            <a:extLst>
              <a:ext uri="{FF2B5EF4-FFF2-40B4-BE49-F238E27FC236}">
                <a16:creationId xmlns="" xmlns:a16="http://schemas.microsoft.com/office/drawing/2014/main" id="{9D10841B-4BE5-44D7-AA21-8184CF1221D5}"/>
              </a:ext>
            </a:extLst>
          </p:cNvPr>
          <p:cNvSpPr txBox="1">
            <a:spLocks/>
          </p:cNvSpPr>
          <p:nvPr/>
        </p:nvSpPr>
        <p:spPr>
          <a:xfrm>
            <a:off x="7883783" y="2043565"/>
            <a:ext cx="4166485" cy="4733155"/>
          </a:xfrm>
          <a:prstGeom prst="rect">
            <a:avLst/>
          </a:prstGeom>
        </p:spPr>
        <p:txBody>
          <a:bodyPr vert="horz" wrap="square" lIns="91440" tIns="45720" rIns="91440" bIns="45720" rtlCol="0">
            <a:sp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2800" b="1" dirty="0">
                <a:solidFill>
                  <a:schemeClr val="bg1"/>
                </a:solidFill>
              </a:rPr>
              <a:t>Calories that are not filling</a:t>
            </a:r>
          </a:p>
          <a:p>
            <a:pPr marL="0" indent="0" algn="ctr">
              <a:buNone/>
            </a:pPr>
            <a:r>
              <a:rPr lang="en-US" sz="2800" b="1" dirty="0">
                <a:solidFill>
                  <a:schemeClr val="bg1"/>
                </a:solidFill>
              </a:rPr>
              <a:t>Low in nutrients</a:t>
            </a:r>
          </a:p>
          <a:p>
            <a:pPr marL="0" indent="0" algn="ctr">
              <a:buNone/>
            </a:pPr>
            <a:r>
              <a:rPr lang="en-US" sz="2800" b="1" dirty="0">
                <a:solidFill>
                  <a:schemeClr val="bg1"/>
                </a:solidFill>
              </a:rPr>
              <a:t>Higher in sugar</a:t>
            </a:r>
          </a:p>
          <a:p>
            <a:pPr marL="0" indent="0" algn="ctr">
              <a:buNone/>
            </a:pPr>
            <a:r>
              <a:rPr lang="en-US" sz="2800" b="1" dirty="0">
                <a:solidFill>
                  <a:schemeClr val="bg1"/>
                </a:solidFill>
              </a:rPr>
              <a:t>Too much sodium/ salt</a:t>
            </a:r>
          </a:p>
          <a:p>
            <a:pPr marL="0" indent="0" algn="ctr">
              <a:buNone/>
            </a:pPr>
            <a:r>
              <a:rPr lang="en-US" sz="2800" b="1" dirty="0">
                <a:solidFill>
                  <a:schemeClr val="bg1"/>
                </a:solidFill>
              </a:rPr>
              <a:t>Many saturated and trans fats</a:t>
            </a:r>
          </a:p>
          <a:p>
            <a:pPr marL="0" indent="0" algn="ctr">
              <a:buNone/>
            </a:pP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254419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2999235571"/>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61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3155000646"/>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36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722295" y="1334223"/>
            <a:ext cx="37908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tx2"/>
                </a:solidFill>
              </a:rPr>
              <a:t>Differentiate between healthy and unhealthy foods</a:t>
            </a:r>
            <a:r>
              <a:rPr lang="en-US" sz="3600" dirty="0" smtClean="0">
                <a:solidFill>
                  <a:schemeClr val="tx2"/>
                </a:solidFill>
              </a:rPr>
              <a:t>.</a:t>
            </a:r>
            <a:endParaRPr lang="en-US" sz="1800" dirty="0">
              <a:solidFill>
                <a:schemeClr val="tx2"/>
              </a:solidFill>
            </a:endParaRPr>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6" y="2557150"/>
            <a:ext cx="6964440" cy="3108543"/>
          </a:xfrm>
          <a:prstGeom prst="rect">
            <a:avLst/>
          </a:prstGeom>
        </p:spPr>
        <p:txBody>
          <a:bodyPr wrap="square">
            <a:spAutoFit/>
          </a:bodyPr>
          <a:lstStyle/>
          <a:p>
            <a:r>
              <a:rPr lang="en-US" sz="2800" dirty="0">
                <a:solidFill>
                  <a:srgbClr val="FF0000"/>
                </a:solidFill>
              </a:rPr>
              <a:t>1: Many saturated and trans fats</a:t>
            </a:r>
          </a:p>
          <a:p>
            <a:endParaRPr lang="en-US" sz="2800" dirty="0">
              <a:solidFill>
                <a:srgbClr val="FF0000"/>
              </a:solidFill>
            </a:endParaRPr>
          </a:p>
          <a:p>
            <a:r>
              <a:rPr lang="en-US" sz="2800" dirty="0">
                <a:solidFill>
                  <a:srgbClr val="FFC000"/>
                </a:solidFill>
              </a:rPr>
              <a:t>2: Higher in sugar</a:t>
            </a:r>
          </a:p>
          <a:p>
            <a:endParaRPr lang="en-US" sz="2800" dirty="0">
              <a:solidFill>
                <a:srgbClr val="00B050"/>
              </a:solidFill>
            </a:endParaRPr>
          </a:p>
          <a:p>
            <a:r>
              <a:rPr lang="en-US" sz="2800" dirty="0">
                <a:solidFill>
                  <a:srgbClr val="00B050"/>
                </a:solidFill>
              </a:rPr>
              <a:t>3: Calories that are not filling</a:t>
            </a:r>
          </a:p>
          <a:p>
            <a:endParaRPr lang="en-US" sz="2800" dirty="0">
              <a:solidFill>
                <a:srgbClr val="0070C0"/>
              </a:solidFill>
            </a:endParaRPr>
          </a:p>
          <a:p>
            <a:r>
              <a:rPr lang="en-US" sz="2800" dirty="0">
                <a:solidFill>
                  <a:srgbClr val="0070C0"/>
                </a:solidFill>
              </a:rPr>
              <a:t>4: All of the above</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What would make foods unhealthy?</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162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792612" y="304801"/>
            <a:ext cx="4155440" cy="903224"/>
          </a:xfrm>
        </p:spPr>
        <p:txBody>
          <a:bodyPr anchor="b">
            <a:normAutofit/>
          </a:bodyPr>
          <a:lstStyle/>
          <a:p>
            <a:pPr algn="ctr"/>
            <a:r>
              <a:rPr lang="en-US" sz="4800" dirty="0" smtClean="0">
                <a:solidFill>
                  <a:schemeClr val="accent1"/>
                </a:solidFill>
              </a:rPr>
              <a:t>Balance</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8051638" y="1371600"/>
            <a:ext cx="3637388" cy="5181599"/>
          </a:xfrm>
        </p:spPr>
        <p:txBody>
          <a:bodyPr>
            <a:normAutofit/>
          </a:bodyPr>
          <a:lstStyle/>
          <a:p>
            <a:pPr marL="0" indent="0" algn="ctr">
              <a:buNone/>
            </a:pPr>
            <a:endParaRPr lang="en-US" sz="3200" dirty="0">
              <a:solidFill>
                <a:schemeClr val="bg1"/>
              </a:solidFill>
            </a:endParaRPr>
          </a:p>
          <a:p>
            <a:pPr marL="0" indent="0" algn="ctr">
              <a:buNone/>
            </a:pPr>
            <a:r>
              <a:rPr lang="en-US" sz="3200" dirty="0">
                <a:solidFill>
                  <a:schemeClr val="bg1"/>
                </a:solidFill>
              </a:rPr>
              <a:t>Recognize the “good health balance” of good nutrition and physical activity</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74805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792612" y="304801"/>
            <a:ext cx="4155440" cy="903224"/>
          </a:xfrm>
        </p:spPr>
        <p:txBody>
          <a:bodyPr anchor="b">
            <a:normAutofit/>
          </a:bodyPr>
          <a:lstStyle/>
          <a:p>
            <a:pPr algn="ctr"/>
            <a:r>
              <a:rPr lang="en-US" sz="4800" dirty="0" smtClean="0">
                <a:solidFill>
                  <a:schemeClr val="accent1"/>
                </a:solidFill>
              </a:rPr>
              <a:t>Energy</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8051638" y="1371600"/>
            <a:ext cx="3637388" cy="5181599"/>
          </a:xfrm>
        </p:spPr>
        <p:txBody>
          <a:bodyPr>
            <a:normAutofit/>
          </a:bodyPr>
          <a:lstStyle/>
          <a:p>
            <a:pPr marL="0" indent="0" algn="ctr">
              <a:buNone/>
            </a:pPr>
            <a:endParaRPr lang="en-US" sz="3200" dirty="0">
              <a:solidFill>
                <a:schemeClr val="bg1"/>
              </a:solidFill>
            </a:endParaRPr>
          </a:p>
          <a:p>
            <a:pPr marL="0" indent="0" algn="ctr">
              <a:buNone/>
            </a:pPr>
            <a:r>
              <a:rPr lang="en-US" sz="3200" dirty="0">
                <a:solidFill>
                  <a:schemeClr val="bg1"/>
                </a:solidFill>
              </a:rPr>
              <a:t>Recognizes that food provides energy for physical activity</a:t>
            </a:r>
            <a:r>
              <a:rPr lang="en-US" sz="1600" dirty="0">
                <a:solidFill>
                  <a:schemeClr val="bg1"/>
                </a:solidFill>
              </a:rPr>
              <a:t>.</a:t>
            </a:r>
          </a:p>
          <a:p>
            <a:pPr marL="0" indent="0" algn="ctr">
              <a:buNone/>
            </a:pPr>
            <a:endParaRPr lang="en-US" sz="1600" dirty="0">
              <a:solidFill>
                <a:schemeClr val="bg1"/>
              </a:solidFill>
            </a:endParaRPr>
          </a:p>
        </p:txBody>
      </p:sp>
    </p:spTree>
    <p:extLst>
      <p:ext uri="{BB962C8B-B14F-4D97-AF65-F5344CB8AC3E}">
        <p14:creationId xmlns:p14="http://schemas.microsoft.com/office/powerpoint/2010/main" val="206906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 name="Freeform: Shape 142">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824" name="Picture 8" descr="Image result for food factory">
            <a:extLst>
              <a:ext uri="{FF2B5EF4-FFF2-40B4-BE49-F238E27FC236}">
                <a16:creationId xmlns="" xmlns:a16="http://schemas.microsoft.com/office/drawing/2014/main" id="{BA3D9F3C-ED90-4D72-B2DE-85139C1C1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89" r="-1" b="4710"/>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34820" name="Picture 4" descr="Image result for farm">
            <a:extLst>
              <a:ext uri="{FF2B5EF4-FFF2-40B4-BE49-F238E27FC236}">
                <a16:creationId xmlns="" xmlns:a16="http://schemas.microsoft.com/office/drawing/2014/main" id="{164496DD-0773-4F4C-82AE-D401674B77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1" r="2" b="2"/>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farm">
            <a:extLst>
              <a:ext uri="{FF2B5EF4-FFF2-40B4-BE49-F238E27FC236}">
                <a16:creationId xmlns="" xmlns:a16="http://schemas.microsoft.com/office/drawing/2014/main" id="{AF76120D-98CD-4C33-A0CE-9DEED11E7C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03A356C2-72DC-4269-8B01-105B46B91458}"/>
              </a:ext>
            </a:extLst>
          </p:cNvPr>
          <p:cNvSpPr>
            <a:spLocks noGrp="1"/>
          </p:cNvSpPr>
          <p:nvPr>
            <p:ph type="title"/>
          </p:nvPr>
        </p:nvSpPr>
        <p:spPr>
          <a:xfrm>
            <a:off x="6707255" y="89269"/>
            <a:ext cx="5472203" cy="2556252"/>
          </a:xfrm>
        </p:spPr>
        <p:txBody>
          <a:bodyPr anchor="ctr">
            <a:normAutofit/>
          </a:bodyPr>
          <a:lstStyle/>
          <a:p>
            <a:pPr algn="ctr"/>
            <a:r>
              <a:rPr lang="en-US" sz="4000" dirty="0">
                <a:solidFill>
                  <a:srgbClr val="FFC000"/>
                </a:solidFill>
              </a:rPr>
              <a:t>Recognize the “good health balance” of good nutrition and physical activity</a:t>
            </a:r>
            <a:endParaRPr lang="en-US" sz="2000" dirty="0">
              <a:solidFill>
                <a:srgbClr val="FFC000"/>
              </a:solidFill>
            </a:endParaRPr>
          </a:p>
        </p:txBody>
      </p:sp>
      <p:sp>
        <p:nvSpPr>
          <p:cNvPr id="3" name="Content Placeholder 2">
            <a:extLst>
              <a:ext uri="{FF2B5EF4-FFF2-40B4-BE49-F238E27FC236}">
                <a16:creationId xmlns="" xmlns:a16="http://schemas.microsoft.com/office/drawing/2014/main" id="{8419D7E8-3AFD-4DC3-AFE6-ECBA1557DD52}"/>
              </a:ext>
            </a:extLst>
          </p:cNvPr>
          <p:cNvSpPr>
            <a:spLocks noGrp="1"/>
          </p:cNvSpPr>
          <p:nvPr>
            <p:ph idx="1"/>
          </p:nvPr>
        </p:nvSpPr>
        <p:spPr>
          <a:xfrm>
            <a:off x="7141029" y="2938636"/>
            <a:ext cx="4604657" cy="3626249"/>
          </a:xfrm>
        </p:spPr>
        <p:txBody>
          <a:bodyPr>
            <a:normAutofit fontScale="92500" lnSpcReduction="20000"/>
          </a:bodyPr>
          <a:lstStyle/>
          <a:p>
            <a:pPr marL="0" indent="0">
              <a:buNone/>
            </a:pPr>
            <a:r>
              <a:rPr lang="en-US" sz="3200" b="1" dirty="0">
                <a:solidFill>
                  <a:schemeClr val="tx1"/>
                </a:solidFill>
              </a:rPr>
              <a:t>How much we eat needs to be in balance with how much we move and grow.</a:t>
            </a:r>
          </a:p>
          <a:p>
            <a:pPr marL="0" indent="0">
              <a:buNone/>
            </a:pPr>
            <a:endParaRPr lang="en-US" sz="3200" b="1" dirty="0">
              <a:solidFill>
                <a:schemeClr val="tx1"/>
              </a:solidFill>
            </a:endParaRPr>
          </a:p>
          <a:p>
            <a:pPr marL="0" indent="0">
              <a:buNone/>
            </a:pPr>
            <a:r>
              <a:rPr lang="en-US" sz="3200" b="1" dirty="0">
                <a:solidFill>
                  <a:schemeClr val="tx1"/>
                </a:solidFill>
              </a:rPr>
              <a:t>Need energy and nutrients from food for growth and activity</a:t>
            </a:r>
          </a:p>
        </p:txBody>
      </p:sp>
    </p:spTree>
    <p:extLst>
      <p:ext uri="{BB962C8B-B14F-4D97-AF65-F5344CB8AC3E}">
        <p14:creationId xmlns:p14="http://schemas.microsoft.com/office/powerpoint/2010/main" val="40560316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452121"/>
            <a:ext cx="4175760" cy="750824"/>
          </a:xfrm>
        </p:spPr>
        <p:txBody>
          <a:bodyPr anchor="b">
            <a:normAutofit/>
          </a:bodyPr>
          <a:lstStyle/>
          <a:p>
            <a:r>
              <a:rPr lang="en-US" sz="3200" dirty="0">
                <a:solidFill>
                  <a:srgbClr val="FFC000"/>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3870960" cy="4978817"/>
          </a:xfrm>
        </p:spPr>
        <p:txBody>
          <a:bodyPr>
            <a:normAutofit fontScale="92500" lnSpcReduction="20000"/>
          </a:bodyPr>
          <a:lstStyle/>
          <a:p>
            <a:pPr marL="0" indent="0">
              <a:buNone/>
            </a:pPr>
            <a:r>
              <a:rPr lang="en-US" sz="3200" dirty="0">
                <a:solidFill>
                  <a:schemeClr val="bg1"/>
                </a:solidFill>
              </a:rPr>
              <a:t>How do you build a healthy My Plate?</a:t>
            </a:r>
          </a:p>
          <a:p>
            <a:pPr marL="0" indent="0">
              <a:buNone/>
            </a:pPr>
            <a:endParaRPr lang="en-US" sz="3200" dirty="0">
              <a:solidFill>
                <a:schemeClr val="bg1"/>
              </a:solidFill>
            </a:endParaRPr>
          </a:p>
          <a:p>
            <a:pPr marL="0" indent="0">
              <a:buNone/>
            </a:pPr>
            <a:r>
              <a:rPr lang="en-US" sz="3200" dirty="0">
                <a:solidFill>
                  <a:schemeClr val="bg1"/>
                </a:solidFill>
              </a:rPr>
              <a:t>How many minutes of exercise per day is recommended?</a:t>
            </a:r>
          </a:p>
          <a:p>
            <a:pPr marL="0" indent="0">
              <a:buNone/>
            </a:pPr>
            <a:endParaRPr lang="en-US" sz="3200" dirty="0">
              <a:solidFill>
                <a:schemeClr val="bg1"/>
              </a:solidFill>
            </a:endParaRPr>
          </a:p>
          <a:p>
            <a:pPr marL="0" indent="0">
              <a:buNone/>
            </a:pPr>
            <a:r>
              <a:rPr lang="en-US" sz="3200" dirty="0">
                <a:solidFill>
                  <a:schemeClr val="bg1"/>
                </a:solidFill>
              </a:rPr>
              <a:t>How does Eating Healthy + Exercise = Good Health Balance?</a:t>
            </a:r>
          </a:p>
        </p:txBody>
      </p:sp>
      <p:pic>
        <p:nvPicPr>
          <p:cNvPr id="1038" name="Picture 14" descr="Image result for nutrition">
            <a:extLst>
              <a:ext uri="{FF2B5EF4-FFF2-40B4-BE49-F238E27FC236}">
                <a16:creationId xmlns="" xmlns:a16="http://schemas.microsoft.com/office/drawing/2014/main" id="{3CD5259B-9BFE-4D1A-9751-59E0BAC97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t="1108" r="4773" b="2170"/>
          <a:stretch/>
        </p:blipFill>
        <p:spPr bwMode="auto">
          <a:xfrm>
            <a:off x="337926" y="1106904"/>
            <a:ext cx="7093844" cy="46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7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4" name="Picture 10" descr="Image result for my plate">
            <a:extLst>
              <a:ext uri="{FF2B5EF4-FFF2-40B4-BE49-F238E27FC236}">
                <a16:creationId xmlns="" xmlns:a16="http://schemas.microsoft.com/office/drawing/2014/main" id="{8D0B3809-5F0E-4EA0-A90A-0219DBA13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65" y="457200"/>
            <a:ext cx="6922197" cy="629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75599" y="1655064"/>
            <a:ext cx="4068011" cy="2339419"/>
          </a:xfrm>
        </p:spPr>
        <p:txBody>
          <a:bodyPr>
            <a:normAutofit/>
          </a:bodyPr>
          <a:lstStyle/>
          <a:p>
            <a:pPr marL="0" indent="0" algn="ctr">
              <a:buNone/>
            </a:pPr>
            <a:r>
              <a:rPr lang="en-US" sz="4400" b="1" dirty="0">
                <a:solidFill>
                  <a:srgbClr val="FFC000"/>
                </a:solidFill>
              </a:rPr>
              <a:t>How do you build a healthy My Plate?</a:t>
            </a:r>
          </a:p>
          <a:p>
            <a:pPr marL="0" indent="0">
              <a:buNone/>
            </a:pPr>
            <a:endParaRPr lang="en-US" sz="2800" dirty="0">
              <a:solidFill>
                <a:schemeClr val="bg1"/>
              </a:solidFill>
            </a:endParaRPr>
          </a:p>
        </p:txBody>
      </p:sp>
    </p:spTree>
    <p:extLst>
      <p:ext uri="{BB962C8B-B14F-4D97-AF65-F5344CB8AC3E}">
        <p14:creationId xmlns:p14="http://schemas.microsoft.com/office/powerpoint/2010/main" val="87985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Freeform: Shape 78">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6" name="Picture 8" descr="Image result for exercise kids">
            <a:extLst>
              <a:ext uri="{FF2B5EF4-FFF2-40B4-BE49-F238E27FC236}">
                <a16:creationId xmlns="" xmlns:a16="http://schemas.microsoft.com/office/drawing/2014/main" id="{25ADC3A3-647E-402B-A0C1-589B56ABC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2" t="10306" r="1952" b="12394"/>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17412" name="Picture 4" descr="Image result for exercise kids">
            <a:extLst>
              <a:ext uri="{FF2B5EF4-FFF2-40B4-BE49-F238E27FC236}">
                <a16:creationId xmlns="" xmlns:a16="http://schemas.microsoft.com/office/drawing/2014/main" id="{951A55F4-3604-41D0-AF42-8D2EEFE9C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75" r="13042" b="9537"/>
          <a:stretch/>
        </p:blipFill>
        <p:spPr bwMode="auto">
          <a:xfrm>
            <a:off x="122662" y="3490326"/>
            <a:ext cx="6454528" cy="3260628"/>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8D2588E-52C0-4658-B0A7-22C9B2EB138E}"/>
              </a:ext>
            </a:extLst>
          </p:cNvPr>
          <p:cNvSpPr>
            <a:spLocks noGrp="1"/>
          </p:cNvSpPr>
          <p:nvPr>
            <p:ph type="title"/>
          </p:nvPr>
        </p:nvSpPr>
        <p:spPr>
          <a:xfrm>
            <a:off x="7151914" y="382384"/>
            <a:ext cx="4593772" cy="1821185"/>
          </a:xfrm>
        </p:spPr>
        <p:txBody>
          <a:bodyPr anchor="ctr">
            <a:normAutofit fontScale="90000"/>
          </a:bodyPr>
          <a:lstStyle/>
          <a:p>
            <a:pPr algn="ctr"/>
            <a:r>
              <a:rPr lang="en-US" sz="3700" dirty="0">
                <a:solidFill>
                  <a:srgbClr val="FFC000"/>
                </a:solidFill>
              </a:rPr>
              <a:t>How many minutes and days of exercise is recommended?</a:t>
            </a:r>
          </a:p>
        </p:txBody>
      </p:sp>
      <p:sp>
        <p:nvSpPr>
          <p:cNvPr id="5" name="Content Placeholder 4">
            <a:extLst>
              <a:ext uri="{FF2B5EF4-FFF2-40B4-BE49-F238E27FC236}">
                <a16:creationId xmlns="" xmlns:a16="http://schemas.microsoft.com/office/drawing/2014/main" id="{4871093E-E6C8-4DA7-BB63-49E3B83CAA01}"/>
              </a:ext>
            </a:extLst>
          </p:cNvPr>
          <p:cNvSpPr>
            <a:spLocks noGrp="1"/>
          </p:cNvSpPr>
          <p:nvPr>
            <p:ph idx="1"/>
          </p:nvPr>
        </p:nvSpPr>
        <p:spPr>
          <a:xfrm>
            <a:off x="7141029" y="2585953"/>
            <a:ext cx="4604657" cy="2785659"/>
          </a:xfrm>
        </p:spPr>
        <p:txBody>
          <a:bodyPr>
            <a:normAutofit/>
          </a:bodyPr>
          <a:lstStyle/>
          <a:p>
            <a:pPr marL="0" indent="0" algn="ctr">
              <a:buNone/>
            </a:pPr>
            <a:r>
              <a:rPr lang="en-US" sz="4800" b="1" dirty="0">
                <a:solidFill>
                  <a:schemeClr val="tx1"/>
                </a:solidFill>
              </a:rPr>
              <a:t>60 minutes</a:t>
            </a:r>
          </a:p>
          <a:p>
            <a:pPr marL="0" indent="0" algn="ctr">
              <a:buNone/>
            </a:pPr>
            <a:r>
              <a:rPr lang="en-US" sz="4800" b="1" dirty="0">
                <a:solidFill>
                  <a:schemeClr val="tx1"/>
                </a:solidFill>
              </a:rPr>
              <a:t>7 days a week</a:t>
            </a:r>
          </a:p>
        </p:txBody>
      </p:sp>
    </p:spTree>
    <p:extLst>
      <p:ext uri="{BB962C8B-B14F-4D97-AF65-F5344CB8AC3E}">
        <p14:creationId xmlns:p14="http://schemas.microsoft.com/office/powerpoint/2010/main" val="363013253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descr="Image result for healthy eating">
            <a:extLst>
              <a:ext uri="{FF2B5EF4-FFF2-40B4-BE49-F238E27FC236}">
                <a16:creationId xmlns="" xmlns:a16="http://schemas.microsoft.com/office/drawing/2014/main" id="{E1D26A90-86A6-4DA0-ADA3-72008B9A3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2" t="-18177" r="12720" b="-18177"/>
          <a:stretch/>
        </p:blipFill>
        <p:spPr bwMode="auto">
          <a:xfrm>
            <a:off x="4064279" y="10"/>
            <a:ext cx="3906925" cy="6857990"/>
          </a:xfrm>
          <a:custGeom>
            <a:avLst/>
            <a:gdLst>
              <a:gd name="connsiteX0" fmla="*/ 0 w 3906925"/>
              <a:gd name="connsiteY0" fmla="*/ 0 h 6858000"/>
              <a:gd name="connsiteX1" fmla="*/ 3727537 w 3906925"/>
              <a:gd name="connsiteY1" fmla="*/ 0 h 6858000"/>
              <a:gd name="connsiteX2" fmla="*/ 3732300 w 3906925"/>
              <a:gd name="connsiteY2" fmla="*/ 66675 h 6858000"/>
              <a:gd name="connsiteX3" fmla="*/ 3740237 w 3906925"/>
              <a:gd name="connsiteY3" fmla="*/ 122237 h 6858000"/>
              <a:gd name="connsiteX4" fmla="*/ 3749762 w 3906925"/>
              <a:gd name="connsiteY4" fmla="*/ 174625 h 6858000"/>
              <a:gd name="connsiteX5" fmla="*/ 3765637 w 3906925"/>
              <a:gd name="connsiteY5" fmla="*/ 217487 h 6858000"/>
              <a:gd name="connsiteX6" fmla="*/ 3781512 w 3906925"/>
              <a:gd name="connsiteY6" fmla="*/ 260350 h 6858000"/>
              <a:gd name="connsiteX7" fmla="*/ 3800562 w 3906925"/>
              <a:gd name="connsiteY7" fmla="*/ 296862 h 6858000"/>
              <a:gd name="connsiteX8" fmla="*/ 3819612 w 3906925"/>
              <a:gd name="connsiteY8" fmla="*/ 334962 h 6858000"/>
              <a:gd name="connsiteX9" fmla="*/ 3837075 w 3906925"/>
              <a:gd name="connsiteY9" fmla="*/ 369887 h 6858000"/>
              <a:gd name="connsiteX10" fmla="*/ 3854537 w 3906925"/>
              <a:gd name="connsiteY10" fmla="*/ 409575 h 6858000"/>
              <a:gd name="connsiteX11" fmla="*/ 3870412 w 3906925"/>
              <a:gd name="connsiteY11" fmla="*/ 450850 h 6858000"/>
              <a:gd name="connsiteX12" fmla="*/ 3884700 w 3906925"/>
              <a:gd name="connsiteY12" fmla="*/ 496887 h 6858000"/>
              <a:gd name="connsiteX13" fmla="*/ 3895812 w 3906925"/>
              <a:gd name="connsiteY13" fmla="*/ 546100 h 6858000"/>
              <a:gd name="connsiteX14" fmla="*/ 3903750 w 3906925"/>
              <a:gd name="connsiteY14" fmla="*/ 606425 h 6858000"/>
              <a:gd name="connsiteX15" fmla="*/ 3906925 w 3906925"/>
              <a:gd name="connsiteY15" fmla="*/ 673100 h 6858000"/>
              <a:gd name="connsiteX16" fmla="*/ 3903750 w 3906925"/>
              <a:gd name="connsiteY16" fmla="*/ 744537 h 6858000"/>
              <a:gd name="connsiteX17" fmla="*/ 3895812 w 3906925"/>
              <a:gd name="connsiteY17" fmla="*/ 801687 h 6858000"/>
              <a:gd name="connsiteX18" fmla="*/ 3884700 w 3906925"/>
              <a:gd name="connsiteY18" fmla="*/ 854075 h 6858000"/>
              <a:gd name="connsiteX19" fmla="*/ 3870412 w 3906925"/>
              <a:gd name="connsiteY19" fmla="*/ 901700 h 6858000"/>
              <a:gd name="connsiteX20" fmla="*/ 3854537 w 3906925"/>
              <a:gd name="connsiteY20" fmla="*/ 942975 h 6858000"/>
              <a:gd name="connsiteX21" fmla="*/ 3835487 w 3906925"/>
              <a:gd name="connsiteY21" fmla="*/ 981075 h 6858000"/>
              <a:gd name="connsiteX22" fmla="*/ 3816437 w 3906925"/>
              <a:gd name="connsiteY22" fmla="*/ 1017587 h 6858000"/>
              <a:gd name="connsiteX23" fmla="*/ 3797387 w 3906925"/>
              <a:gd name="connsiteY23" fmla="*/ 1055687 h 6858000"/>
              <a:gd name="connsiteX24" fmla="*/ 3779925 w 3906925"/>
              <a:gd name="connsiteY24" fmla="*/ 1095375 h 6858000"/>
              <a:gd name="connsiteX25" fmla="*/ 3762462 w 3906925"/>
              <a:gd name="connsiteY25" fmla="*/ 1136650 h 6858000"/>
              <a:gd name="connsiteX26" fmla="*/ 3748175 w 3906925"/>
              <a:gd name="connsiteY26" fmla="*/ 1182687 h 6858000"/>
              <a:gd name="connsiteX27" fmla="*/ 3738650 w 3906925"/>
              <a:gd name="connsiteY27" fmla="*/ 1235075 h 6858000"/>
              <a:gd name="connsiteX28" fmla="*/ 3729125 w 3906925"/>
              <a:gd name="connsiteY28" fmla="*/ 1295400 h 6858000"/>
              <a:gd name="connsiteX29" fmla="*/ 3727537 w 3906925"/>
              <a:gd name="connsiteY29" fmla="*/ 1363662 h 6858000"/>
              <a:gd name="connsiteX30" fmla="*/ 3729125 w 3906925"/>
              <a:gd name="connsiteY30" fmla="*/ 1431925 h 6858000"/>
              <a:gd name="connsiteX31" fmla="*/ 3738650 w 3906925"/>
              <a:gd name="connsiteY31" fmla="*/ 1492250 h 6858000"/>
              <a:gd name="connsiteX32" fmla="*/ 3748175 w 3906925"/>
              <a:gd name="connsiteY32" fmla="*/ 1544637 h 6858000"/>
              <a:gd name="connsiteX33" fmla="*/ 3762462 w 3906925"/>
              <a:gd name="connsiteY33" fmla="*/ 1589087 h 6858000"/>
              <a:gd name="connsiteX34" fmla="*/ 3779925 w 3906925"/>
              <a:gd name="connsiteY34" fmla="*/ 1631950 h 6858000"/>
              <a:gd name="connsiteX35" fmla="*/ 3797387 w 3906925"/>
              <a:gd name="connsiteY35" fmla="*/ 1671637 h 6858000"/>
              <a:gd name="connsiteX36" fmla="*/ 3816437 w 3906925"/>
              <a:gd name="connsiteY36" fmla="*/ 1708150 h 6858000"/>
              <a:gd name="connsiteX37" fmla="*/ 3835487 w 3906925"/>
              <a:gd name="connsiteY37" fmla="*/ 1743075 h 6858000"/>
              <a:gd name="connsiteX38" fmla="*/ 3854537 w 3906925"/>
              <a:gd name="connsiteY38" fmla="*/ 1782762 h 6858000"/>
              <a:gd name="connsiteX39" fmla="*/ 3870412 w 3906925"/>
              <a:gd name="connsiteY39" fmla="*/ 1824037 h 6858000"/>
              <a:gd name="connsiteX40" fmla="*/ 3884700 w 3906925"/>
              <a:gd name="connsiteY40" fmla="*/ 1870075 h 6858000"/>
              <a:gd name="connsiteX41" fmla="*/ 3895812 w 3906925"/>
              <a:gd name="connsiteY41" fmla="*/ 1922462 h 6858000"/>
              <a:gd name="connsiteX42" fmla="*/ 3903750 w 3906925"/>
              <a:gd name="connsiteY42" fmla="*/ 1982787 h 6858000"/>
              <a:gd name="connsiteX43" fmla="*/ 3906925 w 3906925"/>
              <a:gd name="connsiteY43" fmla="*/ 2051050 h 6858000"/>
              <a:gd name="connsiteX44" fmla="*/ 3903750 w 3906925"/>
              <a:gd name="connsiteY44" fmla="*/ 2119312 h 6858000"/>
              <a:gd name="connsiteX45" fmla="*/ 3895812 w 3906925"/>
              <a:gd name="connsiteY45" fmla="*/ 2179637 h 6858000"/>
              <a:gd name="connsiteX46" fmla="*/ 3884700 w 3906925"/>
              <a:gd name="connsiteY46" fmla="*/ 2232025 h 6858000"/>
              <a:gd name="connsiteX47" fmla="*/ 3870412 w 3906925"/>
              <a:gd name="connsiteY47" fmla="*/ 2278062 h 6858000"/>
              <a:gd name="connsiteX48" fmla="*/ 3854537 w 3906925"/>
              <a:gd name="connsiteY48" fmla="*/ 2319337 h 6858000"/>
              <a:gd name="connsiteX49" fmla="*/ 3835487 w 3906925"/>
              <a:gd name="connsiteY49" fmla="*/ 2359025 h 6858000"/>
              <a:gd name="connsiteX50" fmla="*/ 3816437 w 3906925"/>
              <a:gd name="connsiteY50" fmla="*/ 2395537 h 6858000"/>
              <a:gd name="connsiteX51" fmla="*/ 3797387 w 3906925"/>
              <a:gd name="connsiteY51" fmla="*/ 2433637 h 6858000"/>
              <a:gd name="connsiteX52" fmla="*/ 3779925 w 3906925"/>
              <a:gd name="connsiteY52" fmla="*/ 2471737 h 6858000"/>
              <a:gd name="connsiteX53" fmla="*/ 3762462 w 3906925"/>
              <a:gd name="connsiteY53" fmla="*/ 2513012 h 6858000"/>
              <a:gd name="connsiteX54" fmla="*/ 3748175 w 3906925"/>
              <a:gd name="connsiteY54" fmla="*/ 2560637 h 6858000"/>
              <a:gd name="connsiteX55" fmla="*/ 3738650 w 3906925"/>
              <a:gd name="connsiteY55" fmla="*/ 2613025 h 6858000"/>
              <a:gd name="connsiteX56" fmla="*/ 3729125 w 3906925"/>
              <a:gd name="connsiteY56" fmla="*/ 2671762 h 6858000"/>
              <a:gd name="connsiteX57" fmla="*/ 3727537 w 3906925"/>
              <a:gd name="connsiteY57" fmla="*/ 2741612 h 6858000"/>
              <a:gd name="connsiteX58" fmla="*/ 3729125 w 3906925"/>
              <a:gd name="connsiteY58" fmla="*/ 2809875 h 6858000"/>
              <a:gd name="connsiteX59" fmla="*/ 3738650 w 3906925"/>
              <a:gd name="connsiteY59" fmla="*/ 2868612 h 6858000"/>
              <a:gd name="connsiteX60" fmla="*/ 3748175 w 3906925"/>
              <a:gd name="connsiteY60" fmla="*/ 2922587 h 6858000"/>
              <a:gd name="connsiteX61" fmla="*/ 3762462 w 3906925"/>
              <a:gd name="connsiteY61" fmla="*/ 2967037 h 6858000"/>
              <a:gd name="connsiteX62" fmla="*/ 3779925 w 3906925"/>
              <a:gd name="connsiteY62" fmla="*/ 3009900 h 6858000"/>
              <a:gd name="connsiteX63" fmla="*/ 3797387 w 3906925"/>
              <a:gd name="connsiteY63" fmla="*/ 3046412 h 6858000"/>
              <a:gd name="connsiteX64" fmla="*/ 3816437 w 3906925"/>
              <a:gd name="connsiteY64" fmla="*/ 3084512 h 6858000"/>
              <a:gd name="connsiteX65" fmla="*/ 3835487 w 3906925"/>
              <a:gd name="connsiteY65" fmla="*/ 3121025 h 6858000"/>
              <a:gd name="connsiteX66" fmla="*/ 3854537 w 3906925"/>
              <a:gd name="connsiteY66" fmla="*/ 3160712 h 6858000"/>
              <a:gd name="connsiteX67" fmla="*/ 3870412 w 3906925"/>
              <a:gd name="connsiteY67" fmla="*/ 3201987 h 6858000"/>
              <a:gd name="connsiteX68" fmla="*/ 3884700 w 3906925"/>
              <a:gd name="connsiteY68" fmla="*/ 3248025 h 6858000"/>
              <a:gd name="connsiteX69" fmla="*/ 3895812 w 3906925"/>
              <a:gd name="connsiteY69" fmla="*/ 3300412 h 6858000"/>
              <a:gd name="connsiteX70" fmla="*/ 3903750 w 3906925"/>
              <a:gd name="connsiteY70" fmla="*/ 3360737 h 6858000"/>
              <a:gd name="connsiteX71" fmla="*/ 3906925 w 3906925"/>
              <a:gd name="connsiteY71" fmla="*/ 3427412 h 6858000"/>
              <a:gd name="connsiteX72" fmla="*/ 3903750 w 3906925"/>
              <a:gd name="connsiteY72" fmla="*/ 3497262 h 6858000"/>
              <a:gd name="connsiteX73" fmla="*/ 3895812 w 3906925"/>
              <a:gd name="connsiteY73" fmla="*/ 3557587 h 6858000"/>
              <a:gd name="connsiteX74" fmla="*/ 3884700 w 3906925"/>
              <a:gd name="connsiteY74" fmla="*/ 3609975 h 6858000"/>
              <a:gd name="connsiteX75" fmla="*/ 3870412 w 3906925"/>
              <a:gd name="connsiteY75" fmla="*/ 3656012 h 6858000"/>
              <a:gd name="connsiteX76" fmla="*/ 3854537 w 3906925"/>
              <a:gd name="connsiteY76" fmla="*/ 3697287 h 6858000"/>
              <a:gd name="connsiteX77" fmla="*/ 3835487 w 3906925"/>
              <a:gd name="connsiteY77" fmla="*/ 3736975 h 6858000"/>
              <a:gd name="connsiteX78" fmla="*/ 3797387 w 3906925"/>
              <a:gd name="connsiteY78" fmla="*/ 3811587 h 6858000"/>
              <a:gd name="connsiteX79" fmla="*/ 3779925 w 3906925"/>
              <a:gd name="connsiteY79" fmla="*/ 3848100 h 6858000"/>
              <a:gd name="connsiteX80" fmla="*/ 3762462 w 3906925"/>
              <a:gd name="connsiteY80" fmla="*/ 3890962 h 6858000"/>
              <a:gd name="connsiteX81" fmla="*/ 3748175 w 3906925"/>
              <a:gd name="connsiteY81" fmla="*/ 3935412 h 6858000"/>
              <a:gd name="connsiteX82" fmla="*/ 3738650 w 3906925"/>
              <a:gd name="connsiteY82" fmla="*/ 3987800 h 6858000"/>
              <a:gd name="connsiteX83" fmla="*/ 3729125 w 3906925"/>
              <a:gd name="connsiteY83" fmla="*/ 4048125 h 6858000"/>
              <a:gd name="connsiteX84" fmla="*/ 3727537 w 3906925"/>
              <a:gd name="connsiteY84" fmla="*/ 4116387 h 6858000"/>
              <a:gd name="connsiteX85" fmla="*/ 3729125 w 3906925"/>
              <a:gd name="connsiteY85" fmla="*/ 4186237 h 6858000"/>
              <a:gd name="connsiteX86" fmla="*/ 3738650 w 3906925"/>
              <a:gd name="connsiteY86" fmla="*/ 4244975 h 6858000"/>
              <a:gd name="connsiteX87" fmla="*/ 3748175 w 3906925"/>
              <a:gd name="connsiteY87" fmla="*/ 4297362 h 6858000"/>
              <a:gd name="connsiteX88" fmla="*/ 3762462 w 3906925"/>
              <a:gd name="connsiteY88" fmla="*/ 4343400 h 6858000"/>
              <a:gd name="connsiteX89" fmla="*/ 3779925 w 3906925"/>
              <a:gd name="connsiteY89" fmla="*/ 4386262 h 6858000"/>
              <a:gd name="connsiteX90" fmla="*/ 3797387 w 3906925"/>
              <a:gd name="connsiteY90" fmla="*/ 4424362 h 6858000"/>
              <a:gd name="connsiteX91" fmla="*/ 3835487 w 3906925"/>
              <a:gd name="connsiteY91" fmla="*/ 4498975 h 6858000"/>
              <a:gd name="connsiteX92" fmla="*/ 3854537 w 3906925"/>
              <a:gd name="connsiteY92" fmla="*/ 4537075 h 6858000"/>
              <a:gd name="connsiteX93" fmla="*/ 3870412 w 3906925"/>
              <a:gd name="connsiteY93" fmla="*/ 4579937 h 6858000"/>
              <a:gd name="connsiteX94" fmla="*/ 3884700 w 3906925"/>
              <a:gd name="connsiteY94" fmla="*/ 4625975 h 6858000"/>
              <a:gd name="connsiteX95" fmla="*/ 3895812 w 3906925"/>
              <a:gd name="connsiteY95" fmla="*/ 4678362 h 6858000"/>
              <a:gd name="connsiteX96" fmla="*/ 3903750 w 3906925"/>
              <a:gd name="connsiteY96" fmla="*/ 4738687 h 6858000"/>
              <a:gd name="connsiteX97" fmla="*/ 3906925 w 3906925"/>
              <a:gd name="connsiteY97" fmla="*/ 4806950 h 6858000"/>
              <a:gd name="connsiteX98" fmla="*/ 3903750 w 3906925"/>
              <a:gd name="connsiteY98" fmla="*/ 4875212 h 6858000"/>
              <a:gd name="connsiteX99" fmla="*/ 3895812 w 3906925"/>
              <a:gd name="connsiteY99" fmla="*/ 4935537 h 6858000"/>
              <a:gd name="connsiteX100" fmla="*/ 3884700 w 3906925"/>
              <a:gd name="connsiteY100" fmla="*/ 4987925 h 6858000"/>
              <a:gd name="connsiteX101" fmla="*/ 3870412 w 3906925"/>
              <a:gd name="connsiteY101" fmla="*/ 5033962 h 6858000"/>
              <a:gd name="connsiteX102" fmla="*/ 3854537 w 3906925"/>
              <a:gd name="connsiteY102" fmla="*/ 5075237 h 6858000"/>
              <a:gd name="connsiteX103" fmla="*/ 3835487 w 3906925"/>
              <a:gd name="connsiteY103" fmla="*/ 5114925 h 6858000"/>
              <a:gd name="connsiteX104" fmla="*/ 3816437 w 3906925"/>
              <a:gd name="connsiteY104" fmla="*/ 5149850 h 6858000"/>
              <a:gd name="connsiteX105" fmla="*/ 3797387 w 3906925"/>
              <a:gd name="connsiteY105" fmla="*/ 5186362 h 6858000"/>
              <a:gd name="connsiteX106" fmla="*/ 3779925 w 3906925"/>
              <a:gd name="connsiteY106" fmla="*/ 5226050 h 6858000"/>
              <a:gd name="connsiteX107" fmla="*/ 3762462 w 3906925"/>
              <a:gd name="connsiteY107" fmla="*/ 5268912 h 6858000"/>
              <a:gd name="connsiteX108" fmla="*/ 3748175 w 3906925"/>
              <a:gd name="connsiteY108" fmla="*/ 5313362 h 6858000"/>
              <a:gd name="connsiteX109" fmla="*/ 3738650 w 3906925"/>
              <a:gd name="connsiteY109" fmla="*/ 5365750 h 6858000"/>
              <a:gd name="connsiteX110" fmla="*/ 3729125 w 3906925"/>
              <a:gd name="connsiteY110" fmla="*/ 5426075 h 6858000"/>
              <a:gd name="connsiteX111" fmla="*/ 3727537 w 3906925"/>
              <a:gd name="connsiteY111" fmla="*/ 5494337 h 6858000"/>
              <a:gd name="connsiteX112" fmla="*/ 3729125 w 3906925"/>
              <a:gd name="connsiteY112" fmla="*/ 5562600 h 6858000"/>
              <a:gd name="connsiteX113" fmla="*/ 3738650 w 3906925"/>
              <a:gd name="connsiteY113" fmla="*/ 5622925 h 6858000"/>
              <a:gd name="connsiteX114" fmla="*/ 3748175 w 3906925"/>
              <a:gd name="connsiteY114" fmla="*/ 5675312 h 6858000"/>
              <a:gd name="connsiteX115" fmla="*/ 3762462 w 3906925"/>
              <a:gd name="connsiteY115" fmla="*/ 5721350 h 6858000"/>
              <a:gd name="connsiteX116" fmla="*/ 3779925 w 3906925"/>
              <a:gd name="connsiteY116" fmla="*/ 5762625 h 6858000"/>
              <a:gd name="connsiteX117" fmla="*/ 3797387 w 3906925"/>
              <a:gd name="connsiteY117" fmla="*/ 5802312 h 6858000"/>
              <a:gd name="connsiteX118" fmla="*/ 3816437 w 3906925"/>
              <a:gd name="connsiteY118" fmla="*/ 5840412 h 6858000"/>
              <a:gd name="connsiteX119" fmla="*/ 3835487 w 3906925"/>
              <a:gd name="connsiteY119" fmla="*/ 5876925 h 6858000"/>
              <a:gd name="connsiteX120" fmla="*/ 3854537 w 3906925"/>
              <a:gd name="connsiteY120" fmla="*/ 5915025 h 6858000"/>
              <a:gd name="connsiteX121" fmla="*/ 3870412 w 3906925"/>
              <a:gd name="connsiteY121" fmla="*/ 5956300 h 6858000"/>
              <a:gd name="connsiteX122" fmla="*/ 3884700 w 3906925"/>
              <a:gd name="connsiteY122" fmla="*/ 6003925 h 6858000"/>
              <a:gd name="connsiteX123" fmla="*/ 3895812 w 3906925"/>
              <a:gd name="connsiteY123" fmla="*/ 6056312 h 6858000"/>
              <a:gd name="connsiteX124" fmla="*/ 3903750 w 3906925"/>
              <a:gd name="connsiteY124" fmla="*/ 6113462 h 6858000"/>
              <a:gd name="connsiteX125" fmla="*/ 3906925 w 3906925"/>
              <a:gd name="connsiteY125" fmla="*/ 6183312 h 6858000"/>
              <a:gd name="connsiteX126" fmla="*/ 3903750 w 3906925"/>
              <a:gd name="connsiteY126" fmla="*/ 6251575 h 6858000"/>
              <a:gd name="connsiteX127" fmla="*/ 3895812 w 3906925"/>
              <a:gd name="connsiteY127" fmla="*/ 6311900 h 6858000"/>
              <a:gd name="connsiteX128" fmla="*/ 3884700 w 3906925"/>
              <a:gd name="connsiteY128" fmla="*/ 6361112 h 6858000"/>
              <a:gd name="connsiteX129" fmla="*/ 3870412 w 3906925"/>
              <a:gd name="connsiteY129" fmla="*/ 6407150 h 6858000"/>
              <a:gd name="connsiteX130" fmla="*/ 3854537 w 3906925"/>
              <a:gd name="connsiteY130" fmla="*/ 6448425 h 6858000"/>
              <a:gd name="connsiteX131" fmla="*/ 3837075 w 3906925"/>
              <a:gd name="connsiteY131" fmla="*/ 6488112 h 6858000"/>
              <a:gd name="connsiteX132" fmla="*/ 3819612 w 3906925"/>
              <a:gd name="connsiteY132" fmla="*/ 6523037 h 6858000"/>
              <a:gd name="connsiteX133" fmla="*/ 3800562 w 3906925"/>
              <a:gd name="connsiteY133" fmla="*/ 6561137 h 6858000"/>
              <a:gd name="connsiteX134" fmla="*/ 3781512 w 3906925"/>
              <a:gd name="connsiteY134" fmla="*/ 6597650 h 6858000"/>
              <a:gd name="connsiteX135" fmla="*/ 3765637 w 3906925"/>
              <a:gd name="connsiteY135" fmla="*/ 6640512 h 6858000"/>
              <a:gd name="connsiteX136" fmla="*/ 3749762 w 3906925"/>
              <a:gd name="connsiteY136" fmla="*/ 6683375 h 6858000"/>
              <a:gd name="connsiteX137" fmla="*/ 3740237 w 3906925"/>
              <a:gd name="connsiteY137" fmla="*/ 6735762 h 6858000"/>
              <a:gd name="connsiteX138" fmla="*/ 3732300 w 3906925"/>
              <a:gd name="connsiteY138" fmla="*/ 6791325 h 6858000"/>
              <a:gd name="connsiteX139" fmla="*/ 3727537 w 3906925"/>
              <a:gd name="connsiteY139" fmla="*/ 6858000 h 6858000"/>
              <a:gd name="connsiteX140" fmla="*/ 0 w 3906925"/>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906925" h="6858000">
                <a:moveTo>
                  <a:pt x="0" y="0"/>
                </a:moveTo>
                <a:lnTo>
                  <a:pt x="3727537" y="0"/>
                </a:lnTo>
                <a:lnTo>
                  <a:pt x="3732300" y="66675"/>
                </a:lnTo>
                <a:lnTo>
                  <a:pt x="3740237" y="122237"/>
                </a:lnTo>
                <a:lnTo>
                  <a:pt x="3749762" y="174625"/>
                </a:lnTo>
                <a:lnTo>
                  <a:pt x="3765637" y="217487"/>
                </a:lnTo>
                <a:lnTo>
                  <a:pt x="3781512" y="260350"/>
                </a:lnTo>
                <a:lnTo>
                  <a:pt x="3800562" y="296862"/>
                </a:lnTo>
                <a:lnTo>
                  <a:pt x="3819612" y="334962"/>
                </a:lnTo>
                <a:lnTo>
                  <a:pt x="3837075" y="369887"/>
                </a:lnTo>
                <a:lnTo>
                  <a:pt x="3854537" y="409575"/>
                </a:lnTo>
                <a:lnTo>
                  <a:pt x="3870412" y="450850"/>
                </a:lnTo>
                <a:lnTo>
                  <a:pt x="3884700" y="496887"/>
                </a:lnTo>
                <a:lnTo>
                  <a:pt x="3895812" y="546100"/>
                </a:lnTo>
                <a:lnTo>
                  <a:pt x="3903750" y="606425"/>
                </a:lnTo>
                <a:lnTo>
                  <a:pt x="3906925" y="673100"/>
                </a:lnTo>
                <a:lnTo>
                  <a:pt x="3903750" y="744537"/>
                </a:lnTo>
                <a:lnTo>
                  <a:pt x="3895812" y="801687"/>
                </a:lnTo>
                <a:lnTo>
                  <a:pt x="3884700" y="854075"/>
                </a:lnTo>
                <a:lnTo>
                  <a:pt x="3870412" y="901700"/>
                </a:lnTo>
                <a:lnTo>
                  <a:pt x="3854537" y="942975"/>
                </a:lnTo>
                <a:lnTo>
                  <a:pt x="3835487" y="981075"/>
                </a:lnTo>
                <a:lnTo>
                  <a:pt x="3816437" y="1017587"/>
                </a:lnTo>
                <a:lnTo>
                  <a:pt x="3797387" y="1055687"/>
                </a:lnTo>
                <a:lnTo>
                  <a:pt x="3779925" y="1095375"/>
                </a:lnTo>
                <a:lnTo>
                  <a:pt x="3762462" y="1136650"/>
                </a:lnTo>
                <a:lnTo>
                  <a:pt x="3748175" y="1182687"/>
                </a:lnTo>
                <a:lnTo>
                  <a:pt x="3738650" y="1235075"/>
                </a:lnTo>
                <a:lnTo>
                  <a:pt x="3729125" y="1295400"/>
                </a:lnTo>
                <a:lnTo>
                  <a:pt x="3727537" y="1363662"/>
                </a:lnTo>
                <a:lnTo>
                  <a:pt x="3729125" y="1431925"/>
                </a:lnTo>
                <a:lnTo>
                  <a:pt x="3738650" y="1492250"/>
                </a:lnTo>
                <a:lnTo>
                  <a:pt x="3748175" y="1544637"/>
                </a:lnTo>
                <a:lnTo>
                  <a:pt x="3762462" y="1589087"/>
                </a:lnTo>
                <a:lnTo>
                  <a:pt x="3779925" y="1631950"/>
                </a:lnTo>
                <a:lnTo>
                  <a:pt x="3797387" y="1671637"/>
                </a:lnTo>
                <a:lnTo>
                  <a:pt x="3816437" y="1708150"/>
                </a:lnTo>
                <a:lnTo>
                  <a:pt x="3835487" y="1743075"/>
                </a:lnTo>
                <a:lnTo>
                  <a:pt x="3854537" y="1782762"/>
                </a:lnTo>
                <a:lnTo>
                  <a:pt x="3870412" y="1824037"/>
                </a:lnTo>
                <a:lnTo>
                  <a:pt x="3884700" y="1870075"/>
                </a:lnTo>
                <a:lnTo>
                  <a:pt x="3895812" y="1922462"/>
                </a:lnTo>
                <a:lnTo>
                  <a:pt x="3903750" y="1982787"/>
                </a:lnTo>
                <a:lnTo>
                  <a:pt x="3906925" y="2051050"/>
                </a:lnTo>
                <a:lnTo>
                  <a:pt x="3903750" y="2119312"/>
                </a:lnTo>
                <a:lnTo>
                  <a:pt x="3895812" y="2179637"/>
                </a:lnTo>
                <a:lnTo>
                  <a:pt x="3884700" y="2232025"/>
                </a:lnTo>
                <a:lnTo>
                  <a:pt x="3870412" y="2278062"/>
                </a:lnTo>
                <a:lnTo>
                  <a:pt x="3854537" y="2319337"/>
                </a:lnTo>
                <a:lnTo>
                  <a:pt x="3835487" y="2359025"/>
                </a:lnTo>
                <a:lnTo>
                  <a:pt x="3816437" y="2395537"/>
                </a:lnTo>
                <a:lnTo>
                  <a:pt x="3797387" y="2433637"/>
                </a:lnTo>
                <a:lnTo>
                  <a:pt x="3779925" y="2471737"/>
                </a:lnTo>
                <a:lnTo>
                  <a:pt x="3762462" y="2513012"/>
                </a:lnTo>
                <a:lnTo>
                  <a:pt x="3748175" y="2560637"/>
                </a:lnTo>
                <a:lnTo>
                  <a:pt x="3738650" y="2613025"/>
                </a:lnTo>
                <a:lnTo>
                  <a:pt x="3729125" y="2671762"/>
                </a:lnTo>
                <a:lnTo>
                  <a:pt x="3727537" y="2741612"/>
                </a:lnTo>
                <a:lnTo>
                  <a:pt x="3729125" y="2809875"/>
                </a:lnTo>
                <a:lnTo>
                  <a:pt x="3738650" y="2868612"/>
                </a:lnTo>
                <a:lnTo>
                  <a:pt x="3748175" y="2922587"/>
                </a:lnTo>
                <a:lnTo>
                  <a:pt x="3762462" y="2967037"/>
                </a:lnTo>
                <a:lnTo>
                  <a:pt x="3779925" y="3009900"/>
                </a:lnTo>
                <a:lnTo>
                  <a:pt x="3797387" y="3046412"/>
                </a:lnTo>
                <a:lnTo>
                  <a:pt x="3816437" y="3084512"/>
                </a:lnTo>
                <a:lnTo>
                  <a:pt x="3835487" y="3121025"/>
                </a:lnTo>
                <a:lnTo>
                  <a:pt x="3854537" y="3160712"/>
                </a:lnTo>
                <a:lnTo>
                  <a:pt x="3870412" y="3201987"/>
                </a:lnTo>
                <a:lnTo>
                  <a:pt x="3884700" y="3248025"/>
                </a:lnTo>
                <a:lnTo>
                  <a:pt x="3895812" y="3300412"/>
                </a:lnTo>
                <a:lnTo>
                  <a:pt x="3903750" y="3360737"/>
                </a:lnTo>
                <a:lnTo>
                  <a:pt x="3906925" y="3427412"/>
                </a:lnTo>
                <a:lnTo>
                  <a:pt x="3903750" y="3497262"/>
                </a:lnTo>
                <a:lnTo>
                  <a:pt x="3895812" y="3557587"/>
                </a:lnTo>
                <a:lnTo>
                  <a:pt x="3884700" y="3609975"/>
                </a:lnTo>
                <a:lnTo>
                  <a:pt x="3870412" y="3656012"/>
                </a:lnTo>
                <a:lnTo>
                  <a:pt x="3854537" y="3697287"/>
                </a:lnTo>
                <a:lnTo>
                  <a:pt x="3835487" y="3736975"/>
                </a:lnTo>
                <a:lnTo>
                  <a:pt x="3797387" y="3811587"/>
                </a:lnTo>
                <a:lnTo>
                  <a:pt x="3779925" y="3848100"/>
                </a:lnTo>
                <a:lnTo>
                  <a:pt x="3762462" y="3890962"/>
                </a:lnTo>
                <a:lnTo>
                  <a:pt x="3748175" y="3935412"/>
                </a:lnTo>
                <a:lnTo>
                  <a:pt x="3738650" y="3987800"/>
                </a:lnTo>
                <a:lnTo>
                  <a:pt x="3729125" y="4048125"/>
                </a:lnTo>
                <a:lnTo>
                  <a:pt x="3727537" y="4116387"/>
                </a:lnTo>
                <a:lnTo>
                  <a:pt x="3729125" y="4186237"/>
                </a:lnTo>
                <a:lnTo>
                  <a:pt x="3738650" y="4244975"/>
                </a:lnTo>
                <a:lnTo>
                  <a:pt x="3748175" y="4297362"/>
                </a:lnTo>
                <a:lnTo>
                  <a:pt x="3762462" y="4343400"/>
                </a:lnTo>
                <a:lnTo>
                  <a:pt x="3779925" y="4386262"/>
                </a:lnTo>
                <a:lnTo>
                  <a:pt x="3797387" y="4424362"/>
                </a:lnTo>
                <a:lnTo>
                  <a:pt x="3835487" y="4498975"/>
                </a:lnTo>
                <a:lnTo>
                  <a:pt x="3854537" y="4537075"/>
                </a:lnTo>
                <a:lnTo>
                  <a:pt x="3870412" y="4579937"/>
                </a:lnTo>
                <a:lnTo>
                  <a:pt x="3884700" y="4625975"/>
                </a:lnTo>
                <a:lnTo>
                  <a:pt x="3895812" y="4678362"/>
                </a:lnTo>
                <a:lnTo>
                  <a:pt x="3903750" y="4738687"/>
                </a:lnTo>
                <a:lnTo>
                  <a:pt x="3906925" y="4806950"/>
                </a:lnTo>
                <a:lnTo>
                  <a:pt x="3903750" y="4875212"/>
                </a:lnTo>
                <a:lnTo>
                  <a:pt x="3895812" y="4935537"/>
                </a:lnTo>
                <a:lnTo>
                  <a:pt x="3884700" y="4987925"/>
                </a:lnTo>
                <a:lnTo>
                  <a:pt x="3870412" y="5033962"/>
                </a:lnTo>
                <a:lnTo>
                  <a:pt x="3854537" y="5075237"/>
                </a:lnTo>
                <a:lnTo>
                  <a:pt x="3835487" y="5114925"/>
                </a:lnTo>
                <a:lnTo>
                  <a:pt x="3816437" y="5149850"/>
                </a:lnTo>
                <a:lnTo>
                  <a:pt x="3797387" y="5186362"/>
                </a:lnTo>
                <a:lnTo>
                  <a:pt x="3779925" y="5226050"/>
                </a:lnTo>
                <a:lnTo>
                  <a:pt x="3762462" y="5268912"/>
                </a:lnTo>
                <a:lnTo>
                  <a:pt x="3748175" y="5313362"/>
                </a:lnTo>
                <a:lnTo>
                  <a:pt x="3738650" y="5365750"/>
                </a:lnTo>
                <a:lnTo>
                  <a:pt x="3729125" y="5426075"/>
                </a:lnTo>
                <a:lnTo>
                  <a:pt x="3727537" y="5494337"/>
                </a:lnTo>
                <a:lnTo>
                  <a:pt x="3729125" y="5562600"/>
                </a:lnTo>
                <a:lnTo>
                  <a:pt x="3738650" y="5622925"/>
                </a:lnTo>
                <a:lnTo>
                  <a:pt x="3748175" y="5675312"/>
                </a:lnTo>
                <a:lnTo>
                  <a:pt x="3762462" y="5721350"/>
                </a:lnTo>
                <a:lnTo>
                  <a:pt x="3779925" y="5762625"/>
                </a:lnTo>
                <a:lnTo>
                  <a:pt x="3797387" y="5802312"/>
                </a:lnTo>
                <a:lnTo>
                  <a:pt x="3816437" y="5840412"/>
                </a:lnTo>
                <a:lnTo>
                  <a:pt x="3835487" y="5876925"/>
                </a:lnTo>
                <a:lnTo>
                  <a:pt x="3854537" y="5915025"/>
                </a:lnTo>
                <a:lnTo>
                  <a:pt x="3870412" y="5956300"/>
                </a:lnTo>
                <a:lnTo>
                  <a:pt x="3884700" y="6003925"/>
                </a:lnTo>
                <a:lnTo>
                  <a:pt x="3895812" y="6056312"/>
                </a:lnTo>
                <a:lnTo>
                  <a:pt x="3903750" y="6113462"/>
                </a:lnTo>
                <a:lnTo>
                  <a:pt x="3906925" y="6183312"/>
                </a:lnTo>
                <a:lnTo>
                  <a:pt x="3903750" y="6251575"/>
                </a:lnTo>
                <a:lnTo>
                  <a:pt x="3895812" y="6311900"/>
                </a:lnTo>
                <a:lnTo>
                  <a:pt x="3884700" y="6361112"/>
                </a:lnTo>
                <a:lnTo>
                  <a:pt x="3870412" y="6407150"/>
                </a:lnTo>
                <a:lnTo>
                  <a:pt x="3854537" y="6448425"/>
                </a:lnTo>
                <a:lnTo>
                  <a:pt x="3837075" y="6488112"/>
                </a:lnTo>
                <a:lnTo>
                  <a:pt x="3819612" y="6523037"/>
                </a:lnTo>
                <a:lnTo>
                  <a:pt x="3800562" y="6561137"/>
                </a:lnTo>
                <a:lnTo>
                  <a:pt x="3781512" y="6597650"/>
                </a:lnTo>
                <a:lnTo>
                  <a:pt x="3765637" y="6640512"/>
                </a:lnTo>
                <a:lnTo>
                  <a:pt x="3749762" y="6683375"/>
                </a:lnTo>
                <a:lnTo>
                  <a:pt x="3740237" y="6735762"/>
                </a:lnTo>
                <a:lnTo>
                  <a:pt x="3732300" y="6791325"/>
                </a:lnTo>
                <a:lnTo>
                  <a:pt x="372753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4582" name="Picture 6" descr="Image result for exercise kid">
            <a:extLst>
              <a:ext uri="{FF2B5EF4-FFF2-40B4-BE49-F238E27FC236}">
                <a16:creationId xmlns="" xmlns:a16="http://schemas.microsoft.com/office/drawing/2014/main" id="{5694E163-95E8-46AB-B633-1446C9180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92" t="-6255" r="15092" b="4688"/>
          <a:stretch/>
        </p:blipFill>
        <p:spPr bwMode="auto">
          <a:xfrm>
            <a:off x="20" y="-1"/>
            <a:ext cx="4064257" cy="6209415"/>
          </a:xfrm>
          <a:prstGeom prst="rect">
            <a:avLst/>
          </a:pr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 xmlns:a16="http://schemas.microsoft.com/office/drawing/2014/main" id="{F7CC7D8E-EFA5-4077-A4F3-6CA7CE1245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4502" y="0"/>
            <a:ext cx="4287499" cy="6858000"/>
          </a:xfrm>
          <a:custGeom>
            <a:avLst/>
            <a:gdLst>
              <a:gd name="connsiteX0" fmla="*/ 0 w 4287499"/>
              <a:gd name="connsiteY0" fmla="*/ 0 h 6858000"/>
              <a:gd name="connsiteX1" fmla="*/ 4287499 w 4287499"/>
              <a:gd name="connsiteY1" fmla="*/ 0 h 6858000"/>
              <a:gd name="connsiteX2" fmla="*/ 4287499 w 4287499"/>
              <a:gd name="connsiteY2" fmla="*/ 6858000 h 6858000"/>
              <a:gd name="connsiteX3" fmla="*/ 0 w 4287499"/>
              <a:gd name="connsiteY3" fmla="*/ 6858000 h 6858000"/>
              <a:gd name="connsiteX4" fmla="*/ 4763 w 4287499"/>
              <a:gd name="connsiteY4" fmla="*/ 6791325 h 6858000"/>
              <a:gd name="connsiteX5" fmla="*/ 12700 w 4287499"/>
              <a:gd name="connsiteY5" fmla="*/ 6735762 h 6858000"/>
              <a:gd name="connsiteX6" fmla="*/ 22225 w 4287499"/>
              <a:gd name="connsiteY6" fmla="*/ 6683375 h 6858000"/>
              <a:gd name="connsiteX7" fmla="*/ 38100 w 4287499"/>
              <a:gd name="connsiteY7" fmla="*/ 6640512 h 6858000"/>
              <a:gd name="connsiteX8" fmla="*/ 53975 w 4287499"/>
              <a:gd name="connsiteY8" fmla="*/ 6597650 h 6858000"/>
              <a:gd name="connsiteX9" fmla="*/ 73025 w 4287499"/>
              <a:gd name="connsiteY9" fmla="*/ 6561137 h 6858000"/>
              <a:gd name="connsiteX10" fmla="*/ 92075 w 4287499"/>
              <a:gd name="connsiteY10" fmla="*/ 6523037 h 6858000"/>
              <a:gd name="connsiteX11" fmla="*/ 109538 w 4287499"/>
              <a:gd name="connsiteY11" fmla="*/ 6488112 h 6858000"/>
              <a:gd name="connsiteX12" fmla="*/ 127000 w 4287499"/>
              <a:gd name="connsiteY12" fmla="*/ 6448425 h 6858000"/>
              <a:gd name="connsiteX13" fmla="*/ 142875 w 4287499"/>
              <a:gd name="connsiteY13" fmla="*/ 6407150 h 6858000"/>
              <a:gd name="connsiteX14" fmla="*/ 157163 w 4287499"/>
              <a:gd name="connsiteY14" fmla="*/ 6361112 h 6858000"/>
              <a:gd name="connsiteX15" fmla="*/ 168275 w 4287499"/>
              <a:gd name="connsiteY15" fmla="*/ 6311900 h 6858000"/>
              <a:gd name="connsiteX16" fmla="*/ 176213 w 4287499"/>
              <a:gd name="connsiteY16" fmla="*/ 6251575 h 6858000"/>
              <a:gd name="connsiteX17" fmla="*/ 179388 w 4287499"/>
              <a:gd name="connsiteY17" fmla="*/ 6183312 h 6858000"/>
              <a:gd name="connsiteX18" fmla="*/ 176213 w 4287499"/>
              <a:gd name="connsiteY18" fmla="*/ 6113462 h 6858000"/>
              <a:gd name="connsiteX19" fmla="*/ 168275 w 4287499"/>
              <a:gd name="connsiteY19" fmla="*/ 6056312 h 6858000"/>
              <a:gd name="connsiteX20" fmla="*/ 157163 w 4287499"/>
              <a:gd name="connsiteY20" fmla="*/ 6003925 h 6858000"/>
              <a:gd name="connsiteX21" fmla="*/ 142875 w 4287499"/>
              <a:gd name="connsiteY21" fmla="*/ 5956300 h 6858000"/>
              <a:gd name="connsiteX22" fmla="*/ 127000 w 4287499"/>
              <a:gd name="connsiteY22" fmla="*/ 5915025 h 6858000"/>
              <a:gd name="connsiteX23" fmla="*/ 107950 w 4287499"/>
              <a:gd name="connsiteY23" fmla="*/ 5876925 h 6858000"/>
              <a:gd name="connsiteX24" fmla="*/ 88900 w 4287499"/>
              <a:gd name="connsiteY24" fmla="*/ 5840412 h 6858000"/>
              <a:gd name="connsiteX25" fmla="*/ 69850 w 4287499"/>
              <a:gd name="connsiteY25" fmla="*/ 5802312 h 6858000"/>
              <a:gd name="connsiteX26" fmla="*/ 52388 w 4287499"/>
              <a:gd name="connsiteY26" fmla="*/ 5762625 h 6858000"/>
              <a:gd name="connsiteX27" fmla="*/ 34925 w 4287499"/>
              <a:gd name="connsiteY27" fmla="*/ 5721350 h 6858000"/>
              <a:gd name="connsiteX28" fmla="*/ 20638 w 4287499"/>
              <a:gd name="connsiteY28" fmla="*/ 5675312 h 6858000"/>
              <a:gd name="connsiteX29" fmla="*/ 11113 w 4287499"/>
              <a:gd name="connsiteY29" fmla="*/ 5622925 h 6858000"/>
              <a:gd name="connsiteX30" fmla="*/ 1588 w 4287499"/>
              <a:gd name="connsiteY30" fmla="*/ 5562600 h 6858000"/>
              <a:gd name="connsiteX31" fmla="*/ 0 w 4287499"/>
              <a:gd name="connsiteY31" fmla="*/ 5494337 h 6858000"/>
              <a:gd name="connsiteX32" fmla="*/ 1588 w 4287499"/>
              <a:gd name="connsiteY32" fmla="*/ 5426075 h 6858000"/>
              <a:gd name="connsiteX33" fmla="*/ 11113 w 4287499"/>
              <a:gd name="connsiteY33" fmla="*/ 5365750 h 6858000"/>
              <a:gd name="connsiteX34" fmla="*/ 20638 w 4287499"/>
              <a:gd name="connsiteY34" fmla="*/ 5313362 h 6858000"/>
              <a:gd name="connsiteX35" fmla="*/ 34925 w 4287499"/>
              <a:gd name="connsiteY35" fmla="*/ 5268912 h 6858000"/>
              <a:gd name="connsiteX36" fmla="*/ 52388 w 4287499"/>
              <a:gd name="connsiteY36" fmla="*/ 5226050 h 6858000"/>
              <a:gd name="connsiteX37" fmla="*/ 69850 w 4287499"/>
              <a:gd name="connsiteY37" fmla="*/ 5186362 h 6858000"/>
              <a:gd name="connsiteX38" fmla="*/ 88900 w 4287499"/>
              <a:gd name="connsiteY38" fmla="*/ 5149850 h 6858000"/>
              <a:gd name="connsiteX39" fmla="*/ 107950 w 4287499"/>
              <a:gd name="connsiteY39" fmla="*/ 5114925 h 6858000"/>
              <a:gd name="connsiteX40" fmla="*/ 127000 w 4287499"/>
              <a:gd name="connsiteY40" fmla="*/ 5075237 h 6858000"/>
              <a:gd name="connsiteX41" fmla="*/ 142875 w 4287499"/>
              <a:gd name="connsiteY41" fmla="*/ 5033962 h 6858000"/>
              <a:gd name="connsiteX42" fmla="*/ 157163 w 4287499"/>
              <a:gd name="connsiteY42" fmla="*/ 4987925 h 6858000"/>
              <a:gd name="connsiteX43" fmla="*/ 168275 w 4287499"/>
              <a:gd name="connsiteY43" fmla="*/ 4935537 h 6858000"/>
              <a:gd name="connsiteX44" fmla="*/ 176213 w 4287499"/>
              <a:gd name="connsiteY44" fmla="*/ 4875212 h 6858000"/>
              <a:gd name="connsiteX45" fmla="*/ 179388 w 4287499"/>
              <a:gd name="connsiteY45" fmla="*/ 4806950 h 6858000"/>
              <a:gd name="connsiteX46" fmla="*/ 176213 w 4287499"/>
              <a:gd name="connsiteY46" fmla="*/ 4738687 h 6858000"/>
              <a:gd name="connsiteX47" fmla="*/ 168275 w 4287499"/>
              <a:gd name="connsiteY47" fmla="*/ 4678362 h 6858000"/>
              <a:gd name="connsiteX48" fmla="*/ 157163 w 4287499"/>
              <a:gd name="connsiteY48" fmla="*/ 4625975 h 6858000"/>
              <a:gd name="connsiteX49" fmla="*/ 142875 w 4287499"/>
              <a:gd name="connsiteY49" fmla="*/ 4579937 h 6858000"/>
              <a:gd name="connsiteX50" fmla="*/ 127000 w 4287499"/>
              <a:gd name="connsiteY50" fmla="*/ 4537075 h 6858000"/>
              <a:gd name="connsiteX51" fmla="*/ 107950 w 4287499"/>
              <a:gd name="connsiteY51" fmla="*/ 4498975 h 6858000"/>
              <a:gd name="connsiteX52" fmla="*/ 69850 w 4287499"/>
              <a:gd name="connsiteY52" fmla="*/ 4424362 h 6858000"/>
              <a:gd name="connsiteX53" fmla="*/ 52388 w 4287499"/>
              <a:gd name="connsiteY53" fmla="*/ 4386262 h 6858000"/>
              <a:gd name="connsiteX54" fmla="*/ 34925 w 4287499"/>
              <a:gd name="connsiteY54" fmla="*/ 4343400 h 6858000"/>
              <a:gd name="connsiteX55" fmla="*/ 20638 w 4287499"/>
              <a:gd name="connsiteY55" fmla="*/ 4297362 h 6858000"/>
              <a:gd name="connsiteX56" fmla="*/ 11113 w 4287499"/>
              <a:gd name="connsiteY56" fmla="*/ 4244975 h 6858000"/>
              <a:gd name="connsiteX57" fmla="*/ 1588 w 4287499"/>
              <a:gd name="connsiteY57" fmla="*/ 4186237 h 6858000"/>
              <a:gd name="connsiteX58" fmla="*/ 0 w 4287499"/>
              <a:gd name="connsiteY58" fmla="*/ 4116387 h 6858000"/>
              <a:gd name="connsiteX59" fmla="*/ 1588 w 4287499"/>
              <a:gd name="connsiteY59" fmla="*/ 4048125 h 6858000"/>
              <a:gd name="connsiteX60" fmla="*/ 11113 w 4287499"/>
              <a:gd name="connsiteY60" fmla="*/ 3987800 h 6858000"/>
              <a:gd name="connsiteX61" fmla="*/ 20638 w 4287499"/>
              <a:gd name="connsiteY61" fmla="*/ 3935412 h 6858000"/>
              <a:gd name="connsiteX62" fmla="*/ 34925 w 4287499"/>
              <a:gd name="connsiteY62" fmla="*/ 3890962 h 6858000"/>
              <a:gd name="connsiteX63" fmla="*/ 52388 w 4287499"/>
              <a:gd name="connsiteY63" fmla="*/ 3848100 h 6858000"/>
              <a:gd name="connsiteX64" fmla="*/ 69850 w 4287499"/>
              <a:gd name="connsiteY64" fmla="*/ 3811587 h 6858000"/>
              <a:gd name="connsiteX65" fmla="*/ 107950 w 4287499"/>
              <a:gd name="connsiteY65" fmla="*/ 3736975 h 6858000"/>
              <a:gd name="connsiteX66" fmla="*/ 127000 w 4287499"/>
              <a:gd name="connsiteY66" fmla="*/ 3697287 h 6858000"/>
              <a:gd name="connsiteX67" fmla="*/ 142875 w 4287499"/>
              <a:gd name="connsiteY67" fmla="*/ 3656012 h 6858000"/>
              <a:gd name="connsiteX68" fmla="*/ 157163 w 4287499"/>
              <a:gd name="connsiteY68" fmla="*/ 3609975 h 6858000"/>
              <a:gd name="connsiteX69" fmla="*/ 168275 w 4287499"/>
              <a:gd name="connsiteY69" fmla="*/ 3557587 h 6858000"/>
              <a:gd name="connsiteX70" fmla="*/ 176213 w 4287499"/>
              <a:gd name="connsiteY70" fmla="*/ 3497262 h 6858000"/>
              <a:gd name="connsiteX71" fmla="*/ 179388 w 4287499"/>
              <a:gd name="connsiteY71" fmla="*/ 3427412 h 6858000"/>
              <a:gd name="connsiteX72" fmla="*/ 176213 w 4287499"/>
              <a:gd name="connsiteY72" fmla="*/ 3360737 h 6858000"/>
              <a:gd name="connsiteX73" fmla="*/ 168275 w 4287499"/>
              <a:gd name="connsiteY73" fmla="*/ 3300412 h 6858000"/>
              <a:gd name="connsiteX74" fmla="*/ 157163 w 4287499"/>
              <a:gd name="connsiteY74" fmla="*/ 3248025 h 6858000"/>
              <a:gd name="connsiteX75" fmla="*/ 142875 w 4287499"/>
              <a:gd name="connsiteY75" fmla="*/ 3201987 h 6858000"/>
              <a:gd name="connsiteX76" fmla="*/ 127000 w 4287499"/>
              <a:gd name="connsiteY76" fmla="*/ 3160712 h 6858000"/>
              <a:gd name="connsiteX77" fmla="*/ 107950 w 4287499"/>
              <a:gd name="connsiteY77" fmla="*/ 3121025 h 6858000"/>
              <a:gd name="connsiteX78" fmla="*/ 88900 w 4287499"/>
              <a:gd name="connsiteY78" fmla="*/ 3084512 h 6858000"/>
              <a:gd name="connsiteX79" fmla="*/ 69850 w 4287499"/>
              <a:gd name="connsiteY79" fmla="*/ 3046412 h 6858000"/>
              <a:gd name="connsiteX80" fmla="*/ 52388 w 4287499"/>
              <a:gd name="connsiteY80" fmla="*/ 3009900 h 6858000"/>
              <a:gd name="connsiteX81" fmla="*/ 34925 w 4287499"/>
              <a:gd name="connsiteY81" fmla="*/ 2967037 h 6858000"/>
              <a:gd name="connsiteX82" fmla="*/ 20638 w 4287499"/>
              <a:gd name="connsiteY82" fmla="*/ 2922587 h 6858000"/>
              <a:gd name="connsiteX83" fmla="*/ 11113 w 4287499"/>
              <a:gd name="connsiteY83" fmla="*/ 2868612 h 6858000"/>
              <a:gd name="connsiteX84" fmla="*/ 1588 w 4287499"/>
              <a:gd name="connsiteY84" fmla="*/ 2809875 h 6858000"/>
              <a:gd name="connsiteX85" fmla="*/ 0 w 4287499"/>
              <a:gd name="connsiteY85" fmla="*/ 2741612 h 6858000"/>
              <a:gd name="connsiteX86" fmla="*/ 1588 w 4287499"/>
              <a:gd name="connsiteY86" fmla="*/ 2671762 h 6858000"/>
              <a:gd name="connsiteX87" fmla="*/ 11113 w 4287499"/>
              <a:gd name="connsiteY87" fmla="*/ 2613025 h 6858000"/>
              <a:gd name="connsiteX88" fmla="*/ 20638 w 4287499"/>
              <a:gd name="connsiteY88" fmla="*/ 2560637 h 6858000"/>
              <a:gd name="connsiteX89" fmla="*/ 34925 w 4287499"/>
              <a:gd name="connsiteY89" fmla="*/ 2513012 h 6858000"/>
              <a:gd name="connsiteX90" fmla="*/ 52388 w 4287499"/>
              <a:gd name="connsiteY90" fmla="*/ 2471737 h 6858000"/>
              <a:gd name="connsiteX91" fmla="*/ 69850 w 4287499"/>
              <a:gd name="connsiteY91" fmla="*/ 2433637 h 6858000"/>
              <a:gd name="connsiteX92" fmla="*/ 88900 w 4287499"/>
              <a:gd name="connsiteY92" fmla="*/ 2395537 h 6858000"/>
              <a:gd name="connsiteX93" fmla="*/ 107950 w 4287499"/>
              <a:gd name="connsiteY93" fmla="*/ 2359025 h 6858000"/>
              <a:gd name="connsiteX94" fmla="*/ 127000 w 4287499"/>
              <a:gd name="connsiteY94" fmla="*/ 2319337 h 6858000"/>
              <a:gd name="connsiteX95" fmla="*/ 142875 w 4287499"/>
              <a:gd name="connsiteY95" fmla="*/ 2278062 h 6858000"/>
              <a:gd name="connsiteX96" fmla="*/ 157163 w 4287499"/>
              <a:gd name="connsiteY96" fmla="*/ 2232025 h 6858000"/>
              <a:gd name="connsiteX97" fmla="*/ 168275 w 4287499"/>
              <a:gd name="connsiteY97" fmla="*/ 2179637 h 6858000"/>
              <a:gd name="connsiteX98" fmla="*/ 176213 w 4287499"/>
              <a:gd name="connsiteY98" fmla="*/ 2119312 h 6858000"/>
              <a:gd name="connsiteX99" fmla="*/ 179388 w 4287499"/>
              <a:gd name="connsiteY99" fmla="*/ 2051050 h 6858000"/>
              <a:gd name="connsiteX100" fmla="*/ 176213 w 4287499"/>
              <a:gd name="connsiteY100" fmla="*/ 1982787 h 6858000"/>
              <a:gd name="connsiteX101" fmla="*/ 168275 w 4287499"/>
              <a:gd name="connsiteY101" fmla="*/ 1922462 h 6858000"/>
              <a:gd name="connsiteX102" fmla="*/ 157163 w 4287499"/>
              <a:gd name="connsiteY102" fmla="*/ 1870075 h 6858000"/>
              <a:gd name="connsiteX103" fmla="*/ 142875 w 4287499"/>
              <a:gd name="connsiteY103" fmla="*/ 1824037 h 6858000"/>
              <a:gd name="connsiteX104" fmla="*/ 127000 w 4287499"/>
              <a:gd name="connsiteY104" fmla="*/ 1782762 h 6858000"/>
              <a:gd name="connsiteX105" fmla="*/ 107950 w 4287499"/>
              <a:gd name="connsiteY105" fmla="*/ 1743075 h 6858000"/>
              <a:gd name="connsiteX106" fmla="*/ 88900 w 4287499"/>
              <a:gd name="connsiteY106" fmla="*/ 1708150 h 6858000"/>
              <a:gd name="connsiteX107" fmla="*/ 69850 w 4287499"/>
              <a:gd name="connsiteY107" fmla="*/ 1671637 h 6858000"/>
              <a:gd name="connsiteX108" fmla="*/ 52388 w 4287499"/>
              <a:gd name="connsiteY108" fmla="*/ 1631950 h 6858000"/>
              <a:gd name="connsiteX109" fmla="*/ 34925 w 4287499"/>
              <a:gd name="connsiteY109" fmla="*/ 1589087 h 6858000"/>
              <a:gd name="connsiteX110" fmla="*/ 20638 w 4287499"/>
              <a:gd name="connsiteY110" fmla="*/ 1544637 h 6858000"/>
              <a:gd name="connsiteX111" fmla="*/ 11113 w 4287499"/>
              <a:gd name="connsiteY111" fmla="*/ 1492250 h 6858000"/>
              <a:gd name="connsiteX112" fmla="*/ 1588 w 4287499"/>
              <a:gd name="connsiteY112" fmla="*/ 1431925 h 6858000"/>
              <a:gd name="connsiteX113" fmla="*/ 0 w 4287499"/>
              <a:gd name="connsiteY113" fmla="*/ 1363662 h 6858000"/>
              <a:gd name="connsiteX114" fmla="*/ 1588 w 4287499"/>
              <a:gd name="connsiteY114" fmla="*/ 1295400 h 6858000"/>
              <a:gd name="connsiteX115" fmla="*/ 11113 w 4287499"/>
              <a:gd name="connsiteY115" fmla="*/ 1235075 h 6858000"/>
              <a:gd name="connsiteX116" fmla="*/ 20638 w 4287499"/>
              <a:gd name="connsiteY116" fmla="*/ 1182687 h 6858000"/>
              <a:gd name="connsiteX117" fmla="*/ 34925 w 4287499"/>
              <a:gd name="connsiteY117" fmla="*/ 1136650 h 6858000"/>
              <a:gd name="connsiteX118" fmla="*/ 52388 w 4287499"/>
              <a:gd name="connsiteY118" fmla="*/ 1095375 h 6858000"/>
              <a:gd name="connsiteX119" fmla="*/ 69850 w 4287499"/>
              <a:gd name="connsiteY119" fmla="*/ 1055687 h 6858000"/>
              <a:gd name="connsiteX120" fmla="*/ 88900 w 4287499"/>
              <a:gd name="connsiteY120" fmla="*/ 1017587 h 6858000"/>
              <a:gd name="connsiteX121" fmla="*/ 107950 w 4287499"/>
              <a:gd name="connsiteY121" fmla="*/ 981075 h 6858000"/>
              <a:gd name="connsiteX122" fmla="*/ 127000 w 4287499"/>
              <a:gd name="connsiteY122" fmla="*/ 942975 h 6858000"/>
              <a:gd name="connsiteX123" fmla="*/ 142875 w 4287499"/>
              <a:gd name="connsiteY123" fmla="*/ 901700 h 6858000"/>
              <a:gd name="connsiteX124" fmla="*/ 157163 w 4287499"/>
              <a:gd name="connsiteY124" fmla="*/ 854075 h 6858000"/>
              <a:gd name="connsiteX125" fmla="*/ 168275 w 4287499"/>
              <a:gd name="connsiteY125" fmla="*/ 801687 h 6858000"/>
              <a:gd name="connsiteX126" fmla="*/ 176213 w 4287499"/>
              <a:gd name="connsiteY126" fmla="*/ 744537 h 6858000"/>
              <a:gd name="connsiteX127" fmla="*/ 179388 w 4287499"/>
              <a:gd name="connsiteY127" fmla="*/ 673100 h 6858000"/>
              <a:gd name="connsiteX128" fmla="*/ 176213 w 4287499"/>
              <a:gd name="connsiteY128" fmla="*/ 606425 h 6858000"/>
              <a:gd name="connsiteX129" fmla="*/ 168275 w 4287499"/>
              <a:gd name="connsiteY129" fmla="*/ 546100 h 6858000"/>
              <a:gd name="connsiteX130" fmla="*/ 157163 w 4287499"/>
              <a:gd name="connsiteY130" fmla="*/ 496887 h 6858000"/>
              <a:gd name="connsiteX131" fmla="*/ 142875 w 4287499"/>
              <a:gd name="connsiteY131" fmla="*/ 450850 h 6858000"/>
              <a:gd name="connsiteX132" fmla="*/ 127000 w 4287499"/>
              <a:gd name="connsiteY132" fmla="*/ 409575 h 6858000"/>
              <a:gd name="connsiteX133" fmla="*/ 109538 w 4287499"/>
              <a:gd name="connsiteY133" fmla="*/ 369887 h 6858000"/>
              <a:gd name="connsiteX134" fmla="*/ 92075 w 4287499"/>
              <a:gd name="connsiteY134" fmla="*/ 334962 h 6858000"/>
              <a:gd name="connsiteX135" fmla="*/ 73025 w 4287499"/>
              <a:gd name="connsiteY135" fmla="*/ 296862 h 6858000"/>
              <a:gd name="connsiteX136" fmla="*/ 53975 w 4287499"/>
              <a:gd name="connsiteY136" fmla="*/ 260350 h 6858000"/>
              <a:gd name="connsiteX137" fmla="*/ 38100 w 4287499"/>
              <a:gd name="connsiteY137" fmla="*/ 217487 h 6858000"/>
              <a:gd name="connsiteX138" fmla="*/ 22225 w 4287499"/>
              <a:gd name="connsiteY138" fmla="*/ 174625 h 6858000"/>
              <a:gd name="connsiteX139" fmla="*/ 12700 w 4287499"/>
              <a:gd name="connsiteY139" fmla="*/ 122237 h 6858000"/>
              <a:gd name="connsiteX140" fmla="*/ 4763 w 428749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87499" h="6858000">
                <a:moveTo>
                  <a:pt x="0" y="0"/>
                </a:moveTo>
                <a:lnTo>
                  <a:pt x="4287499" y="0"/>
                </a:lnTo>
                <a:lnTo>
                  <a:pt x="4287499"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FB5BA6CE-A052-4484-9A53-932C9C60AC19}"/>
              </a:ext>
            </a:extLst>
          </p:cNvPr>
          <p:cNvSpPr>
            <a:spLocks noGrp="1"/>
          </p:cNvSpPr>
          <p:nvPr>
            <p:ph type="title"/>
          </p:nvPr>
        </p:nvSpPr>
        <p:spPr>
          <a:xfrm>
            <a:off x="7774656" y="159487"/>
            <a:ext cx="4547190" cy="2349796"/>
          </a:xfrm>
        </p:spPr>
        <p:txBody>
          <a:bodyPr anchor="ctr">
            <a:noAutofit/>
          </a:bodyPr>
          <a:lstStyle/>
          <a:p>
            <a:pPr algn="ctr"/>
            <a:r>
              <a:rPr lang="en-US" sz="3200" b="1" dirty="0">
                <a:solidFill>
                  <a:srgbClr val="FFC000"/>
                </a:solidFill>
              </a:rPr>
              <a:t>How does</a:t>
            </a:r>
            <a:br>
              <a:rPr lang="en-US" sz="3200" b="1" dirty="0">
                <a:solidFill>
                  <a:srgbClr val="FFC000"/>
                </a:solidFill>
              </a:rPr>
            </a:br>
            <a:r>
              <a:rPr lang="en-US" sz="3200" b="1" dirty="0">
                <a:solidFill>
                  <a:srgbClr val="FFC000"/>
                </a:solidFill>
              </a:rPr>
              <a:t>Exercise + </a:t>
            </a:r>
            <a:br>
              <a:rPr lang="en-US" sz="3200" b="1" dirty="0">
                <a:solidFill>
                  <a:srgbClr val="FFC000"/>
                </a:solidFill>
              </a:rPr>
            </a:br>
            <a:r>
              <a:rPr lang="en-US" sz="3200" b="1" dirty="0">
                <a:solidFill>
                  <a:srgbClr val="FFC000"/>
                </a:solidFill>
              </a:rPr>
              <a:t>Eating Healthy  = Good Health </a:t>
            </a:r>
            <a:br>
              <a:rPr lang="en-US" sz="3200" b="1" dirty="0">
                <a:solidFill>
                  <a:srgbClr val="FFC000"/>
                </a:solidFill>
              </a:rPr>
            </a:br>
            <a:r>
              <a:rPr lang="en-US" sz="3200" b="1" dirty="0">
                <a:solidFill>
                  <a:srgbClr val="FFC000"/>
                </a:solidFill>
              </a:rPr>
              <a:t>Balance?</a:t>
            </a:r>
            <a:endParaRPr lang="en-US" sz="2800" dirty="0"/>
          </a:p>
        </p:txBody>
      </p:sp>
      <p:sp>
        <p:nvSpPr>
          <p:cNvPr id="3" name="Content Placeholder 2">
            <a:extLst>
              <a:ext uri="{FF2B5EF4-FFF2-40B4-BE49-F238E27FC236}">
                <a16:creationId xmlns="" xmlns:a16="http://schemas.microsoft.com/office/drawing/2014/main" id="{C04F21E3-801B-4BA9-A0A7-40E2F8789732}"/>
              </a:ext>
            </a:extLst>
          </p:cNvPr>
          <p:cNvSpPr>
            <a:spLocks noGrp="1"/>
          </p:cNvSpPr>
          <p:nvPr>
            <p:ph idx="1"/>
          </p:nvPr>
        </p:nvSpPr>
        <p:spPr>
          <a:xfrm>
            <a:off x="8141954" y="2668760"/>
            <a:ext cx="3906927" cy="4226454"/>
          </a:xfrm>
        </p:spPr>
        <p:txBody>
          <a:bodyPr>
            <a:normAutofit fontScale="92500" lnSpcReduction="20000"/>
          </a:bodyPr>
          <a:lstStyle/>
          <a:p>
            <a:pPr marL="0" indent="0" algn="ctr">
              <a:buNone/>
            </a:pPr>
            <a:r>
              <a:rPr lang="en-US" sz="2800" b="1" dirty="0">
                <a:solidFill>
                  <a:srgbClr val="FFC000"/>
                </a:solidFill>
              </a:rPr>
              <a:t>Exercise: </a:t>
            </a:r>
          </a:p>
          <a:p>
            <a:pPr marL="0" indent="0">
              <a:buNone/>
            </a:pPr>
            <a:r>
              <a:rPr lang="en-US" sz="2800" b="1" dirty="0">
                <a:solidFill>
                  <a:schemeClr val="tx1"/>
                </a:solidFill>
              </a:rPr>
              <a:t>controls weight, fights health conditions and diseases, improves mood, helps improve sleep</a:t>
            </a:r>
          </a:p>
          <a:p>
            <a:pPr marL="0" indent="0" algn="ctr">
              <a:buNone/>
            </a:pPr>
            <a:r>
              <a:rPr lang="en-US" sz="2800" b="1" dirty="0">
                <a:solidFill>
                  <a:srgbClr val="FFC000"/>
                </a:solidFill>
              </a:rPr>
              <a:t>Eating Healthy: </a:t>
            </a:r>
          </a:p>
          <a:p>
            <a:pPr marL="0" indent="0">
              <a:buNone/>
            </a:pPr>
            <a:r>
              <a:rPr lang="en-US" sz="2800" b="1" dirty="0">
                <a:solidFill>
                  <a:schemeClr val="tx1"/>
                </a:solidFill>
              </a:rPr>
              <a:t>controls weight, eat less, reduces stress, age better, live longer</a:t>
            </a:r>
          </a:p>
        </p:txBody>
      </p:sp>
    </p:spTree>
    <p:extLst>
      <p:ext uri="{BB962C8B-B14F-4D97-AF65-F5344CB8AC3E}">
        <p14:creationId xmlns:p14="http://schemas.microsoft.com/office/powerpoint/2010/main" val="188588084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1749463936"/>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20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2646399960"/>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6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54CA7-0E6A-4BA8-A120-0C5007F923C1}"/>
              </a:ext>
            </a:extLst>
          </p:cNvPr>
          <p:cNvSpPr>
            <a:spLocks noGrp="1"/>
          </p:cNvSpPr>
          <p:nvPr>
            <p:ph type="title"/>
          </p:nvPr>
        </p:nvSpPr>
        <p:spPr>
          <a:xfrm>
            <a:off x="1006839" y="372959"/>
            <a:ext cx="10178322" cy="1154183"/>
          </a:xfrm>
        </p:spPr>
        <p:txBody>
          <a:bodyPr>
            <a:normAutofit/>
          </a:bodyPr>
          <a:lstStyle/>
          <a:p>
            <a:pPr algn="ctr"/>
            <a:r>
              <a:rPr lang="en-US" sz="5400" dirty="0"/>
              <a:t>Goal Setting</a:t>
            </a:r>
          </a:p>
        </p:txBody>
      </p:sp>
      <p:sp>
        <p:nvSpPr>
          <p:cNvPr id="3" name="Content Placeholder 2">
            <a:extLst>
              <a:ext uri="{FF2B5EF4-FFF2-40B4-BE49-F238E27FC236}">
                <a16:creationId xmlns="" xmlns:a16="http://schemas.microsoft.com/office/drawing/2014/main" id="{74DBC6B6-4093-48DC-AC6E-AEB4D853FD1A}"/>
              </a:ext>
            </a:extLst>
          </p:cNvPr>
          <p:cNvSpPr>
            <a:spLocks noGrp="1"/>
          </p:cNvSpPr>
          <p:nvPr>
            <p:ph idx="1"/>
          </p:nvPr>
        </p:nvSpPr>
        <p:spPr>
          <a:xfrm>
            <a:off x="762000" y="1597844"/>
            <a:ext cx="11134627" cy="5260156"/>
          </a:xfrm>
        </p:spPr>
        <p:txBody>
          <a:bodyPr>
            <a:normAutofit/>
          </a:bodyPr>
          <a:lstStyle/>
          <a:p>
            <a:pPr marL="0" indent="0" algn="ctr">
              <a:buNone/>
            </a:pPr>
            <a:r>
              <a:rPr lang="en-US" sz="3200" dirty="0"/>
              <a:t>I know a good healthy balance includes _______ and _______ .</a:t>
            </a:r>
          </a:p>
          <a:p>
            <a:pPr marL="0" indent="0" algn="ctr">
              <a:buNone/>
            </a:pPr>
            <a:endParaRPr lang="en-US" sz="3200" dirty="0"/>
          </a:p>
          <a:p>
            <a:pPr marL="0" indent="0" algn="ctr">
              <a:buNone/>
            </a:pPr>
            <a:r>
              <a:rPr lang="en-US" sz="4000" b="1" dirty="0"/>
              <a:t>My goal to reach the “good</a:t>
            </a:r>
          </a:p>
          <a:p>
            <a:pPr marL="0" indent="0" algn="ctr">
              <a:buNone/>
            </a:pPr>
            <a:r>
              <a:rPr lang="en-US" sz="4000" b="1" dirty="0"/>
              <a:t>health balance” is ___________ .</a:t>
            </a:r>
          </a:p>
          <a:p>
            <a:pPr marL="0" indent="0" algn="ctr">
              <a:buNone/>
            </a:pPr>
            <a:endParaRPr lang="en-US" sz="4000" b="1" dirty="0"/>
          </a:p>
          <a:p>
            <a:pPr marL="0" indent="0" algn="ctr">
              <a:buNone/>
            </a:pPr>
            <a:r>
              <a:rPr lang="en-US" sz="4000" b="1" dirty="0">
                <a:solidFill>
                  <a:schemeClr val="accent1"/>
                </a:solidFill>
              </a:rPr>
              <a:t>What will you do </a:t>
            </a:r>
            <a:r>
              <a:rPr lang="en-US" sz="4000" b="1" u="sng" dirty="0">
                <a:solidFill>
                  <a:schemeClr val="accent1"/>
                </a:solidFill>
              </a:rPr>
              <a:t>differently</a:t>
            </a:r>
            <a:r>
              <a:rPr lang="en-US" sz="4000" b="1" dirty="0">
                <a:solidFill>
                  <a:schemeClr val="accent1"/>
                </a:solidFill>
              </a:rPr>
              <a:t> to reach your goal?</a:t>
            </a:r>
          </a:p>
        </p:txBody>
      </p:sp>
    </p:spTree>
    <p:extLst>
      <p:ext uri="{BB962C8B-B14F-4D97-AF65-F5344CB8AC3E}">
        <p14:creationId xmlns:p14="http://schemas.microsoft.com/office/powerpoint/2010/main" val="20203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714603" y="2057237"/>
            <a:ext cx="37908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tx2"/>
                </a:solidFill>
              </a:rPr>
              <a:t>Recognize the “good health balance” of good nutrition and physical activity</a:t>
            </a:r>
            <a:r>
              <a:rPr lang="en-US" sz="3600" dirty="0" smtClean="0">
                <a:solidFill>
                  <a:schemeClr val="tx2"/>
                </a:solidFill>
              </a:rPr>
              <a:t>.</a:t>
            </a:r>
            <a:endParaRPr lang="en-US" sz="1800" dirty="0">
              <a:solidFill>
                <a:schemeClr val="tx2"/>
              </a:solidFill>
            </a:endParaRPr>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6" y="2333857"/>
            <a:ext cx="6964440" cy="4401205"/>
          </a:xfrm>
          <a:prstGeom prst="rect">
            <a:avLst/>
          </a:prstGeom>
        </p:spPr>
        <p:txBody>
          <a:bodyPr wrap="square">
            <a:spAutoFit/>
          </a:bodyPr>
          <a:lstStyle/>
          <a:p>
            <a:r>
              <a:rPr lang="en-US" sz="2800" dirty="0">
                <a:solidFill>
                  <a:srgbClr val="FF0000"/>
                </a:solidFill>
              </a:rPr>
              <a:t>1: Exercising 60 minutes each day.</a:t>
            </a:r>
          </a:p>
          <a:p>
            <a:endParaRPr lang="en-US" sz="2800" dirty="0">
              <a:solidFill>
                <a:srgbClr val="FF0000"/>
              </a:solidFill>
            </a:endParaRPr>
          </a:p>
          <a:p>
            <a:r>
              <a:rPr lang="en-US" sz="2800" dirty="0">
                <a:solidFill>
                  <a:srgbClr val="FFC000"/>
                </a:solidFill>
              </a:rPr>
              <a:t>2: Using “My Plate” to determine the recommended portions from all five food groups.</a:t>
            </a:r>
          </a:p>
          <a:p>
            <a:endParaRPr lang="en-US" sz="2800" dirty="0">
              <a:solidFill>
                <a:srgbClr val="00B050"/>
              </a:solidFill>
            </a:endParaRPr>
          </a:p>
          <a:p>
            <a:r>
              <a:rPr lang="en-US" sz="2800" dirty="0">
                <a:solidFill>
                  <a:srgbClr val="00B050"/>
                </a:solidFill>
              </a:rPr>
              <a:t>3: Eating healthy and exercising daily.</a:t>
            </a:r>
          </a:p>
          <a:p>
            <a:endParaRPr lang="en-US" sz="2800" dirty="0">
              <a:solidFill>
                <a:srgbClr val="0070C0"/>
              </a:solidFill>
            </a:endParaRPr>
          </a:p>
          <a:p>
            <a:r>
              <a:rPr lang="en-US" sz="2800" dirty="0">
                <a:solidFill>
                  <a:srgbClr val="0070C0"/>
                </a:solidFill>
              </a:rPr>
              <a:t>4: Drinking enough water to stay properly hydrated.</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What is the “good health balance”?</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96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810619" y="919988"/>
            <a:ext cx="4155440" cy="903224"/>
          </a:xfrm>
        </p:spPr>
        <p:txBody>
          <a:bodyPr anchor="b">
            <a:normAutofit fontScale="90000"/>
          </a:bodyPr>
          <a:lstStyle/>
          <a:p>
            <a:pPr algn="ctr"/>
            <a:r>
              <a:rPr lang="en-US" sz="4800" smtClean="0">
                <a:solidFill>
                  <a:schemeClr val="accent1"/>
                </a:solidFill>
              </a:rPr>
              <a:t>Physical Activity</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8051638" y="1371600"/>
            <a:ext cx="3637388" cy="5181599"/>
          </a:xfrm>
        </p:spPr>
        <p:txBody>
          <a:bodyPr>
            <a:normAutofit/>
          </a:bodyPr>
          <a:lstStyle/>
          <a:p>
            <a:pPr marL="0" indent="0" algn="ctr">
              <a:buNone/>
            </a:pPr>
            <a:endParaRPr lang="en-US" sz="3200" dirty="0">
              <a:solidFill>
                <a:schemeClr val="bg1"/>
              </a:solidFill>
            </a:endParaRPr>
          </a:p>
          <a:p>
            <a:pPr marL="0" indent="0" algn="ctr">
              <a:buNone/>
            </a:pPr>
            <a:r>
              <a:rPr lang="en-US" sz="3200" dirty="0">
                <a:solidFill>
                  <a:schemeClr val="bg1"/>
                </a:solidFill>
              </a:rPr>
              <a:t>Identifies foods that are beneficial for before and after physical activity</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56656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09ABD03-D875-482C-B3D7-D7832E873CC8}"/>
              </a:ext>
            </a:extLst>
          </p:cNvPr>
          <p:cNvSpPr txBox="1"/>
          <p:nvPr/>
        </p:nvSpPr>
        <p:spPr>
          <a:xfrm>
            <a:off x="1705946" y="130628"/>
            <a:ext cx="8780106" cy="954107"/>
          </a:xfrm>
          <a:prstGeom prst="rect">
            <a:avLst/>
          </a:prstGeom>
          <a:noFill/>
        </p:spPr>
        <p:txBody>
          <a:bodyPr wrap="square" rtlCol="0">
            <a:spAutoFit/>
          </a:bodyPr>
          <a:lstStyle/>
          <a:p>
            <a:pPr algn="ctr"/>
            <a:r>
              <a:rPr lang="en-US" sz="3200" b="1" dirty="0">
                <a:solidFill>
                  <a:schemeClr val="tx2">
                    <a:lumMod val="90000"/>
                    <a:lumOff val="10000"/>
                  </a:schemeClr>
                </a:solidFill>
              </a:rPr>
              <a:t>The Nutrition Rap:  “Eat Real Food Baby”</a:t>
            </a:r>
          </a:p>
          <a:p>
            <a:pPr algn="ctr"/>
            <a:r>
              <a:rPr lang="en-US" sz="2400" b="1" dirty="0">
                <a:solidFill>
                  <a:schemeClr val="tx2">
                    <a:lumMod val="90000"/>
                    <a:lumOff val="10000"/>
                  </a:schemeClr>
                </a:solidFill>
              </a:rPr>
              <a:t>The Scholarly Rapper,  Andy Horne</a:t>
            </a:r>
          </a:p>
        </p:txBody>
      </p:sp>
      <p:pic>
        <p:nvPicPr>
          <p:cNvPr id="4" name="Online Media 3" title="Nutrition Rap">
            <a:hlinkClick r:id="" action="ppaction://media"/>
            <a:extLst>
              <a:ext uri="{FF2B5EF4-FFF2-40B4-BE49-F238E27FC236}">
                <a16:creationId xmlns="" xmlns:a16="http://schemas.microsoft.com/office/drawing/2014/main" id="{4FE288E6-3619-496F-B79B-54C17B80E907}"/>
              </a:ext>
            </a:extLst>
          </p:cNvPr>
          <p:cNvPicPr>
            <a:picLocks noGrp="1" noRot="1" noChangeAspect="1"/>
          </p:cNvPicPr>
          <p:nvPr>
            <p:ph idx="1"/>
            <a:videoFile r:link="rId1"/>
          </p:nvPr>
        </p:nvPicPr>
        <p:blipFill>
          <a:blip r:embed="rId3"/>
          <a:stretch>
            <a:fillRect/>
          </a:stretch>
        </p:blipFill>
        <p:spPr>
          <a:xfrm>
            <a:off x="1637370" y="1237566"/>
            <a:ext cx="8917253" cy="5015955"/>
          </a:xfrm>
          <a:prstGeom prst="rect">
            <a:avLst/>
          </a:prstGeom>
        </p:spPr>
      </p:pic>
      <p:sp>
        <p:nvSpPr>
          <p:cNvPr id="5" name="Rectangle 4">
            <a:extLst>
              <a:ext uri="{FF2B5EF4-FFF2-40B4-BE49-F238E27FC236}">
                <a16:creationId xmlns="" xmlns:a16="http://schemas.microsoft.com/office/drawing/2014/main" id="{A2F122F6-24CF-4F99-A42A-877D1453DF12}"/>
              </a:ext>
            </a:extLst>
          </p:cNvPr>
          <p:cNvSpPr/>
          <p:nvPr/>
        </p:nvSpPr>
        <p:spPr>
          <a:xfrm>
            <a:off x="4560064" y="6365110"/>
            <a:ext cx="3071867" cy="369332"/>
          </a:xfrm>
          <a:prstGeom prst="rect">
            <a:avLst/>
          </a:prstGeom>
        </p:spPr>
        <p:txBody>
          <a:bodyPr wrap="none">
            <a:spAutoFit/>
          </a:bodyPr>
          <a:lstStyle/>
          <a:p>
            <a:r>
              <a:rPr lang="en-US" dirty="0">
                <a:hlinkClick r:id="rId4"/>
              </a:rPr>
              <a:t>https://youtu.be/eV21p_sepgU</a:t>
            </a:r>
            <a:r>
              <a:rPr lang="en-US" dirty="0"/>
              <a:t> </a:t>
            </a:r>
          </a:p>
        </p:txBody>
      </p:sp>
    </p:spTree>
    <p:extLst>
      <p:ext uri="{BB962C8B-B14F-4D97-AF65-F5344CB8AC3E}">
        <p14:creationId xmlns:p14="http://schemas.microsoft.com/office/powerpoint/2010/main" val="108083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8" descr="Image result for exercise food">
            <a:extLst>
              <a:ext uri="{FF2B5EF4-FFF2-40B4-BE49-F238E27FC236}">
                <a16:creationId xmlns="" xmlns:a16="http://schemas.microsoft.com/office/drawing/2014/main" id="{48EBD088-D882-450A-8893-94E8A85EB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 t="11746" r="-948" b="20392"/>
          <a:stretch/>
        </p:blipFill>
        <p:spPr bwMode="auto">
          <a:xfrm>
            <a:off x="20" y="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8" name="Picture 10" descr="Image result for exercise food">
            <a:extLst>
              <a:ext uri="{FF2B5EF4-FFF2-40B4-BE49-F238E27FC236}">
                <a16:creationId xmlns="" xmlns:a16="http://schemas.microsoft.com/office/drawing/2014/main" id="{BCBD12A3-8073-46E0-A42A-8DC5BEF19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 r="3989"/>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 xmlns:a16="http://schemas.microsoft.com/office/drawing/2014/main" id="{2E0EEAD1-7E76-41D8-85A5-E2869B593F3D}"/>
              </a:ext>
            </a:extLst>
          </p:cNvPr>
          <p:cNvSpPr>
            <a:spLocks noGrp="1"/>
          </p:cNvSpPr>
          <p:nvPr>
            <p:ph idx="1"/>
          </p:nvPr>
        </p:nvSpPr>
        <p:spPr>
          <a:xfrm>
            <a:off x="7151913" y="2460171"/>
            <a:ext cx="4604657" cy="3887466"/>
          </a:xfrm>
        </p:spPr>
        <p:txBody>
          <a:bodyPr>
            <a:normAutofit fontScale="92500" lnSpcReduction="10000"/>
          </a:bodyPr>
          <a:lstStyle/>
          <a:p>
            <a:pPr marL="0" indent="0">
              <a:buNone/>
            </a:pPr>
            <a:r>
              <a:rPr lang="en-US" sz="2800" b="1" dirty="0">
                <a:solidFill>
                  <a:schemeClr val="tx1"/>
                </a:solidFill>
              </a:rPr>
              <a:t>Focus activity snacks on fresh fruits and vegetables with water.</a:t>
            </a:r>
          </a:p>
          <a:p>
            <a:pPr marL="0" indent="0">
              <a:buNone/>
            </a:pPr>
            <a:endParaRPr lang="en-US" sz="2800" b="1" dirty="0">
              <a:solidFill>
                <a:schemeClr val="tx1"/>
              </a:solidFill>
            </a:endParaRPr>
          </a:p>
          <a:p>
            <a:pPr marL="0" indent="0">
              <a:buNone/>
            </a:pPr>
            <a:r>
              <a:rPr lang="en-US" sz="2800" b="1" dirty="0">
                <a:solidFill>
                  <a:schemeClr val="tx1"/>
                </a:solidFill>
              </a:rPr>
              <a:t>This combination hydrates the body, quickly provides energy needed, and is easy for the stomach to digest (comfortably).</a:t>
            </a:r>
          </a:p>
          <a:p>
            <a:endParaRPr lang="en-US" dirty="0">
              <a:solidFill>
                <a:schemeClr val="tx1"/>
              </a:solidFill>
            </a:endParaRPr>
          </a:p>
        </p:txBody>
      </p:sp>
      <p:sp>
        <p:nvSpPr>
          <p:cNvPr id="11" name="Title 1">
            <a:extLst>
              <a:ext uri="{FF2B5EF4-FFF2-40B4-BE49-F238E27FC236}">
                <a16:creationId xmlns="" xmlns:a16="http://schemas.microsoft.com/office/drawing/2014/main" id="{87633E13-95CD-4B6E-9A1E-95B5AEEF7304}"/>
              </a:ext>
            </a:extLst>
          </p:cNvPr>
          <p:cNvSpPr txBox="1">
            <a:spLocks noGrp="1"/>
          </p:cNvSpPr>
          <p:nvPr>
            <p:ph type="title"/>
          </p:nvPr>
        </p:nvSpPr>
        <p:spPr>
          <a:xfrm>
            <a:off x="6577190" y="116958"/>
            <a:ext cx="5501396" cy="21371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b="1" dirty="0">
                <a:solidFill>
                  <a:srgbClr val="FFC000"/>
                </a:solidFill>
              </a:rPr>
              <a:t>Identify foods that are beneficial for </a:t>
            </a:r>
            <a:r>
              <a:rPr lang="en-US" sz="3600" b="1" dirty="0">
                <a:solidFill>
                  <a:schemeClr val="tx1"/>
                </a:solidFill>
              </a:rPr>
              <a:t>before</a:t>
            </a:r>
            <a:r>
              <a:rPr lang="en-US" sz="3600" b="1" dirty="0">
                <a:solidFill>
                  <a:srgbClr val="FFC000"/>
                </a:solidFill>
              </a:rPr>
              <a:t> and </a:t>
            </a:r>
            <a:r>
              <a:rPr lang="en-US" sz="3600" b="1" dirty="0">
                <a:solidFill>
                  <a:schemeClr val="tx1"/>
                </a:solidFill>
              </a:rPr>
              <a:t>after</a:t>
            </a:r>
            <a:r>
              <a:rPr lang="en-US" sz="3600" b="1" dirty="0">
                <a:solidFill>
                  <a:srgbClr val="FFC000"/>
                </a:solidFill>
              </a:rPr>
              <a:t> physical activity</a:t>
            </a:r>
            <a:endParaRPr lang="en-US" sz="3200" dirty="0"/>
          </a:p>
        </p:txBody>
      </p:sp>
    </p:spTree>
    <p:extLst>
      <p:ext uri="{BB962C8B-B14F-4D97-AF65-F5344CB8AC3E}">
        <p14:creationId xmlns:p14="http://schemas.microsoft.com/office/powerpoint/2010/main" val="6730020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239469"/>
            <a:ext cx="4175760" cy="750824"/>
          </a:xfrm>
        </p:spPr>
        <p:txBody>
          <a:bodyPr anchor="b">
            <a:normAutofit/>
          </a:bodyPr>
          <a:lstStyle/>
          <a:p>
            <a:r>
              <a:rPr lang="en-US" sz="3200" dirty="0">
                <a:solidFill>
                  <a:srgbClr val="FFC000"/>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229762"/>
            <a:ext cx="3870960" cy="5430938"/>
          </a:xfrm>
        </p:spPr>
        <p:txBody>
          <a:bodyPr>
            <a:normAutofit fontScale="85000" lnSpcReduction="10000"/>
          </a:bodyPr>
          <a:lstStyle/>
          <a:p>
            <a:pPr marL="0" indent="0">
              <a:buNone/>
            </a:pPr>
            <a:r>
              <a:rPr lang="en-US" sz="3200" b="1" dirty="0">
                <a:solidFill>
                  <a:schemeClr val="bg1"/>
                </a:solidFill>
              </a:rPr>
              <a:t>How do you build a healthy My Plate?</a:t>
            </a:r>
          </a:p>
          <a:p>
            <a:pPr marL="0" indent="0">
              <a:buNone/>
            </a:pPr>
            <a:endParaRPr lang="en-US" sz="3200" b="1" dirty="0">
              <a:solidFill>
                <a:schemeClr val="bg1"/>
              </a:solidFill>
            </a:endParaRPr>
          </a:p>
          <a:p>
            <a:pPr marL="0" indent="0">
              <a:buNone/>
            </a:pPr>
            <a:r>
              <a:rPr lang="en-US" sz="3200" b="1" dirty="0">
                <a:solidFill>
                  <a:schemeClr val="bg1"/>
                </a:solidFill>
              </a:rPr>
              <a:t>What foods would be a </a:t>
            </a:r>
            <a:r>
              <a:rPr lang="en-US" sz="3200" b="1" dirty="0">
                <a:solidFill>
                  <a:srgbClr val="FFC000"/>
                </a:solidFill>
              </a:rPr>
              <a:t>good</a:t>
            </a:r>
            <a:r>
              <a:rPr lang="en-US" sz="3200" b="1" dirty="0">
                <a:solidFill>
                  <a:schemeClr val="bg1"/>
                </a:solidFill>
              </a:rPr>
              <a:t> choice for energy before and after physical activity?</a:t>
            </a:r>
          </a:p>
          <a:p>
            <a:pPr marL="0" indent="0">
              <a:buNone/>
            </a:pPr>
            <a:endParaRPr lang="en-US" sz="3200" b="1" dirty="0">
              <a:solidFill>
                <a:schemeClr val="bg1"/>
              </a:solidFill>
            </a:endParaRPr>
          </a:p>
          <a:p>
            <a:pPr marL="0" indent="0">
              <a:buNone/>
            </a:pPr>
            <a:r>
              <a:rPr lang="en-US" sz="3200" b="1" dirty="0">
                <a:solidFill>
                  <a:schemeClr val="bg1"/>
                </a:solidFill>
              </a:rPr>
              <a:t>What foods would be a </a:t>
            </a:r>
            <a:r>
              <a:rPr lang="en-US" sz="3200" b="1" dirty="0">
                <a:solidFill>
                  <a:srgbClr val="FFC000"/>
                </a:solidFill>
              </a:rPr>
              <a:t>bad</a:t>
            </a:r>
            <a:r>
              <a:rPr lang="en-US" sz="3200" b="1" dirty="0">
                <a:solidFill>
                  <a:schemeClr val="bg1"/>
                </a:solidFill>
              </a:rPr>
              <a:t> choice for energy before and after physical activity?</a:t>
            </a:r>
          </a:p>
          <a:p>
            <a:pPr marL="0" indent="0">
              <a:buNone/>
            </a:pPr>
            <a:endParaRPr lang="en-US" sz="3200" dirty="0">
              <a:solidFill>
                <a:schemeClr val="bg1"/>
              </a:solidFill>
            </a:endParaRPr>
          </a:p>
          <a:p>
            <a:pPr marL="0" indent="0">
              <a:buNone/>
            </a:pPr>
            <a:endParaRPr lang="en-US" sz="3200" dirty="0">
              <a:solidFill>
                <a:schemeClr val="bg1"/>
              </a:solidFill>
            </a:endParaRPr>
          </a:p>
          <a:p>
            <a:pPr marL="0" indent="0">
              <a:buNone/>
            </a:pPr>
            <a:endParaRPr lang="en-US" sz="3200" dirty="0">
              <a:solidFill>
                <a:schemeClr val="bg1"/>
              </a:solidFill>
            </a:endParaRPr>
          </a:p>
          <a:p>
            <a:pPr marL="0" indent="0">
              <a:buNone/>
            </a:pPr>
            <a:endParaRPr lang="en-US" sz="3200" dirty="0">
              <a:solidFill>
                <a:schemeClr val="bg1"/>
              </a:solidFill>
            </a:endParaRPr>
          </a:p>
        </p:txBody>
      </p:sp>
      <p:pic>
        <p:nvPicPr>
          <p:cNvPr id="1038" name="Picture 14" descr="Image result for nutrition">
            <a:extLst>
              <a:ext uri="{FF2B5EF4-FFF2-40B4-BE49-F238E27FC236}">
                <a16:creationId xmlns="" xmlns:a16="http://schemas.microsoft.com/office/drawing/2014/main" id="{3CD5259B-9BFE-4D1A-9751-59E0BAC97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t="1108" r="4773" b="2170"/>
          <a:stretch/>
        </p:blipFill>
        <p:spPr bwMode="auto">
          <a:xfrm>
            <a:off x="337926" y="1106904"/>
            <a:ext cx="7093844" cy="46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4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Freeform 6">
            <a:extLst>
              <a:ext uri="{FF2B5EF4-FFF2-40B4-BE49-F238E27FC236}">
                <a16:creationId xmlns="" xmlns:a16="http://schemas.microsoft.com/office/drawing/2014/main" id="{9FBC1FA0-1C3A-4F90-B7AE-0DD17DE71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61" name="Rectangle 192">
            <a:extLst>
              <a:ext uri="{FF2B5EF4-FFF2-40B4-BE49-F238E27FC236}">
                <a16:creationId xmlns="" xmlns:a16="http://schemas.microsoft.com/office/drawing/2014/main" id="{B0FF02D1-83B9-404A-94F8-41B0747E1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2" name="Rectangle 193">
            <a:extLst>
              <a:ext uri="{FF2B5EF4-FFF2-40B4-BE49-F238E27FC236}">
                <a16:creationId xmlns="" xmlns:a16="http://schemas.microsoft.com/office/drawing/2014/main" id="{0017B588-5D4D-4FAD-89EB-7E9C9480D9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194">
            <a:extLst>
              <a:ext uri="{FF2B5EF4-FFF2-40B4-BE49-F238E27FC236}">
                <a16:creationId xmlns="" xmlns:a16="http://schemas.microsoft.com/office/drawing/2014/main" id="{8B2C70A5-DF47-4EDA-A3EE-9E644A2D54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rgbClr val="2A1A00"/>
          </a:solidFill>
          <a:ln w="0">
            <a:noFill/>
            <a:prstDash val="solid"/>
            <a:round/>
            <a:headEnd/>
            <a:tailEnd/>
          </a:ln>
        </p:spPr>
      </p:sp>
      <p:pic>
        <p:nvPicPr>
          <p:cNvPr id="7" name="Picture 10" descr="Image result for my plate">
            <a:extLst>
              <a:ext uri="{FF2B5EF4-FFF2-40B4-BE49-F238E27FC236}">
                <a16:creationId xmlns="" xmlns:a16="http://schemas.microsoft.com/office/drawing/2014/main" id="{D9C0667D-2E34-4F0A-8D2B-CD02BDB10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506" y="1282575"/>
            <a:ext cx="3932494" cy="3578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ains food group">
            <a:extLst>
              <a:ext uri="{FF2B5EF4-FFF2-40B4-BE49-F238E27FC236}">
                <a16:creationId xmlns="" xmlns:a16="http://schemas.microsoft.com/office/drawing/2014/main" id="{E5414907-9EC6-442E-9902-90BC421871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29"/>
          <a:stretch/>
        </p:blipFill>
        <p:spPr bwMode="auto">
          <a:xfrm>
            <a:off x="118838" y="858409"/>
            <a:ext cx="8140666" cy="4201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66058353-DECA-4F93-8756-DEA06FD4EBE5}"/>
              </a:ext>
            </a:extLst>
          </p:cNvPr>
          <p:cNvSpPr txBox="1"/>
          <p:nvPr/>
        </p:nvSpPr>
        <p:spPr>
          <a:xfrm>
            <a:off x="1295400" y="6135757"/>
            <a:ext cx="9601200" cy="707886"/>
          </a:xfrm>
          <a:prstGeom prst="rect">
            <a:avLst/>
          </a:prstGeom>
          <a:noFill/>
        </p:spPr>
        <p:txBody>
          <a:bodyPr wrap="square" rtlCol="0">
            <a:spAutoFit/>
          </a:bodyPr>
          <a:lstStyle/>
          <a:p>
            <a:r>
              <a:rPr lang="en-US" sz="4000" b="1" dirty="0">
                <a:solidFill>
                  <a:srgbClr val="FFC000"/>
                </a:solidFill>
              </a:rPr>
              <a:t>How do you build a healthy My Plate?</a:t>
            </a:r>
          </a:p>
        </p:txBody>
      </p:sp>
    </p:spTree>
    <p:extLst>
      <p:ext uri="{BB962C8B-B14F-4D97-AF65-F5344CB8AC3E}">
        <p14:creationId xmlns:p14="http://schemas.microsoft.com/office/powerpoint/2010/main" val="3716193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91" name="Freeform: Shape 90">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3" name="Freeform: Shape 92">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9940" name="Picture 4" descr="Image result for banana">
            <a:extLst>
              <a:ext uri="{FF2B5EF4-FFF2-40B4-BE49-F238E27FC236}">
                <a16:creationId xmlns="" xmlns:a16="http://schemas.microsoft.com/office/drawing/2014/main" id="{E131F221-2454-414B-9D3F-D8CC95EF09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27"/>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39944" name="Picture 8" descr="Image result for apple">
            <a:extLst>
              <a:ext uri="{FF2B5EF4-FFF2-40B4-BE49-F238E27FC236}">
                <a16:creationId xmlns="" xmlns:a16="http://schemas.microsoft.com/office/drawing/2014/main" id="{D96D8975-28FA-44A0-B2EB-F1A4E7CE7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 r="3" b="3"/>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39948" name="Picture 12" descr="Image result for grapes">
            <a:extLst>
              <a:ext uri="{FF2B5EF4-FFF2-40B4-BE49-F238E27FC236}">
                <a16:creationId xmlns="" xmlns:a16="http://schemas.microsoft.com/office/drawing/2014/main" id="{7E0259BE-CA66-4532-A728-F583D46A22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74" b="1535"/>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39952" name="Picture 16" descr="Image result for berries">
            <a:extLst>
              <a:ext uri="{FF2B5EF4-FFF2-40B4-BE49-F238E27FC236}">
                <a16:creationId xmlns="" xmlns:a16="http://schemas.microsoft.com/office/drawing/2014/main" id="{CA235E0B-B6E8-4CA6-B64F-FEFF069F6C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32" r="12814"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604CB5BB-82E4-4CD3-9F96-AA1F7FD2CA03}"/>
              </a:ext>
            </a:extLst>
          </p:cNvPr>
          <p:cNvSpPr>
            <a:spLocks noGrp="1"/>
          </p:cNvSpPr>
          <p:nvPr>
            <p:ph idx="1"/>
          </p:nvPr>
        </p:nvSpPr>
        <p:spPr>
          <a:xfrm>
            <a:off x="307139" y="431675"/>
            <a:ext cx="5066409" cy="2550874"/>
          </a:xfrm>
        </p:spPr>
        <p:txBody>
          <a:bodyPr anchor="t">
            <a:normAutofit/>
          </a:bodyPr>
          <a:lstStyle/>
          <a:p>
            <a:pPr marL="0" indent="0" algn="ctr">
              <a:buNone/>
            </a:pPr>
            <a:r>
              <a:rPr lang="en-US" sz="3200" b="1" dirty="0">
                <a:solidFill>
                  <a:schemeClr val="tx1"/>
                </a:solidFill>
              </a:rPr>
              <a:t>Fruits and water would be a </a:t>
            </a:r>
            <a:r>
              <a:rPr lang="en-US" sz="3200" b="1" dirty="0">
                <a:solidFill>
                  <a:srgbClr val="FFC000"/>
                </a:solidFill>
              </a:rPr>
              <a:t>good</a:t>
            </a:r>
            <a:r>
              <a:rPr lang="en-US" sz="3200" b="1" dirty="0">
                <a:solidFill>
                  <a:schemeClr val="tx1"/>
                </a:solidFill>
              </a:rPr>
              <a:t> choices for adding energy before and after physical activity.</a:t>
            </a:r>
          </a:p>
        </p:txBody>
      </p:sp>
      <p:pic>
        <p:nvPicPr>
          <p:cNvPr id="39974" name="Picture 38" descr="Image result for water bottle transparent">
            <a:extLst>
              <a:ext uri="{FF2B5EF4-FFF2-40B4-BE49-F238E27FC236}">
                <a16:creationId xmlns="" xmlns:a16="http://schemas.microsoft.com/office/drawing/2014/main" id="{D2E72EF7-C5B0-4A47-AED9-CDB584484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6" y="3334885"/>
            <a:ext cx="4476647" cy="2979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604536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1" name="Freeform: Shape 100">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03" name="Freeform: Shape 102">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5" name="Freeform: Shape 104">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9960" name="Picture 24" descr="Image result for carrot">
            <a:extLst>
              <a:ext uri="{FF2B5EF4-FFF2-40B4-BE49-F238E27FC236}">
                <a16:creationId xmlns="" xmlns:a16="http://schemas.microsoft.com/office/drawing/2014/main" id="{4D371C7A-0C27-44CA-9B61-59A1EACA6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74" r="18302" b="-3"/>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39964" name="Picture 28" descr="Image result for peppers">
            <a:extLst>
              <a:ext uri="{FF2B5EF4-FFF2-40B4-BE49-F238E27FC236}">
                <a16:creationId xmlns="" xmlns:a16="http://schemas.microsoft.com/office/drawing/2014/main" id="{AA9D29EC-06E0-473C-95C8-015F518AF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97" r="18189" b="-3"/>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39956" name="Picture 20" descr="Image result for cucumber">
            <a:extLst>
              <a:ext uri="{FF2B5EF4-FFF2-40B4-BE49-F238E27FC236}">
                <a16:creationId xmlns="" xmlns:a16="http://schemas.microsoft.com/office/drawing/2014/main" id="{44294B4D-BAC4-4122-83BC-8263AD4C0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07" r="17858" b="-2"/>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39938" name="Picture 2" descr="Image result for vegetables eaten raw">
            <a:extLst>
              <a:ext uri="{FF2B5EF4-FFF2-40B4-BE49-F238E27FC236}">
                <a16:creationId xmlns="" xmlns:a16="http://schemas.microsoft.com/office/drawing/2014/main" id="{E5E6B88E-CF24-4E01-8C25-F82643736A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52" r="15678"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 xmlns:a16="http://schemas.microsoft.com/office/drawing/2014/main" id="{A396A608-F3F3-41CD-BB88-2F94C2A1853F}"/>
              </a:ext>
            </a:extLst>
          </p:cNvPr>
          <p:cNvSpPr>
            <a:spLocks noGrp="1"/>
          </p:cNvSpPr>
          <p:nvPr>
            <p:ph idx="1"/>
          </p:nvPr>
        </p:nvSpPr>
        <p:spPr>
          <a:xfrm>
            <a:off x="307139" y="431675"/>
            <a:ext cx="5066409" cy="2550874"/>
          </a:xfrm>
        </p:spPr>
        <p:txBody>
          <a:bodyPr anchor="t">
            <a:normAutofit lnSpcReduction="10000"/>
          </a:bodyPr>
          <a:lstStyle/>
          <a:p>
            <a:pPr marL="0" indent="0" algn="ctr">
              <a:buNone/>
            </a:pPr>
            <a:r>
              <a:rPr lang="en-US" sz="3200" b="1" dirty="0">
                <a:solidFill>
                  <a:schemeClr val="tx1"/>
                </a:solidFill>
              </a:rPr>
              <a:t>Most vegetables and water would be a </a:t>
            </a:r>
            <a:r>
              <a:rPr lang="en-US" sz="3200" b="1" dirty="0">
                <a:solidFill>
                  <a:srgbClr val="FFC000"/>
                </a:solidFill>
              </a:rPr>
              <a:t>good</a:t>
            </a:r>
            <a:r>
              <a:rPr lang="en-US" sz="3200" b="1" dirty="0">
                <a:solidFill>
                  <a:schemeClr val="tx1"/>
                </a:solidFill>
              </a:rPr>
              <a:t> choices for adding energy before and after physical activity.</a:t>
            </a:r>
          </a:p>
        </p:txBody>
      </p:sp>
      <p:pic>
        <p:nvPicPr>
          <p:cNvPr id="19" name="Picture 38" descr="Image result for water bottle transparent">
            <a:extLst>
              <a:ext uri="{FF2B5EF4-FFF2-40B4-BE49-F238E27FC236}">
                <a16:creationId xmlns="" xmlns:a16="http://schemas.microsoft.com/office/drawing/2014/main" id="{F6F495DA-F089-45D2-9915-3003AB8A9E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6" y="3334885"/>
            <a:ext cx="4476647" cy="2979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0390114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9" name="Freeform: Shape 18">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1" name="Freeform: Shape 20">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3" name="Freeform: Shape 22">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8" descr="Image result for desserts">
            <a:extLst>
              <a:ext uri="{FF2B5EF4-FFF2-40B4-BE49-F238E27FC236}">
                <a16:creationId xmlns="" xmlns:a16="http://schemas.microsoft.com/office/drawing/2014/main" id="{4809A7E3-AE26-4FEE-BCA5-B9CCAF496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07" t="-6129" r="7542" b="-6129"/>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10" descr="Image result for carbonated soda">
            <a:extLst>
              <a:ext uri="{FF2B5EF4-FFF2-40B4-BE49-F238E27FC236}">
                <a16:creationId xmlns="" xmlns:a16="http://schemas.microsoft.com/office/drawing/2014/main" id="{57D79E88-97A6-4CD7-9EDA-F80DD47CB7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8" t="-1434" r="15903" b="355"/>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Image result for CRUCIFEROUS VEGGIES">
            <a:extLst>
              <a:ext uri="{FF2B5EF4-FFF2-40B4-BE49-F238E27FC236}">
                <a16:creationId xmlns="" xmlns:a16="http://schemas.microsoft.com/office/drawing/2014/main" id="{FBA89284-A2EC-475A-A058-D9E8AB3F9C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4" t="-121" r="14547" b="-2550"/>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Image result for beans">
            <a:extLst>
              <a:ext uri="{FF2B5EF4-FFF2-40B4-BE49-F238E27FC236}">
                <a16:creationId xmlns="" xmlns:a16="http://schemas.microsoft.com/office/drawing/2014/main" id="{5C3AB57B-1FBF-431B-B29D-50855C928A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40" r="6634"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729B295-EDC1-40A0-B30A-4B4D67493040}"/>
              </a:ext>
            </a:extLst>
          </p:cNvPr>
          <p:cNvSpPr>
            <a:spLocks noGrp="1"/>
          </p:cNvSpPr>
          <p:nvPr>
            <p:ph type="title"/>
          </p:nvPr>
        </p:nvSpPr>
        <p:spPr>
          <a:xfrm>
            <a:off x="128141" y="177026"/>
            <a:ext cx="5342806" cy="2171302"/>
          </a:xfrm>
        </p:spPr>
        <p:txBody>
          <a:bodyPr anchor="ctr">
            <a:noAutofit/>
          </a:bodyPr>
          <a:lstStyle/>
          <a:p>
            <a:pPr algn="ctr"/>
            <a:r>
              <a:rPr lang="en-US" sz="4400" b="1" dirty="0">
                <a:solidFill>
                  <a:srgbClr val="FFC000"/>
                </a:solidFill>
              </a:rPr>
              <a:t>BAD</a:t>
            </a:r>
            <a:r>
              <a:rPr lang="en-US" sz="4400" b="1" dirty="0">
                <a:solidFill>
                  <a:schemeClr val="tx1"/>
                </a:solidFill>
              </a:rPr>
              <a:t> Food choices before and after physical activity.</a:t>
            </a:r>
            <a:endParaRPr lang="en-US" sz="4400" dirty="0"/>
          </a:p>
        </p:txBody>
      </p:sp>
      <p:sp>
        <p:nvSpPr>
          <p:cNvPr id="16" name="Content Placeholder 2">
            <a:extLst>
              <a:ext uri="{FF2B5EF4-FFF2-40B4-BE49-F238E27FC236}">
                <a16:creationId xmlns="" xmlns:a16="http://schemas.microsoft.com/office/drawing/2014/main" id="{CC57FFC4-83A8-43FB-8E89-CC13A5393A2D}"/>
              </a:ext>
            </a:extLst>
          </p:cNvPr>
          <p:cNvSpPr>
            <a:spLocks noGrp="1"/>
          </p:cNvSpPr>
          <p:nvPr>
            <p:ph idx="1"/>
          </p:nvPr>
        </p:nvSpPr>
        <p:spPr>
          <a:xfrm>
            <a:off x="439763" y="3251717"/>
            <a:ext cx="4232275" cy="3181350"/>
          </a:xfrm>
        </p:spPr>
        <p:txBody>
          <a:bodyPr>
            <a:normAutofit fontScale="92500" lnSpcReduction="20000"/>
          </a:bodyPr>
          <a:lstStyle/>
          <a:p>
            <a:pPr marL="0" indent="0" algn="ctr">
              <a:buNone/>
            </a:pPr>
            <a:r>
              <a:rPr lang="en-US" sz="2800" b="1" dirty="0"/>
              <a:t>Beans</a:t>
            </a:r>
          </a:p>
          <a:p>
            <a:pPr marL="0" indent="0" algn="ctr">
              <a:buNone/>
            </a:pPr>
            <a:r>
              <a:rPr lang="en-US" sz="2800" b="1" dirty="0"/>
              <a:t>Cruciferous Veggies</a:t>
            </a:r>
          </a:p>
          <a:p>
            <a:pPr marL="0" indent="0" algn="ctr">
              <a:buNone/>
            </a:pPr>
            <a:r>
              <a:rPr lang="en-US" sz="2800" b="1" dirty="0"/>
              <a:t>Dairy Products</a:t>
            </a:r>
          </a:p>
          <a:p>
            <a:pPr marL="0" indent="0" algn="ctr">
              <a:buNone/>
            </a:pPr>
            <a:r>
              <a:rPr lang="en-US" sz="2800" b="1" dirty="0"/>
              <a:t>Fried or Fatty Foods</a:t>
            </a:r>
          </a:p>
          <a:p>
            <a:pPr marL="0" indent="0" algn="ctr">
              <a:buNone/>
            </a:pPr>
            <a:r>
              <a:rPr lang="en-US" sz="2800" b="1" dirty="0"/>
              <a:t>Carbonated Beverages</a:t>
            </a:r>
          </a:p>
          <a:p>
            <a:pPr marL="0" indent="0" algn="ctr">
              <a:buNone/>
            </a:pPr>
            <a:r>
              <a:rPr lang="en-US" sz="2800" b="1" dirty="0"/>
              <a:t>Desserts</a:t>
            </a:r>
          </a:p>
          <a:p>
            <a:pPr marL="0" indent="0" algn="ctr">
              <a:buNone/>
            </a:pPr>
            <a:r>
              <a:rPr lang="en-US" sz="2800" b="1" dirty="0"/>
              <a:t>Spicy Food</a:t>
            </a:r>
          </a:p>
        </p:txBody>
      </p:sp>
    </p:spTree>
    <p:extLst>
      <p:ext uri="{BB962C8B-B14F-4D97-AF65-F5344CB8AC3E}">
        <p14:creationId xmlns:p14="http://schemas.microsoft.com/office/powerpoint/2010/main" val="275861229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647905767"/>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068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62616711"/>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3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54CA7-0E6A-4BA8-A120-0C5007F923C1}"/>
              </a:ext>
            </a:extLst>
          </p:cNvPr>
          <p:cNvSpPr>
            <a:spLocks noGrp="1"/>
          </p:cNvSpPr>
          <p:nvPr>
            <p:ph type="title"/>
          </p:nvPr>
        </p:nvSpPr>
        <p:spPr>
          <a:xfrm>
            <a:off x="1006839" y="372959"/>
            <a:ext cx="10178322" cy="1154183"/>
          </a:xfrm>
        </p:spPr>
        <p:txBody>
          <a:bodyPr>
            <a:normAutofit/>
          </a:bodyPr>
          <a:lstStyle/>
          <a:p>
            <a:pPr algn="ctr"/>
            <a:r>
              <a:rPr lang="en-US" sz="5400" dirty="0"/>
              <a:t>Goal Setting</a:t>
            </a:r>
          </a:p>
        </p:txBody>
      </p:sp>
      <p:sp>
        <p:nvSpPr>
          <p:cNvPr id="3" name="Content Placeholder 2">
            <a:extLst>
              <a:ext uri="{FF2B5EF4-FFF2-40B4-BE49-F238E27FC236}">
                <a16:creationId xmlns="" xmlns:a16="http://schemas.microsoft.com/office/drawing/2014/main" id="{74DBC6B6-4093-48DC-AC6E-AEB4D853FD1A}"/>
              </a:ext>
            </a:extLst>
          </p:cNvPr>
          <p:cNvSpPr>
            <a:spLocks noGrp="1"/>
          </p:cNvSpPr>
          <p:nvPr>
            <p:ph idx="1"/>
          </p:nvPr>
        </p:nvSpPr>
        <p:spPr>
          <a:xfrm>
            <a:off x="762000" y="1597844"/>
            <a:ext cx="11134627" cy="5260156"/>
          </a:xfrm>
        </p:spPr>
        <p:txBody>
          <a:bodyPr>
            <a:normAutofit lnSpcReduction="10000"/>
          </a:bodyPr>
          <a:lstStyle/>
          <a:p>
            <a:pPr marL="0" indent="0" algn="ctr">
              <a:buNone/>
            </a:pPr>
            <a:r>
              <a:rPr lang="en-US" sz="3200" dirty="0"/>
              <a:t>I know I should be eating _______ to gain energy before and after physical activities.</a:t>
            </a:r>
          </a:p>
          <a:p>
            <a:pPr marL="0" indent="0" algn="ctr">
              <a:buNone/>
            </a:pPr>
            <a:endParaRPr lang="en-US" sz="3200" dirty="0"/>
          </a:p>
          <a:p>
            <a:pPr marL="0" indent="0" algn="ctr">
              <a:buNone/>
            </a:pPr>
            <a:r>
              <a:rPr lang="en-US" sz="4000" b="1" dirty="0"/>
              <a:t>My goal to gain energy before and after physical activity is ___________ .</a:t>
            </a:r>
          </a:p>
          <a:p>
            <a:pPr marL="0" indent="0" algn="ctr">
              <a:buNone/>
            </a:pPr>
            <a:endParaRPr lang="en-US" sz="4000" b="1" dirty="0"/>
          </a:p>
          <a:p>
            <a:pPr marL="0" indent="0" algn="ctr">
              <a:buNone/>
            </a:pPr>
            <a:r>
              <a:rPr lang="en-US" sz="4000" b="1" dirty="0">
                <a:solidFill>
                  <a:schemeClr val="accent1"/>
                </a:solidFill>
              </a:rPr>
              <a:t>What will you do </a:t>
            </a:r>
            <a:r>
              <a:rPr lang="en-US" sz="4000" b="1" u="sng" dirty="0">
                <a:solidFill>
                  <a:schemeClr val="accent1"/>
                </a:solidFill>
              </a:rPr>
              <a:t>differently</a:t>
            </a:r>
          </a:p>
          <a:p>
            <a:pPr marL="0" indent="0" algn="ctr">
              <a:buNone/>
            </a:pPr>
            <a:r>
              <a:rPr lang="en-US" sz="4000" b="1" dirty="0">
                <a:solidFill>
                  <a:schemeClr val="accent1"/>
                </a:solidFill>
              </a:rPr>
              <a:t>to reach your goal?</a:t>
            </a:r>
          </a:p>
        </p:txBody>
      </p:sp>
    </p:spTree>
    <p:extLst>
      <p:ext uri="{BB962C8B-B14F-4D97-AF65-F5344CB8AC3E}">
        <p14:creationId xmlns:p14="http://schemas.microsoft.com/office/powerpoint/2010/main" val="3402423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714603" y="2057237"/>
            <a:ext cx="37908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t>Identify </a:t>
            </a:r>
            <a:r>
              <a:rPr lang="en-US" sz="3600" dirty="0"/>
              <a:t>foods that are beneficial for before and after physical activity</a:t>
            </a:r>
            <a:r>
              <a:rPr lang="en-US" sz="3600" dirty="0" smtClean="0"/>
              <a:t>.</a:t>
            </a:r>
            <a:endParaRPr lang="en-US" sz="1800" dirty="0"/>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5" y="2557150"/>
            <a:ext cx="7279735" cy="3108543"/>
          </a:xfrm>
          <a:prstGeom prst="rect">
            <a:avLst/>
          </a:prstGeom>
        </p:spPr>
        <p:txBody>
          <a:bodyPr wrap="square">
            <a:spAutoFit/>
          </a:bodyPr>
          <a:lstStyle/>
          <a:p>
            <a:r>
              <a:rPr lang="en-US" sz="2800" dirty="0">
                <a:solidFill>
                  <a:srgbClr val="FF0000"/>
                </a:solidFill>
              </a:rPr>
              <a:t>1: Desserts (cake, ice cream, cookies)</a:t>
            </a:r>
          </a:p>
          <a:p>
            <a:endParaRPr lang="en-US" sz="2800" dirty="0">
              <a:solidFill>
                <a:srgbClr val="FF0000"/>
              </a:solidFill>
            </a:endParaRPr>
          </a:p>
          <a:p>
            <a:r>
              <a:rPr lang="en-US" sz="2800" dirty="0">
                <a:solidFill>
                  <a:srgbClr val="FFC000"/>
                </a:solidFill>
              </a:rPr>
              <a:t>2: Fruits (banana, apple, mango)</a:t>
            </a:r>
          </a:p>
          <a:p>
            <a:endParaRPr lang="en-US" sz="2800" dirty="0">
              <a:solidFill>
                <a:srgbClr val="00B050"/>
              </a:solidFill>
            </a:endParaRPr>
          </a:p>
          <a:p>
            <a:r>
              <a:rPr lang="en-US" sz="2800" dirty="0">
                <a:solidFill>
                  <a:srgbClr val="00B050"/>
                </a:solidFill>
              </a:rPr>
              <a:t>3: Vegetables (carrot, red pepper, tomato)</a:t>
            </a:r>
          </a:p>
          <a:p>
            <a:endParaRPr lang="en-US" sz="2800" dirty="0">
              <a:solidFill>
                <a:srgbClr val="0070C0"/>
              </a:solidFill>
            </a:endParaRPr>
          </a:p>
          <a:p>
            <a:r>
              <a:rPr lang="en-US" sz="2800" dirty="0">
                <a:solidFill>
                  <a:srgbClr val="0070C0"/>
                </a:solidFill>
              </a:rPr>
              <a:t>4: Water</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What types of foods are </a:t>
            </a:r>
            <a:r>
              <a:rPr lang="en-US" b="1" u="sng" dirty="0">
                <a:solidFill>
                  <a:srgbClr val="7030A0"/>
                </a:solidFill>
                <a:latin typeface="Calibri" panose="020F0502020204030204" pitchFamily="34" charset="0"/>
                <a:cs typeface="Calibri" panose="020F0502020204030204" pitchFamily="34" charset="0"/>
              </a:rPr>
              <a:t>not</a:t>
            </a:r>
            <a:r>
              <a:rPr lang="en-US" b="1" dirty="0">
                <a:solidFill>
                  <a:srgbClr val="7030A0"/>
                </a:solidFill>
                <a:latin typeface="Calibri" panose="020F0502020204030204" pitchFamily="34" charset="0"/>
                <a:cs typeface="Calibri" panose="020F0502020204030204" pitchFamily="34" charset="0"/>
              </a:rPr>
              <a:t> good for before and after physical activities?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75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Freeform: Shape 78">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798" name="Picture 6" descr="Image result for gas in a car">
            <a:extLst>
              <a:ext uri="{FF2B5EF4-FFF2-40B4-BE49-F238E27FC236}">
                <a16:creationId xmlns="" xmlns:a16="http://schemas.microsoft.com/office/drawing/2014/main" id="{C1205914-1088-4D02-9B63-66BDBFD04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9" b="6765"/>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33800" name="Picture 8" descr="Image result for putting food in mouth">
            <a:extLst>
              <a:ext uri="{FF2B5EF4-FFF2-40B4-BE49-F238E27FC236}">
                <a16:creationId xmlns="" xmlns:a16="http://schemas.microsoft.com/office/drawing/2014/main" id="{A072C4A0-20E0-4D7D-9D3F-35472EA9D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88" b="5612"/>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3A356C2-72DC-4269-8B01-105B46B91458}"/>
              </a:ext>
            </a:extLst>
          </p:cNvPr>
          <p:cNvSpPr>
            <a:spLocks noGrp="1"/>
          </p:cNvSpPr>
          <p:nvPr>
            <p:ph type="title"/>
          </p:nvPr>
        </p:nvSpPr>
        <p:spPr>
          <a:xfrm>
            <a:off x="6751674" y="297712"/>
            <a:ext cx="4994012" cy="1905857"/>
          </a:xfrm>
        </p:spPr>
        <p:txBody>
          <a:bodyPr anchor="ctr">
            <a:normAutofit fontScale="90000"/>
          </a:bodyPr>
          <a:lstStyle/>
          <a:p>
            <a:pPr algn="ctr"/>
            <a:r>
              <a:rPr lang="en-US" sz="4000" dirty="0">
                <a:solidFill>
                  <a:srgbClr val="FFC000"/>
                </a:solidFill>
              </a:rPr>
              <a:t>Recognizes that food provides energy for physical activity</a:t>
            </a:r>
            <a:r>
              <a:rPr lang="en-US" sz="3100" dirty="0"/>
              <a:t/>
            </a:r>
            <a:br>
              <a:rPr lang="en-US" sz="3100" dirty="0"/>
            </a:br>
            <a:endParaRPr lang="en-US" sz="3100" dirty="0"/>
          </a:p>
        </p:txBody>
      </p:sp>
      <p:sp>
        <p:nvSpPr>
          <p:cNvPr id="3" name="Content Placeholder 2">
            <a:extLst>
              <a:ext uri="{FF2B5EF4-FFF2-40B4-BE49-F238E27FC236}">
                <a16:creationId xmlns="" xmlns:a16="http://schemas.microsoft.com/office/drawing/2014/main" id="{8419D7E8-3AFD-4DC3-AFE6-ECBA1557DD52}"/>
              </a:ext>
            </a:extLst>
          </p:cNvPr>
          <p:cNvSpPr>
            <a:spLocks noGrp="1"/>
          </p:cNvSpPr>
          <p:nvPr>
            <p:ph idx="1"/>
          </p:nvPr>
        </p:nvSpPr>
        <p:spPr>
          <a:xfrm>
            <a:off x="6889899" y="2460171"/>
            <a:ext cx="4994012" cy="4100117"/>
          </a:xfrm>
        </p:spPr>
        <p:txBody>
          <a:bodyPr>
            <a:normAutofit lnSpcReduction="10000"/>
          </a:bodyPr>
          <a:lstStyle/>
          <a:p>
            <a:pPr marL="0" indent="0">
              <a:buNone/>
            </a:pPr>
            <a:r>
              <a:rPr lang="en-US" sz="3200" dirty="0">
                <a:solidFill>
                  <a:schemeClr val="tx1"/>
                </a:solidFill>
              </a:rPr>
              <a:t>Food is the fuel we need to do the things we want to do.</a:t>
            </a:r>
          </a:p>
          <a:p>
            <a:pPr marL="0" indent="0">
              <a:buNone/>
            </a:pPr>
            <a:endParaRPr lang="en-US" sz="3200" dirty="0">
              <a:solidFill>
                <a:schemeClr val="tx1"/>
              </a:solidFill>
            </a:endParaRPr>
          </a:p>
          <a:p>
            <a:pPr marL="0" indent="0">
              <a:buNone/>
            </a:pPr>
            <a:r>
              <a:rPr lang="en-US" sz="3200" dirty="0">
                <a:solidFill>
                  <a:schemeClr val="tx1"/>
                </a:solidFill>
              </a:rPr>
              <a:t>Calories from food = energy (like gas in a car)</a:t>
            </a:r>
          </a:p>
          <a:p>
            <a:pPr marL="0" indent="0">
              <a:buNone/>
            </a:pPr>
            <a:endParaRPr lang="en-US" sz="3200" dirty="0">
              <a:solidFill>
                <a:schemeClr val="tx1"/>
              </a:solidFill>
            </a:endParaRPr>
          </a:p>
          <a:p>
            <a:pPr marL="0" indent="0">
              <a:buNone/>
            </a:pPr>
            <a:r>
              <a:rPr lang="en-US" sz="3200" dirty="0">
                <a:solidFill>
                  <a:schemeClr val="tx1"/>
                </a:solidFill>
              </a:rPr>
              <a:t>Food is Energy In</a:t>
            </a:r>
          </a:p>
        </p:txBody>
      </p:sp>
    </p:spTree>
    <p:extLst>
      <p:ext uri="{BB962C8B-B14F-4D97-AF65-F5344CB8AC3E}">
        <p14:creationId xmlns:p14="http://schemas.microsoft.com/office/powerpoint/2010/main" val="12220067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792612" y="304801"/>
            <a:ext cx="4155440" cy="903224"/>
          </a:xfrm>
        </p:spPr>
        <p:txBody>
          <a:bodyPr anchor="b">
            <a:normAutofit/>
          </a:bodyPr>
          <a:lstStyle/>
          <a:p>
            <a:pPr algn="ctr"/>
            <a:r>
              <a:rPr lang="en-US" sz="4800" dirty="0" smtClean="0">
                <a:solidFill>
                  <a:schemeClr val="accent1"/>
                </a:solidFill>
              </a:rPr>
              <a:t>Hydration</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7792612" y="1371600"/>
            <a:ext cx="4264270" cy="5181599"/>
          </a:xfrm>
        </p:spPr>
        <p:txBody>
          <a:bodyPr>
            <a:normAutofit/>
          </a:bodyPr>
          <a:lstStyle/>
          <a:p>
            <a:pPr marL="0" indent="0" algn="ctr">
              <a:buNone/>
            </a:pPr>
            <a:endParaRPr lang="en-US" sz="3200" b="1" dirty="0">
              <a:solidFill>
                <a:schemeClr val="bg1"/>
              </a:solidFill>
            </a:endParaRPr>
          </a:p>
          <a:p>
            <a:pPr marL="0" indent="0" algn="ctr">
              <a:buNone/>
            </a:pPr>
            <a:endParaRPr lang="en-US" sz="3200" dirty="0">
              <a:solidFill>
                <a:schemeClr val="bg1"/>
              </a:solidFill>
            </a:endParaRPr>
          </a:p>
          <a:p>
            <a:pPr marL="0" indent="0" algn="ctr">
              <a:buNone/>
            </a:pPr>
            <a:r>
              <a:rPr lang="en-US" sz="3200" dirty="0">
                <a:solidFill>
                  <a:schemeClr val="bg1"/>
                </a:solidFill>
              </a:rPr>
              <a:t>Discusses the importance of hydration and hydration choices relative to physical activities</a:t>
            </a:r>
            <a:r>
              <a:rPr lang="en-US" sz="3200" dirty="0" smtClean="0">
                <a:solidFill>
                  <a:schemeClr val="bg1"/>
                </a:solidFill>
              </a:rPr>
              <a:t>.</a:t>
            </a:r>
            <a:endParaRPr lang="en-US" sz="1600" dirty="0">
              <a:solidFill>
                <a:srgbClr val="FFC000"/>
              </a:solidFill>
            </a:endParaRPr>
          </a:p>
        </p:txBody>
      </p:sp>
    </p:spTree>
    <p:extLst>
      <p:ext uri="{BB962C8B-B14F-4D97-AF65-F5344CB8AC3E}">
        <p14:creationId xmlns:p14="http://schemas.microsoft.com/office/powerpoint/2010/main" val="35468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09ABD03-D875-482C-B3D7-D7832E873CC8}"/>
              </a:ext>
            </a:extLst>
          </p:cNvPr>
          <p:cNvSpPr txBox="1"/>
          <p:nvPr/>
        </p:nvSpPr>
        <p:spPr>
          <a:xfrm>
            <a:off x="1705946" y="130628"/>
            <a:ext cx="8780106" cy="954107"/>
          </a:xfrm>
          <a:prstGeom prst="rect">
            <a:avLst/>
          </a:prstGeom>
          <a:noFill/>
        </p:spPr>
        <p:txBody>
          <a:bodyPr wrap="square" rtlCol="0">
            <a:spAutoFit/>
          </a:bodyPr>
          <a:lstStyle/>
          <a:p>
            <a:pPr algn="ctr"/>
            <a:r>
              <a:rPr lang="en-US" sz="3200" b="1" dirty="0">
                <a:solidFill>
                  <a:schemeClr val="tx2">
                    <a:lumMod val="90000"/>
                    <a:lumOff val="10000"/>
                  </a:schemeClr>
                </a:solidFill>
              </a:rPr>
              <a:t>Hydration Rap</a:t>
            </a:r>
          </a:p>
          <a:p>
            <a:pPr algn="ctr"/>
            <a:r>
              <a:rPr lang="en-US" sz="2400" b="1" dirty="0">
                <a:solidFill>
                  <a:schemeClr val="tx2">
                    <a:lumMod val="90000"/>
                    <a:lumOff val="10000"/>
                  </a:schemeClr>
                </a:solidFill>
              </a:rPr>
              <a:t>The Scholarly Rapper,  Andy Horne</a:t>
            </a:r>
          </a:p>
        </p:txBody>
      </p:sp>
      <p:sp>
        <p:nvSpPr>
          <p:cNvPr id="3" name="Content Placeholder 2">
            <a:extLst>
              <a:ext uri="{FF2B5EF4-FFF2-40B4-BE49-F238E27FC236}">
                <a16:creationId xmlns="" xmlns:a16="http://schemas.microsoft.com/office/drawing/2014/main" id="{0F07975D-5680-4180-93F8-6D111660B641}"/>
              </a:ext>
            </a:extLst>
          </p:cNvPr>
          <p:cNvSpPr>
            <a:spLocks noGrp="1"/>
          </p:cNvSpPr>
          <p:nvPr>
            <p:ph idx="1"/>
          </p:nvPr>
        </p:nvSpPr>
        <p:spPr>
          <a:xfrm>
            <a:off x="3999029" y="6237910"/>
            <a:ext cx="4193937" cy="514488"/>
          </a:xfrm>
        </p:spPr>
        <p:txBody>
          <a:bodyPr/>
          <a:lstStyle/>
          <a:p>
            <a:pPr marL="0" indent="0">
              <a:buNone/>
            </a:pPr>
            <a:r>
              <a:rPr lang="en-US" dirty="0">
                <a:hlinkClick r:id="rId2"/>
              </a:rPr>
              <a:t>https://youtu.be/kcfGCds4u_Q</a:t>
            </a:r>
            <a:endParaRPr lang="en-US" dirty="0"/>
          </a:p>
          <a:p>
            <a:endParaRPr lang="en-US" dirty="0"/>
          </a:p>
        </p:txBody>
      </p:sp>
      <p:pic>
        <p:nvPicPr>
          <p:cNvPr id="5" name="Picture 4">
            <a:extLst>
              <a:ext uri="{FF2B5EF4-FFF2-40B4-BE49-F238E27FC236}">
                <a16:creationId xmlns="" xmlns:a16="http://schemas.microsoft.com/office/drawing/2014/main" id="{92BE6024-8489-48AD-9930-854BC8FDD3CB}"/>
              </a:ext>
            </a:extLst>
          </p:cNvPr>
          <p:cNvPicPr>
            <a:picLocks noChangeAspect="1"/>
          </p:cNvPicPr>
          <p:nvPr/>
        </p:nvPicPr>
        <p:blipFill rotWithShape="1">
          <a:blip r:embed="rId3"/>
          <a:srcRect r="46678"/>
          <a:stretch/>
        </p:blipFill>
        <p:spPr>
          <a:xfrm>
            <a:off x="1561577" y="1110568"/>
            <a:ext cx="9068843" cy="5102316"/>
          </a:xfrm>
          <a:prstGeom prst="rect">
            <a:avLst/>
          </a:prstGeom>
        </p:spPr>
      </p:pic>
    </p:spTree>
    <p:extLst>
      <p:ext uri="{BB962C8B-B14F-4D97-AF65-F5344CB8AC3E}">
        <p14:creationId xmlns:p14="http://schemas.microsoft.com/office/powerpoint/2010/main" val="1674331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Freeform: Shape 138">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kids drinking water">
            <a:extLst>
              <a:ext uri="{FF2B5EF4-FFF2-40B4-BE49-F238E27FC236}">
                <a16:creationId xmlns="" xmlns:a16="http://schemas.microsoft.com/office/drawing/2014/main" id="{406DA4BB-507A-4692-B6C0-21484F8D6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58" b="40503"/>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mage result for kids drinking water">
            <a:extLst>
              <a:ext uri="{FF2B5EF4-FFF2-40B4-BE49-F238E27FC236}">
                <a16:creationId xmlns="" xmlns:a16="http://schemas.microsoft.com/office/drawing/2014/main" id="{C04301B7-781A-48F2-9796-433FDF6227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31" b="15369"/>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 xmlns:a16="http://schemas.microsoft.com/office/drawing/2014/main" id="{2E0EEAD1-7E76-41D8-85A5-E2869B593F3D}"/>
              </a:ext>
            </a:extLst>
          </p:cNvPr>
          <p:cNvSpPr>
            <a:spLocks noGrp="1"/>
          </p:cNvSpPr>
          <p:nvPr>
            <p:ph idx="1"/>
          </p:nvPr>
        </p:nvSpPr>
        <p:spPr>
          <a:xfrm>
            <a:off x="6693030" y="3207829"/>
            <a:ext cx="5498949" cy="3917062"/>
          </a:xfrm>
        </p:spPr>
        <p:txBody>
          <a:bodyPr>
            <a:normAutofit fontScale="92500"/>
          </a:bodyPr>
          <a:lstStyle/>
          <a:p>
            <a:pPr marL="0" indent="0">
              <a:buNone/>
            </a:pPr>
            <a:r>
              <a:rPr lang="en-US" sz="2800" b="1" dirty="0">
                <a:solidFill>
                  <a:schemeClr val="tx1"/>
                </a:solidFill>
              </a:rPr>
              <a:t>Water is the best way to hydrate.</a:t>
            </a:r>
          </a:p>
          <a:p>
            <a:pPr marL="0" indent="0">
              <a:buNone/>
            </a:pPr>
            <a:endParaRPr lang="en-US" sz="1700" b="1" dirty="0">
              <a:solidFill>
                <a:schemeClr val="tx1"/>
              </a:solidFill>
            </a:endParaRPr>
          </a:p>
          <a:p>
            <a:pPr marL="0" indent="0">
              <a:buNone/>
            </a:pPr>
            <a:r>
              <a:rPr lang="en-US" sz="2800" b="1" dirty="0">
                <a:solidFill>
                  <a:schemeClr val="tx1"/>
                </a:solidFill>
              </a:rPr>
              <a:t>Sports drinks can help if you sweat a lot for more than an hour.</a:t>
            </a:r>
          </a:p>
          <a:p>
            <a:pPr marL="0" indent="0">
              <a:buNone/>
            </a:pPr>
            <a:endParaRPr lang="en-US" sz="1700" b="1" dirty="0">
              <a:solidFill>
                <a:schemeClr val="tx1"/>
              </a:solidFill>
            </a:endParaRPr>
          </a:p>
          <a:p>
            <a:pPr marL="0" indent="0">
              <a:buNone/>
            </a:pPr>
            <a:r>
              <a:rPr lang="en-US" sz="2800" b="1" dirty="0">
                <a:solidFill>
                  <a:schemeClr val="tx1"/>
                </a:solidFill>
              </a:rPr>
              <a:t>More hydration is needed when you sweat a lot and in hot temperatures.</a:t>
            </a:r>
          </a:p>
        </p:txBody>
      </p:sp>
      <p:sp>
        <p:nvSpPr>
          <p:cNvPr id="11" name="Title 1">
            <a:extLst>
              <a:ext uri="{FF2B5EF4-FFF2-40B4-BE49-F238E27FC236}">
                <a16:creationId xmlns="" xmlns:a16="http://schemas.microsoft.com/office/drawing/2014/main" id="{87633E13-95CD-4B6E-9A1E-95B5AEEF7304}"/>
              </a:ext>
            </a:extLst>
          </p:cNvPr>
          <p:cNvSpPr txBox="1">
            <a:spLocks noGrp="1"/>
          </p:cNvSpPr>
          <p:nvPr>
            <p:ph type="title"/>
          </p:nvPr>
        </p:nvSpPr>
        <p:spPr>
          <a:xfrm>
            <a:off x="6693031" y="0"/>
            <a:ext cx="5498949" cy="3157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dirty="0">
                <a:solidFill>
                  <a:srgbClr val="FFC000"/>
                </a:solidFill>
              </a:rPr>
              <a:t>Discusses the importance of hydration and hydration choices relative to physical activities</a:t>
            </a:r>
          </a:p>
        </p:txBody>
      </p:sp>
    </p:spTree>
    <p:extLst>
      <p:ext uri="{BB962C8B-B14F-4D97-AF65-F5344CB8AC3E}">
        <p14:creationId xmlns:p14="http://schemas.microsoft.com/office/powerpoint/2010/main" val="222959941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452121"/>
            <a:ext cx="4175760" cy="750824"/>
          </a:xfrm>
        </p:spPr>
        <p:txBody>
          <a:bodyPr anchor="b">
            <a:normAutofit/>
          </a:bodyPr>
          <a:lstStyle/>
          <a:p>
            <a:r>
              <a:rPr lang="en-US" sz="3200" dirty="0">
                <a:solidFill>
                  <a:srgbClr val="FFC000"/>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3870960" cy="4978817"/>
          </a:xfrm>
        </p:spPr>
        <p:txBody>
          <a:bodyPr>
            <a:normAutofit fontScale="92500" lnSpcReduction="20000"/>
          </a:bodyPr>
          <a:lstStyle/>
          <a:p>
            <a:pPr marL="0" indent="0" algn="ctr">
              <a:buNone/>
            </a:pPr>
            <a:r>
              <a:rPr lang="en-US" sz="3200" dirty="0">
                <a:solidFill>
                  <a:schemeClr val="bg1"/>
                </a:solidFill>
              </a:rPr>
              <a:t>Why are hydration and hydration choices important relative to physical activities?</a:t>
            </a:r>
            <a:endParaRPr lang="en-US" sz="1600" dirty="0">
              <a:solidFill>
                <a:schemeClr val="bg1"/>
              </a:solidFill>
            </a:endParaRPr>
          </a:p>
          <a:p>
            <a:pPr marL="0" indent="0">
              <a:buNone/>
            </a:pPr>
            <a:endParaRPr lang="en-US" sz="3200" dirty="0">
              <a:solidFill>
                <a:schemeClr val="bg1"/>
              </a:solidFill>
            </a:endParaRPr>
          </a:p>
          <a:p>
            <a:pPr marL="0" indent="0">
              <a:buNone/>
            </a:pPr>
            <a:r>
              <a:rPr lang="en-US" sz="3200" dirty="0">
                <a:solidFill>
                  <a:schemeClr val="bg1"/>
                </a:solidFill>
              </a:rPr>
              <a:t>How can you tell if you are hydrated enough?</a:t>
            </a:r>
          </a:p>
          <a:p>
            <a:pPr marL="0" indent="0">
              <a:buNone/>
            </a:pPr>
            <a:endParaRPr lang="en-US" sz="3200" dirty="0">
              <a:solidFill>
                <a:schemeClr val="bg1"/>
              </a:solidFill>
            </a:endParaRPr>
          </a:p>
          <a:p>
            <a:pPr marL="0" indent="0">
              <a:buNone/>
            </a:pPr>
            <a:r>
              <a:rPr lang="en-US" sz="3200" dirty="0">
                <a:solidFill>
                  <a:schemeClr val="bg1"/>
                </a:solidFill>
              </a:rPr>
              <a:t>How much water should you drink each day?</a:t>
            </a:r>
          </a:p>
          <a:p>
            <a:pPr marL="0" indent="0">
              <a:buNone/>
            </a:pPr>
            <a:endParaRPr lang="en-US" sz="3200" dirty="0">
              <a:solidFill>
                <a:schemeClr val="bg1"/>
              </a:solidFill>
            </a:endParaRPr>
          </a:p>
        </p:txBody>
      </p:sp>
      <p:pic>
        <p:nvPicPr>
          <p:cNvPr id="11" name="Picture 2" descr="Image result for hydration">
            <a:extLst>
              <a:ext uri="{FF2B5EF4-FFF2-40B4-BE49-F238E27FC236}">
                <a16:creationId xmlns="" xmlns:a16="http://schemas.microsoft.com/office/drawing/2014/main" id="{5DEAB6E8-6EA8-4CF3-95A3-EC0FFDCA6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38" y="807805"/>
            <a:ext cx="6989852" cy="524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782452" y="869451"/>
            <a:ext cx="4409548" cy="5119098"/>
          </a:xfrm>
        </p:spPr>
        <p:txBody>
          <a:bodyPr>
            <a:normAutofit/>
          </a:bodyPr>
          <a:lstStyle/>
          <a:p>
            <a:pPr marL="0" indent="0" algn="ctr">
              <a:buNone/>
            </a:pPr>
            <a:r>
              <a:rPr lang="en-US" sz="4000" b="1" dirty="0">
                <a:solidFill>
                  <a:srgbClr val="FFC000"/>
                </a:solidFill>
              </a:rPr>
              <a:t>Why are hydration and hydration choices important relative to physical activities?</a:t>
            </a:r>
            <a:endParaRPr lang="en-US" b="1" dirty="0">
              <a:solidFill>
                <a:srgbClr val="FFC000"/>
              </a:solidFill>
            </a:endParaRPr>
          </a:p>
          <a:p>
            <a:pPr marL="0" indent="0">
              <a:buNone/>
            </a:pPr>
            <a:endParaRPr lang="en-US" sz="3200" dirty="0">
              <a:solidFill>
                <a:schemeClr val="bg1"/>
              </a:solidFill>
            </a:endParaRPr>
          </a:p>
        </p:txBody>
      </p:sp>
      <p:pic>
        <p:nvPicPr>
          <p:cNvPr id="30722" name="Picture 2" descr="Image result for hydration choices">
            <a:extLst>
              <a:ext uri="{FF2B5EF4-FFF2-40B4-BE49-F238E27FC236}">
                <a16:creationId xmlns="" xmlns:a16="http://schemas.microsoft.com/office/drawing/2014/main" id="{E24A5D01-2ABE-4245-A57C-0FB124E60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8" t="18507" r="5750" b="19078"/>
          <a:stretch/>
        </p:blipFill>
        <p:spPr bwMode="auto">
          <a:xfrm>
            <a:off x="573959" y="0"/>
            <a:ext cx="6737503" cy="355599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 xmlns:a16="http://schemas.microsoft.com/office/drawing/2014/main" id="{EF624979-C765-4EA3-8E3D-90F571204B60}"/>
              </a:ext>
            </a:extLst>
          </p:cNvPr>
          <p:cNvSpPr txBox="1">
            <a:spLocks/>
          </p:cNvSpPr>
          <p:nvPr/>
        </p:nvSpPr>
        <p:spPr>
          <a:xfrm rot="10800000" flipV="1">
            <a:off x="-2652403" y="7410894"/>
            <a:ext cx="2482270" cy="4618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endParaRPr lang="en-US" sz="4400" b="1" dirty="0">
              <a:solidFill>
                <a:schemeClr val="bg1"/>
              </a:solidFill>
            </a:endParaRPr>
          </a:p>
        </p:txBody>
      </p:sp>
      <p:sp>
        <p:nvSpPr>
          <p:cNvPr id="5" name="Rectangle 3">
            <a:extLst>
              <a:ext uri="{FF2B5EF4-FFF2-40B4-BE49-F238E27FC236}">
                <a16:creationId xmlns="" xmlns:a16="http://schemas.microsoft.com/office/drawing/2014/main" id="{679F4E0C-C04B-4B7D-92F1-A5E726B403A9}"/>
              </a:ext>
            </a:extLst>
          </p:cNvPr>
          <p:cNvSpPr>
            <a:spLocks noChangeArrowheads="1"/>
          </p:cNvSpPr>
          <p:nvPr/>
        </p:nvSpPr>
        <p:spPr bwMode="auto">
          <a:xfrm rot="10800000" flipV="1">
            <a:off x="411984" y="3429000"/>
            <a:ext cx="725357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585858"/>
                </a:solidFill>
                <a:effectLst/>
                <a:latin typeface="museo-sans-rounded"/>
              </a:rPr>
              <a:t>Whether you’re a serious athlete or simply exercise for recreation, it’s important to stay hydrated. Good hydration means getting the right amount of water before, during, and after exercise. Water regulates your body temperature and lubricates your joints. It helps transport nutrients to give you energy and keep you healthy. If you’re not hydrated, your body can’t perform at its highest level. You may feel tired, have muscle cramps, dizziness, or other serious symptoms.</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1147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 xmlns:a16="http://schemas.microsoft.com/office/drawing/2014/main" id="{2D6CE9D5-28BB-4329-B5E2-B06131F27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Freeform 11">
            <a:extLst>
              <a:ext uri="{FF2B5EF4-FFF2-40B4-BE49-F238E27FC236}">
                <a16:creationId xmlns="" xmlns:a16="http://schemas.microsoft.com/office/drawing/2014/main" id="{E2B1BC2F-AEBF-4990-A7F9-197AAF28BC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45" name="Rectangle 144">
            <a:extLst>
              <a:ext uri="{FF2B5EF4-FFF2-40B4-BE49-F238E27FC236}">
                <a16:creationId xmlns="" xmlns:a16="http://schemas.microsoft.com/office/drawing/2014/main" id="{8D9F7D40-5D59-4F59-A331-D8F7710A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descr="Image result for my plate food portions">
            <a:extLst>
              <a:ext uri="{FF2B5EF4-FFF2-40B4-BE49-F238E27FC236}">
                <a16:creationId xmlns="" xmlns:a16="http://schemas.microsoft.com/office/drawing/2014/main" id="{82CCBE91-54C2-4EEB-A4FE-B8898681EC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655441" y="85060"/>
            <a:ext cx="4643336" cy="2222205"/>
          </a:xfrm>
        </p:spPr>
        <p:txBody>
          <a:bodyPr anchor="b">
            <a:normAutofit fontScale="90000"/>
          </a:bodyPr>
          <a:lstStyle/>
          <a:p>
            <a:pPr algn="ctr"/>
            <a:r>
              <a:rPr lang="en-US" sz="3400" b="1" dirty="0">
                <a:solidFill>
                  <a:schemeClr val="accent1"/>
                </a:solidFill>
              </a:rPr>
              <a:t>Why is it important to choose sugar free drinks when participating in sports?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898444" y="2477386"/>
            <a:ext cx="4157330" cy="4199861"/>
          </a:xfrm>
        </p:spPr>
        <p:txBody>
          <a:bodyPr>
            <a:normAutofit/>
          </a:bodyPr>
          <a:lstStyle/>
          <a:p>
            <a:pPr marL="0" indent="0">
              <a:buNone/>
            </a:pPr>
            <a:r>
              <a:rPr lang="en-US" sz="2800" b="1" dirty="0">
                <a:solidFill>
                  <a:schemeClr val="bg1"/>
                </a:solidFill>
              </a:rPr>
              <a:t>You may get some added vitamins and electrolytes from sports drinks, but the high sugar content goes right through your system to cause an energy crash later on.</a:t>
            </a:r>
          </a:p>
        </p:txBody>
      </p:sp>
      <p:pic>
        <p:nvPicPr>
          <p:cNvPr id="1030" name="Picture 6" descr="Related image">
            <a:extLst>
              <a:ext uri="{FF2B5EF4-FFF2-40B4-BE49-F238E27FC236}">
                <a16:creationId xmlns="" xmlns:a16="http://schemas.microsoft.com/office/drawing/2014/main" id="{720E58C1-FA26-4650-8C53-B68467617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0" y="1291971"/>
            <a:ext cx="6411087" cy="42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64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 name="Rectangle 204">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52" name="Picture 8" descr="Image result for toilet">
            <a:extLst>
              <a:ext uri="{FF2B5EF4-FFF2-40B4-BE49-F238E27FC236}">
                <a16:creationId xmlns="" xmlns:a16="http://schemas.microsoft.com/office/drawing/2014/main" id="{DE84E60E-D1DD-4E79-87EE-64CD23E7F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47" r="26684"/>
          <a:stretch/>
        </p:blipFill>
        <p:spPr bwMode="auto">
          <a:xfrm>
            <a:off x="4064279" y="10"/>
            <a:ext cx="3906925" cy="6857990"/>
          </a:xfrm>
          <a:custGeom>
            <a:avLst/>
            <a:gdLst>
              <a:gd name="connsiteX0" fmla="*/ 0 w 3906925"/>
              <a:gd name="connsiteY0" fmla="*/ 0 h 6858000"/>
              <a:gd name="connsiteX1" fmla="*/ 3727537 w 3906925"/>
              <a:gd name="connsiteY1" fmla="*/ 0 h 6858000"/>
              <a:gd name="connsiteX2" fmla="*/ 3732300 w 3906925"/>
              <a:gd name="connsiteY2" fmla="*/ 66675 h 6858000"/>
              <a:gd name="connsiteX3" fmla="*/ 3740237 w 3906925"/>
              <a:gd name="connsiteY3" fmla="*/ 122237 h 6858000"/>
              <a:gd name="connsiteX4" fmla="*/ 3749762 w 3906925"/>
              <a:gd name="connsiteY4" fmla="*/ 174625 h 6858000"/>
              <a:gd name="connsiteX5" fmla="*/ 3765637 w 3906925"/>
              <a:gd name="connsiteY5" fmla="*/ 217487 h 6858000"/>
              <a:gd name="connsiteX6" fmla="*/ 3781512 w 3906925"/>
              <a:gd name="connsiteY6" fmla="*/ 260350 h 6858000"/>
              <a:gd name="connsiteX7" fmla="*/ 3800562 w 3906925"/>
              <a:gd name="connsiteY7" fmla="*/ 296862 h 6858000"/>
              <a:gd name="connsiteX8" fmla="*/ 3819612 w 3906925"/>
              <a:gd name="connsiteY8" fmla="*/ 334962 h 6858000"/>
              <a:gd name="connsiteX9" fmla="*/ 3837075 w 3906925"/>
              <a:gd name="connsiteY9" fmla="*/ 369887 h 6858000"/>
              <a:gd name="connsiteX10" fmla="*/ 3854537 w 3906925"/>
              <a:gd name="connsiteY10" fmla="*/ 409575 h 6858000"/>
              <a:gd name="connsiteX11" fmla="*/ 3870412 w 3906925"/>
              <a:gd name="connsiteY11" fmla="*/ 450850 h 6858000"/>
              <a:gd name="connsiteX12" fmla="*/ 3884700 w 3906925"/>
              <a:gd name="connsiteY12" fmla="*/ 496887 h 6858000"/>
              <a:gd name="connsiteX13" fmla="*/ 3895812 w 3906925"/>
              <a:gd name="connsiteY13" fmla="*/ 546100 h 6858000"/>
              <a:gd name="connsiteX14" fmla="*/ 3903750 w 3906925"/>
              <a:gd name="connsiteY14" fmla="*/ 606425 h 6858000"/>
              <a:gd name="connsiteX15" fmla="*/ 3906925 w 3906925"/>
              <a:gd name="connsiteY15" fmla="*/ 673100 h 6858000"/>
              <a:gd name="connsiteX16" fmla="*/ 3903750 w 3906925"/>
              <a:gd name="connsiteY16" fmla="*/ 744537 h 6858000"/>
              <a:gd name="connsiteX17" fmla="*/ 3895812 w 3906925"/>
              <a:gd name="connsiteY17" fmla="*/ 801687 h 6858000"/>
              <a:gd name="connsiteX18" fmla="*/ 3884700 w 3906925"/>
              <a:gd name="connsiteY18" fmla="*/ 854075 h 6858000"/>
              <a:gd name="connsiteX19" fmla="*/ 3870412 w 3906925"/>
              <a:gd name="connsiteY19" fmla="*/ 901700 h 6858000"/>
              <a:gd name="connsiteX20" fmla="*/ 3854537 w 3906925"/>
              <a:gd name="connsiteY20" fmla="*/ 942975 h 6858000"/>
              <a:gd name="connsiteX21" fmla="*/ 3835487 w 3906925"/>
              <a:gd name="connsiteY21" fmla="*/ 981075 h 6858000"/>
              <a:gd name="connsiteX22" fmla="*/ 3816437 w 3906925"/>
              <a:gd name="connsiteY22" fmla="*/ 1017587 h 6858000"/>
              <a:gd name="connsiteX23" fmla="*/ 3797387 w 3906925"/>
              <a:gd name="connsiteY23" fmla="*/ 1055687 h 6858000"/>
              <a:gd name="connsiteX24" fmla="*/ 3779925 w 3906925"/>
              <a:gd name="connsiteY24" fmla="*/ 1095375 h 6858000"/>
              <a:gd name="connsiteX25" fmla="*/ 3762462 w 3906925"/>
              <a:gd name="connsiteY25" fmla="*/ 1136650 h 6858000"/>
              <a:gd name="connsiteX26" fmla="*/ 3748175 w 3906925"/>
              <a:gd name="connsiteY26" fmla="*/ 1182687 h 6858000"/>
              <a:gd name="connsiteX27" fmla="*/ 3738650 w 3906925"/>
              <a:gd name="connsiteY27" fmla="*/ 1235075 h 6858000"/>
              <a:gd name="connsiteX28" fmla="*/ 3729125 w 3906925"/>
              <a:gd name="connsiteY28" fmla="*/ 1295400 h 6858000"/>
              <a:gd name="connsiteX29" fmla="*/ 3727537 w 3906925"/>
              <a:gd name="connsiteY29" fmla="*/ 1363662 h 6858000"/>
              <a:gd name="connsiteX30" fmla="*/ 3729125 w 3906925"/>
              <a:gd name="connsiteY30" fmla="*/ 1431925 h 6858000"/>
              <a:gd name="connsiteX31" fmla="*/ 3738650 w 3906925"/>
              <a:gd name="connsiteY31" fmla="*/ 1492250 h 6858000"/>
              <a:gd name="connsiteX32" fmla="*/ 3748175 w 3906925"/>
              <a:gd name="connsiteY32" fmla="*/ 1544637 h 6858000"/>
              <a:gd name="connsiteX33" fmla="*/ 3762462 w 3906925"/>
              <a:gd name="connsiteY33" fmla="*/ 1589087 h 6858000"/>
              <a:gd name="connsiteX34" fmla="*/ 3779925 w 3906925"/>
              <a:gd name="connsiteY34" fmla="*/ 1631950 h 6858000"/>
              <a:gd name="connsiteX35" fmla="*/ 3797387 w 3906925"/>
              <a:gd name="connsiteY35" fmla="*/ 1671637 h 6858000"/>
              <a:gd name="connsiteX36" fmla="*/ 3816437 w 3906925"/>
              <a:gd name="connsiteY36" fmla="*/ 1708150 h 6858000"/>
              <a:gd name="connsiteX37" fmla="*/ 3835487 w 3906925"/>
              <a:gd name="connsiteY37" fmla="*/ 1743075 h 6858000"/>
              <a:gd name="connsiteX38" fmla="*/ 3854537 w 3906925"/>
              <a:gd name="connsiteY38" fmla="*/ 1782762 h 6858000"/>
              <a:gd name="connsiteX39" fmla="*/ 3870412 w 3906925"/>
              <a:gd name="connsiteY39" fmla="*/ 1824037 h 6858000"/>
              <a:gd name="connsiteX40" fmla="*/ 3884700 w 3906925"/>
              <a:gd name="connsiteY40" fmla="*/ 1870075 h 6858000"/>
              <a:gd name="connsiteX41" fmla="*/ 3895812 w 3906925"/>
              <a:gd name="connsiteY41" fmla="*/ 1922462 h 6858000"/>
              <a:gd name="connsiteX42" fmla="*/ 3903750 w 3906925"/>
              <a:gd name="connsiteY42" fmla="*/ 1982787 h 6858000"/>
              <a:gd name="connsiteX43" fmla="*/ 3906925 w 3906925"/>
              <a:gd name="connsiteY43" fmla="*/ 2051050 h 6858000"/>
              <a:gd name="connsiteX44" fmla="*/ 3903750 w 3906925"/>
              <a:gd name="connsiteY44" fmla="*/ 2119312 h 6858000"/>
              <a:gd name="connsiteX45" fmla="*/ 3895812 w 3906925"/>
              <a:gd name="connsiteY45" fmla="*/ 2179637 h 6858000"/>
              <a:gd name="connsiteX46" fmla="*/ 3884700 w 3906925"/>
              <a:gd name="connsiteY46" fmla="*/ 2232025 h 6858000"/>
              <a:gd name="connsiteX47" fmla="*/ 3870412 w 3906925"/>
              <a:gd name="connsiteY47" fmla="*/ 2278062 h 6858000"/>
              <a:gd name="connsiteX48" fmla="*/ 3854537 w 3906925"/>
              <a:gd name="connsiteY48" fmla="*/ 2319337 h 6858000"/>
              <a:gd name="connsiteX49" fmla="*/ 3835487 w 3906925"/>
              <a:gd name="connsiteY49" fmla="*/ 2359025 h 6858000"/>
              <a:gd name="connsiteX50" fmla="*/ 3816437 w 3906925"/>
              <a:gd name="connsiteY50" fmla="*/ 2395537 h 6858000"/>
              <a:gd name="connsiteX51" fmla="*/ 3797387 w 3906925"/>
              <a:gd name="connsiteY51" fmla="*/ 2433637 h 6858000"/>
              <a:gd name="connsiteX52" fmla="*/ 3779925 w 3906925"/>
              <a:gd name="connsiteY52" fmla="*/ 2471737 h 6858000"/>
              <a:gd name="connsiteX53" fmla="*/ 3762462 w 3906925"/>
              <a:gd name="connsiteY53" fmla="*/ 2513012 h 6858000"/>
              <a:gd name="connsiteX54" fmla="*/ 3748175 w 3906925"/>
              <a:gd name="connsiteY54" fmla="*/ 2560637 h 6858000"/>
              <a:gd name="connsiteX55" fmla="*/ 3738650 w 3906925"/>
              <a:gd name="connsiteY55" fmla="*/ 2613025 h 6858000"/>
              <a:gd name="connsiteX56" fmla="*/ 3729125 w 3906925"/>
              <a:gd name="connsiteY56" fmla="*/ 2671762 h 6858000"/>
              <a:gd name="connsiteX57" fmla="*/ 3727537 w 3906925"/>
              <a:gd name="connsiteY57" fmla="*/ 2741612 h 6858000"/>
              <a:gd name="connsiteX58" fmla="*/ 3729125 w 3906925"/>
              <a:gd name="connsiteY58" fmla="*/ 2809875 h 6858000"/>
              <a:gd name="connsiteX59" fmla="*/ 3738650 w 3906925"/>
              <a:gd name="connsiteY59" fmla="*/ 2868612 h 6858000"/>
              <a:gd name="connsiteX60" fmla="*/ 3748175 w 3906925"/>
              <a:gd name="connsiteY60" fmla="*/ 2922587 h 6858000"/>
              <a:gd name="connsiteX61" fmla="*/ 3762462 w 3906925"/>
              <a:gd name="connsiteY61" fmla="*/ 2967037 h 6858000"/>
              <a:gd name="connsiteX62" fmla="*/ 3779925 w 3906925"/>
              <a:gd name="connsiteY62" fmla="*/ 3009900 h 6858000"/>
              <a:gd name="connsiteX63" fmla="*/ 3797387 w 3906925"/>
              <a:gd name="connsiteY63" fmla="*/ 3046412 h 6858000"/>
              <a:gd name="connsiteX64" fmla="*/ 3816437 w 3906925"/>
              <a:gd name="connsiteY64" fmla="*/ 3084512 h 6858000"/>
              <a:gd name="connsiteX65" fmla="*/ 3835487 w 3906925"/>
              <a:gd name="connsiteY65" fmla="*/ 3121025 h 6858000"/>
              <a:gd name="connsiteX66" fmla="*/ 3854537 w 3906925"/>
              <a:gd name="connsiteY66" fmla="*/ 3160712 h 6858000"/>
              <a:gd name="connsiteX67" fmla="*/ 3870412 w 3906925"/>
              <a:gd name="connsiteY67" fmla="*/ 3201987 h 6858000"/>
              <a:gd name="connsiteX68" fmla="*/ 3884700 w 3906925"/>
              <a:gd name="connsiteY68" fmla="*/ 3248025 h 6858000"/>
              <a:gd name="connsiteX69" fmla="*/ 3895812 w 3906925"/>
              <a:gd name="connsiteY69" fmla="*/ 3300412 h 6858000"/>
              <a:gd name="connsiteX70" fmla="*/ 3903750 w 3906925"/>
              <a:gd name="connsiteY70" fmla="*/ 3360737 h 6858000"/>
              <a:gd name="connsiteX71" fmla="*/ 3906925 w 3906925"/>
              <a:gd name="connsiteY71" fmla="*/ 3427412 h 6858000"/>
              <a:gd name="connsiteX72" fmla="*/ 3903750 w 3906925"/>
              <a:gd name="connsiteY72" fmla="*/ 3497262 h 6858000"/>
              <a:gd name="connsiteX73" fmla="*/ 3895812 w 3906925"/>
              <a:gd name="connsiteY73" fmla="*/ 3557587 h 6858000"/>
              <a:gd name="connsiteX74" fmla="*/ 3884700 w 3906925"/>
              <a:gd name="connsiteY74" fmla="*/ 3609975 h 6858000"/>
              <a:gd name="connsiteX75" fmla="*/ 3870412 w 3906925"/>
              <a:gd name="connsiteY75" fmla="*/ 3656012 h 6858000"/>
              <a:gd name="connsiteX76" fmla="*/ 3854537 w 3906925"/>
              <a:gd name="connsiteY76" fmla="*/ 3697287 h 6858000"/>
              <a:gd name="connsiteX77" fmla="*/ 3835487 w 3906925"/>
              <a:gd name="connsiteY77" fmla="*/ 3736975 h 6858000"/>
              <a:gd name="connsiteX78" fmla="*/ 3797387 w 3906925"/>
              <a:gd name="connsiteY78" fmla="*/ 3811587 h 6858000"/>
              <a:gd name="connsiteX79" fmla="*/ 3779925 w 3906925"/>
              <a:gd name="connsiteY79" fmla="*/ 3848100 h 6858000"/>
              <a:gd name="connsiteX80" fmla="*/ 3762462 w 3906925"/>
              <a:gd name="connsiteY80" fmla="*/ 3890962 h 6858000"/>
              <a:gd name="connsiteX81" fmla="*/ 3748175 w 3906925"/>
              <a:gd name="connsiteY81" fmla="*/ 3935412 h 6858000"/>
              <a:gd name="connsiteX82" fmla="*/ 3738650 w 3906925"/>
              <a:gd name="connsiteY82" fmla="*/ 3987800 h 6858000"/>
              <a:gd name="connsiteX83" fmla="*/ 3729125 w 3906925"/>
              <a:gd name="connsiteY83" fmla="*/ 4048125 h 6858000"/>
              <a:gd name="connsiteX84" fmla="*/ 3727537 w 3906925"/>
              <a:gd name="connsiteY84" fmla="*/ 4116387 h 6858000"/>
              <a:gd name="connsiteX85" fmla="*/ 3729125 w 3906925"/>
              <a:gd name="connsiteY85" fmla="*/ 4186237 h 6858000"/>
              <a:gd name="connsiteX86" fmla="*/ 3738650 w 3906925"/>
              <a:gd name="connsiteY86" fmla="*/ 4244975 h 6858000"/>
              <a:gd name="connsiteX87" fmla="*/ 3748175 w 3906925"/>
              <a:gd name="connsiteY87" fmla="*/ 4297362 h 6858000"/>
              <a:gd name="connsiteX88" fmla="*/ 3762462 w 3906925"/>
              <a:gd name="connsiteY88" fmla="*/ 4343400 h 6858000"/>
              <a:gd name="connsiteX89" fmla="*/ 3779925 w 3906925"/>
              <a:gd name="connsiteY89" fmla="*/ 4386262 h 6858000"/>
              <a:gd name="connsiteX90" fmla="*/ 3797387 w 3906925"/>
              <a:gd name="connsiteY90" fmla="*/ 4424362 h 6858000"/>
              <a:gd name="connsiteX91" fmla="*/ 3835487 w 3906925"/>
              <a:gd name="connsiteY91" fmla="*/ 4498975 h 6858000"/>
              <a:gd name="connsiteX92" fmla="*/ 3854537 w 3906925"/>
              <a:gd name="connsiteY92" fmla="*/ 4537075 h 6858000"/>
              <a:gd name="connsiteX93" fmla="*/ 3870412 w 3906925"/>
              <a:gd name="connsiteY93" fmla="*/ 4579937 h 6858000"/>
              <a:gd name="connsiteX94" fmla="*/ 3884700 w 3906925"/>
              <a:gd name="connsiteY94" fmla="*/ 4625975 h 6858000"/>
              <a:gd name="connsiteX95" fmla="*/ 3895812 w 3906925"/>
              <a:gd name="connsiteY95" fmla="*/ 4678362 h 6858000"/>
              <a:gd name="connsiteX96" fmla="*/ 3903750 w 3906925"/>
              <a:gd name="connsiteY96" fmla="*/ 4738687 h 6858000"/>
              <a:gd name="connsiteX97" fmla="*/ 3906925 w 3906925"/>
              <a:gd name="connsiteY97" fmla="*/ 4806950 h 6858000"/>
              <a:gd name="connsiteX98" fmla="*/ 3903750 w 3906925"/>
              <a:gd name="connsiteY98" fmla="*/ 4875212 h 6858000"/>
              <a:gd name="connsiteX99" fmla="*/ 3895812 w 3906925"/>
              <a:gd name="connsiteY99" fmla="*/ 4935537 h 6858000"/>
              <a:gd name="connsiteX100" fmla="*/ 3884700 w 3906925"/>
              <a:gd name="connsiteY100" fmla="*/ 4987925 h 6858000"/>
              <a:gd name="connsiteX101" fmla="*/ 3870412 w 3906925"/>
              <a:gd name="connsiteY101" fmla="*/ 5033962 h 6858000"/>
              <a:gd name="connsiteX102" fmla="*/ 3854537 w 3906925"/>
              <a:gd name="connsiteY102" fmla="*/ 5075237 h 6858000"/>
              <a:gd name="connsiteX103" fmla="*/ 3835487 w 3906925"/>
              <a:gd name="connsiteY103" fmla="*/ 5114925 h 6858000"/>
              <a:gd name="connsiteX104" fmla="*/ 3816437 w 3906925"/>
              <a:gd name="connsiteY104" fmla="*/ 5149850 h 6858000"/>
              <a:gd name="connsiteX105" fmla="*/ 3797387 w 3906925"/>
              <a:gd name="connsiteY105" fmla="*/ 5186362 h 6858000"/>
              <a:gd name="connsiteX106" fmla="*/ 3779925 w 3906925"/>
              <a:gd name="connsiteY106" fmla="*/ 5226050 h 6858000"/>
              <a:gd name="connsiteX107" fmla="*/ 3762462 w 3906925"/>
              <a:gd name="connsiteY107" fmla="*/ 5268912 h 6858000"/>
              <a:gd name="connsiteX108" fmla="*/ 3748175 w 3906925"/>
              <a:gd name="connsiteY108" fmla="*/ 5313362 h 6858000"/>
              <a:gd name="connsiteX109" fmla="*/ 3738650 w 3906925"/>
              <a:gd name="connsiteY109" fmla="*/ 5365750 h 6858000"/>
              <a:gd name="connsiteX110" fmla="*/ 3729125 w 3906925"/>
              <a:gd name="connsiteY110" fmla="*/ 5426075 h 6858000"/>
              <a:gd name="connsiteX111" fmla="*/ 3727537 w 3906925"/>
              <a:gd name="connsiteY111" fmla="*/ 5494337 h 6858000"/>
              <a:gd name="connsiteX112" fmla="*/ 3729125 w 3906925"/>
              <a:gd name="connsiteY112" fmla="*/ 5562600 h 6858000"/>
              <a:gd name="connsiteX113" fmla="*/ 3738650 w 3906925"/>
              <a:gd name="connsiteY113" fmla="*/ 5622925 h 6858000"/>
              <a:gd name="connsiteX114" fmla="*/ 3748175 w 3906925"/>
              <a:gd name="connsiteY114" fmla="*/ 5675312 h 6858000"/>
              <a:gd name="connsiteX115" fmla="*/ 3762462 w 3906925"/>
              <a:gd name="connsiteY115" fmla="*/ 5721350 h 6858000"/>
              <a:gd name="connsiteX116" fmla="*/ 3779925 w 3906925"/>
              <a:gd name="connsiteY116" fmla="*/ 5762625 h 6858000"/>
              <a:gd name="connsiteX117" fmla="*/ 3797387 w 3906925"/>
              <a:gd name="connsiteY117" fmla="*/ 5802312 h 6858000"/>
              <a:gd name="connsiteX118" fmla="*/ 3816437 w 3906925"/>
              <a:gd name="connsiteY118" fmla="*/ 5840412 h 6858000"/>
              <a:gd name="connsiteX119" fmla="*/ 3835487 w 3906925"/>
              <a:gd name="connsiteY119" fmla="*/ 5876925 h 6858000"/>
              <a:gd name="connsiteX120" fmla="*/ 3854537 w 3906925"/>
              <a:gd name="connsiteY120" fmla="*/ 5915025 h 6858000"/>
              <a:gd name="connsiteX121" fmla="*/ 3870412 w 3906925"/>
              <a:gd name="connsiteY121" fmla="*/ 5956300 h 6858000"/>
              <a:gd name="connsiteX122" fmla="*/ 3884700 w 3906925"/>
              <a:gd name="connsiteY122" fmla="*/ 6003925 h 6858000"/>
              <a:gd name="connsiteX123" fmla="*/ 3895812 w 3906925"/>
              <a:gd name="connsiteY123" fmla="*/ 6056312 h 6858000"/>
              <a:gd name="connsiteX124" fmla="*/ 3903750 w 3906925"/>
              <a:gd name="connsiteY124" fmla="*/ 6113462 h 6858000"/>
              <a:gd name="connsiteX125" fmla="*/ 3906925 w 3906925"/>
              <a:gd name="connsiteY125" fmla="*/ 6183312 h 6858000"/>
              <a:gd name="connsiteX126" fmla="*/ 3903750 w 3906925"/>
              <a:gd name="connsiteY126" fmla="*/ 6251575 h 6858000"/>
              <a:gd name="connsiteX127" fmla="*/ 3895812 w 3906925"/>
              <a:gd name="connsiteY127" fmla="*/ 6311900 h 6858000"/>
              <a:gd name="connsiteX128" fmla="*/ 3884700 w 3906925"/>
              <a:gd name="connsiteY128" fmla="*/ 6361112 h 6858000"/>
              <a:gd name="connsiteX129" fmla="*/ 3870412 w 3906925"/>
              <a:gd name="connsiteY129" fmla="*/ 6407150 h 6858000"/>
              <a:gd name="connsiteX130" fmla="*/ 3854537 w 3906925"/>
              <a:gd name="connsiteY130" fmla="*/ 6448425 h 6858000"/>
              <a:gd name="connsiteX131" fmla="*/ 3837075 w 3906925"/>
              <a:gd name="connsiteY131" fmla="*/ 6488112 h 6858000"/>
              <a:gd name="connsiteX132" fmla="*/ 3819612 w 3906925"/>
              <a:gd name="connsiteY132" fmla="*/ 6523037 h 6858000"/>
              <a:gd name="connsiteX133" fmla="*/ 3800562 w 3906925"/>
              <a:gd name="connsiteY133" fmla="*/ 6561137 h 6858000"/>
              <a:gd name="connsiteX134" fmla="*/ 3781512 w 3906925"/>
              <a:gd name="connsiteY134" fmla="*/ 6597650 h 6858000"/>
              <a:gd name="connsiteX135" fmla="*/ 3765637 w 3906925"/>
              <a:gd name="connsiteY135" fmla="*/ 6640512 h 6858000"/>
              <a:gd name="connsiteX136" fmla="*/ 3749762 w 3906925"/>
              <a:gd name="connsiteY136" fmla="*/ 6683375 h 6858000"/>
              <a:gd name="connsiteX137" fmla="*/ 3740237 w 3906925"/>
              <a:gd name="connsiteY137" fmla="*/ 6735762 h 6858000"/>
              <a:gd name="connsiteX138" fmla="*/ 3732300 w 3906925"/>
              <a:gd name="connsiteY138" fmla="*/ 6791325 h 6858000"/>
              <a:gd name="connsiteX139" fmla="*/ 3727537 w 3906925"/>
              <a:gd name="connsiteY139" fmla="*/ 6858000 h 6858000"/>
              <a:gd name="connsiteX140" fmla="*/ 0 w 3906925"/>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906925" h="6858000">
                <a:moveTo>
                  <a:pt x="0" y="0"/>
                </a:moveTo>
                <a:lnTo>
                  <a:pt x="3727537" y="0"/>
                </a:lnTo>
                <a:lnTo>
                  <a:pt x="3732300" y="66675"/>
                </a:lnTo>
                <a:lnTo>
                  <a:pt x="3740237" y="122237"/>
                </a:lnTo>
                <a:lnTo>
                  <a:pt x="3749762" y="174625"/>
                </a:lnTo>
                <a:lnTo>
                  <a:pt x="3765637" y="217487"/>
                </a:lnTo>
                <a:lnTo>
                  <a:pt x="3781512" y="260350"/>
                </a:lnTo>
                <a:lnTo>
                  <a:pt x="3800562" y="296862"/>
                </a:lnTo>
                <a:lnTo>
                  <a:pt x="3819612" y="334962"/>
                </a:lnTo>
                <a:lnTo>
                  <a:pt x="3837075" y="369887"/>
                </a:lnTo>
                <a:lnTo>
                  <a:pt x="3854537" y="409575"/>
                </a:lnTo>
                <a:lnTo>
                  <a:pt x="3870412" y="450850"/>
                </a:lnTo>
                <a:lnTo>
                  <a:pt x="3884700" y="496887"/>
                </a:lnTo>
                <a:lnTo>
                  <a:pt x="3895812" y="546100"/>
                </a:lnTo>
                <a:lnTo>
                  <a:pt x="3903750" y="606425"/>
                </a:lnTo>
                <a:lnTo>
                  <a:pt x="3906925" y="673100"/>
                </a:lnTo>
                <a:lnTo>
                  <a:pt x="3903750" y="744537"/>
                </a:lnTo>
                <a:lnTo>
                  <a:pt x="3895812" y="801687"/>
                </a:lnTo>
                <a:lnTo>
                  <a:pt x="3884700" y="854075"/>
                </a:lnTo>
                <a:lnTo>
                  <a:pt x="3870412" y="901700"/>
                </a:lnTo>
                <a:lnTo>
                  <a:pt x="3854537" y="942975"/>
                </a:lnTo>
                <a:lnTo>
                  <a:pt x="3835487" y="981075"/>
                </a:lnTo>
                <a:lnTo>
                  <a:pt x="3816437" y="1017587"/>
                </a:lnTo>
                <a:lnTo>
                  <a:pt x="3797387" y="1055687"/>
                </a:lnTo>
                <a:lnTo>
                  <a:pt x="3779925" y="1095375"/>
                </a:lnTo>
                <a:lnTo>
                  <a:pt x="3762462" y="1136650"/>
                </a:lnTo>
                <a:lnTo>
                  <a:pt x="3748175" y="1182687"/>
                </a:lnTo>
                <a:lnTo>
                  <a:pt x="3738650" y="1235075"/>
                </a:lnTo>
                <a:lnTo>
                  <a:pt x="3729125" y="1295400"/>
                </a:lnTo>
                <a:lnTo>
                  <a:pt x="3727537" y="1363662"/>
                </a:lnTo>
                <a:lnTo>
                  <a:pt x="3729125" y="1431925"/>
                </a:lnTo>
                <a:lnTo>
                  <a:pt x="3738650" y="1492250"/>
                </a:lnTo>
                <a:lnTo>
                  <a:pt x="3748175" y="1544637"/>
                </a:lnTo>
                <a:lnTo>
                  <a:pt x="3762462" y="1589087"/>
                </a:lnTo>
                <a:lnTo>
                  <a:pt x="3779925" y="1631950"/>
                </a:lnTo>
                <a:lnTo>
                  <a:pt x="3797387" y="1671637"/>
                </a:lnTo>
                <a:lnTo>
                  <a:pt x="3816437" y="1708150"/>
                </a:lnTo>
                <a:lnTo>
                  <a:pt x="3835487" y="1743075"/>
                </a:lnTo>
                <a:lnTo>
                  <a:pt x="3854537" y="1782762"/>
                </a:lnTo>
                <a:lnTo>
                  <a:pt x="3870412" y="1824037"/>
                </a:lnTo>
                <a:lnTo>
                  <a:pt x="3884700" y="1870075"/>
                </a:lnTo>
                <a:lnTo>
                  <a:pt x="3895812" y="1922462"/>
                </a:lnTo>
                <a:lnTo>
                  <a:pt x="3903750" y="1982787"/>
                </a:lnTo>
                <a:lnTo>
                  <a:pt x="3906925" y="2051050"/>
                </a:lnTo>
                <a:lnTo>
                  <a:pt x="3903750" y="2119312"/>
                </a:lnTo>
                <a:lnTo>
                  <a:pt x="3895812" y="2179637"/>
                </a:lnTo>
                <a:lnTo>
                  <a:pt x="3884700" y="2232025"/>
                </a:lnTo>
                <a:lnTo>
                  <a:pt x="3870412" y="2278062"/>
                </a:lnTo>
                <a:lnTo>
                  <a:pt x="3854537" y="2319337"/>
                </a:lnTo>
                <a:lnTo>
                  <a:pt x="3835487" y="2359025"/>
                </a:lnTo>
                <a:lnTo>
                  <a:pt x="3816437" y="2395537"/>
                </a:lnTo>
                <a:lnTo>
                  <a:pt x="3797387" y="2433637"/>
                </a:lnTo>
                <a:lnTo>
                  <a:pt x="3779925" y="2471737"/>
                </a:lnTo>
                <a:lnTo>
                  <a:pt x="3762462" y="2513012"/>
                </a:lnTo>
                <a:lnTo>
                  <a:pt x="3748175" y="2560637"/>
                </a:lnTo>
                <a:lnTo>
                  <a:pt x="3738650" y="2613025"/>
                </a:lnTo>
                <a:lnTo>
                  <a:pt x="3729125" y="2671762"/>
                </a:lnTo>
                <a:lnTo>
                  <a:pt x="3727537" y="2741612"/>
                </a:lnTo>
                <a:lnTo>
                  <a:pt x="3729125" y="2809875"/>
                </a:lnTo>
                <a:lnTo>
                  <a:pt x="3738650" y="2868612"/>
                </a:lnTo>
                <a:lnTo>
                  <a:pt x="3748175" y="2922587"/>
                </a:lnTo>
                <a:lnTo>
                  <a:pt x="3762462" y="2967037"/>
                </a:lnTo>
                <a:lnTo>
                  <a:pt x="3779925" y="3009900"/>
                </a:lnTo>
                <a:lnTo>
                  <a:pt x="3797387" y="3046412"/>
                </a:lnTo>
                <a:lnTo>
                  <a:pt x="3816437" y="3084512"/>
                </a:lnTo>
                <a:lnTo>
                  <a:pt x="3835487" y="3121025"/>
                </a:lnTo>
                <a:lnTo>
                  <a:pt x="3854537" y="3160712"/>
                </a:lnTo>
                <a:lnTo>
                  <a:pt x="3870412" y="3201987"/>
                </a:lnTo>
                <a:lnTo>
                  <a:pt x="3884700" y="3248025"/>
                </a:lnTo>
                <a:lnTo>
                  <a:pt x="3895812" y="3300412"/>
                </a:lnTo>
                <a:lnTo>
                  <a:pt x="3903750" y="3360737"/>
                </a:lnTo>
                <a:lnTo>
                  <a:pt x="3906925" y="3427412"/>
                </a:lnTo>
                <a:lnTo>
                  <a:pt x="3903750" y="3497262"/>
                </a:lnTo>
                <a:lnTo>
                  <a:pt x="3895812" y="3557587"/>
                </a:lnTo>
                <a:lnTo>
                  <a:pt x="3884700" y="3609975"/>
                </a:lnTo>
                <a:lnTo>
                  <a:pt x="3870412" y="3656012"/>
                </a:lnTo>
                <a:lnTo>
                  <a:pt x="3854537" y="3697287"/>
                </a:lnTo>
                <a:lnTo>
                  <a:pt x="3835487" y="3736975"/>
                </a:lnTo>
                <a:lnTo>
                  <a:pt x="3797387" y="3811587"/>
                </a:lnTo>
                <a:lnTo>
                  <a:pt x="3779925" y="3848100"/>
                </a:lnTo>
                <a:lnTo>
                  <a:pt x="3762462" y="3890962"/>
                </a:lnTo>
                <a:lnTo>
                  <a:pt x="3748175" y="3935412"/>
                </a:lnTo>
                <a:lnTo>
                  <a:pt x="3738650" y="3987800"/>
                </a:lnTo>
                <a:lnTo>
                  <a:pt x="3729125" y="4048125"/>
                </a:lnTo>
                <a:lnTo>
                  <a:pt x="3727537" y="4116387"/>
                </a:lnTo>
                <a:lnTo>
                  <a:pt x="3729125" y="4186237"/>
                </a:lnTo>
                <a:lnTo>
                  <a:pt x="3738650" y="4244975"/>
                </a:lnTo>
                <a:lnTo>
                  <a:pt x="3748175" y="4297362"/>
                </a:lnTo>
                <a:lnTo>
                  <a:pt x="3762462" y="4343400"/>
                </a:lnTo>
                <a:lnTo>
                  <a:pt x="3779925" y="4386262"/>
                </a:lnTo>
                <a:lnTo>
                  <a:pt x="3797387" y="4424362"/>
                </a:lnTo>
                <a:lnTo>
                  <a:pt x="3835487" y="4498975"/>
                </a:lnTo>
                <a:lnTo>
                  <a:pt x="3854537" y="4537075"/>
                </a:lnTo>
                <a:lnTo>
                  <a:pt x="3870412" y="4579937"/>
                </a:lnTo>
                <a:lnTo>
                  <a:pt x="3884700" y="4625975"/>
                </a:lnTo>
                <a:lnTo>
                  <a:pt x="3895812" y="4678362"/>
                </a:lnTo>
                <a:lnTo>
                  <a:pt x="3903750" y="4738687"/>
                </a:lnTo>
                <a:lnTo>
                  <a:pt x="3906925" y="4806950"/>
                </a:lnTo>
                <a:lnTo>
                  <a:pt x="3903750" y="4875212"/>
                </a:lnTo>
                <a:lnTo>
                  <a:pt x="3895812" y="4935537"/>
                </a:lnTo>
                <a:lnTo>
                  <a:pt x="3884700" y="4987925"/>
                </a:lnTo>
                <a:lnTo>
                  <a:pt x="3870412" y="5033962"/>
                </a:lnTo>
                <a:lnTo>
                  <a:pt x="3854537" y="5075237"/>
                </a:lnTo>
                <a:lnTo>
                  <a:pt x="3835487" y="5114925"/>
                </a:lnTo>
                <a:lnTo>
                  <a:pt x="3816437" y="5149850"/>
                </a:lnTo>
                <a:lnTo>
                  <a:pt x="3797387" y="5186362"/>
                </a:lnTo>
                <a:lnTo>
                  <a:pt x="3779925" y="5226050"/>
                </a:lnTo>
                <a:lnTo>
                  <a:pt x="3762462" y="5268912"/>
                </a:lnTo>
                <a:lnTo>
                  <a:pt x="3748175" y="5313362"/>
                </a:lnTo>
                <a:lnTo>
                  <a:pt x="3738650" y="5365750"/>
                </a:lnTo>
                <a:lnTo>
                  <a:pt x="3729125" y="5426075"/>
                </a:lnTo>
                <a:lnTo>
                  <a:pt x="3727537" y="5494337"/>
                </a:lnTo>
                <a:lnTo>
                  <a:pt x="3729125" y="5562600"/>
                </a:lnTo>
                <a:lnTo>
                  <a:pt x="3738650" y="5622925"/>
                </a:lnTo>
                <a:lnTo>
                  <a:pt x="3748175" y="5675312"/>
                </a:lnTo>
                <a:lnTo>
                  <a:pt x="3762462" y="5721350"/>
                </a:lnTo>
                <a:lnTo>
                  <a:pt x="3779925" y="5762625"/>
                </a:lnTo>
                <a:lnTo>
                  <a:pt x="3797387" y="5802312"/>
                </a:lnTo>
                <a:lnTo>
                  <a:pt x="3816437" y="5840412"/>
                </a:lnTo>
                <a:lnTo>
                  <a:pt x="3835487" y="5876925"/>
                </a:lnTo>
                <a:lnTo>
                  <a:pt x="3854537" y="5915025"/>
                </a:lnTo>
                <a:lnTo>
                  <a:pt x="3870412" y="5956300"/>
                </a:lnTo>
                <a:lnTo>
                  <a:pt x="3884700" y="6003925"/>
                </a:lnTo>
                <a:lnTo>
                  <a:pt x="3895812" y="6056312"/>
                </a:lnTo>
                <a:lnTo>
                  <a:pt x="3903750" y="6113462"/>
                </a:lnTo>
                <a:lnTo>
                  <a:pt x="3906925" y="6183312"/>
                </a:lnTo>
                <a:lnTo>
                  <a:pt x="3903750" y="6251575"/>
                </a:lnTo>
                <a:lnTo>
                  <a:pt x="3895812" y="6311900"/>
                </a:lnTo>
                <a:lnTo>
                  <a:pt x="3884700" y="6361112"/>
                </a:lnTo>
                <a:lnTo>
                  <a:pt x="3870412" y="6407150"/>
                </a:lnTo>
                <a:lnTo>
                  <a:pt x="3854537" y="6448425"/>
                </a:lnTo>
                <a:lnTo>
                  <a:pt x="3837075" y="6488112"/>
                </a:lnTo>
                <a:lnTo>
                  <a:pt x="3819612" y="6523037"/>
                </a:lnTo>
                <a:lnTo>
                  <a:pt x="3800562" y="6561137"/>
                </a:lnTo>
                <a:lnTo>
                  <a:pt x="3781512" y="6597650"/>
                </a:lnTo>
                <a:lnTo>
                  <a:pt x="3765637" y="6640512"/>
                </a:lnTo>
                <a:lnTo>
                  <a:pt x="3749762" y="6683375"/>
                </a:lnTo>
                <a:lnTo>
                  <a:pt x="3740237" y="6735762"/>
                </a:lnTo>
                <a:lnTo>
                  <a:pt x="3732300" y="6791325"/>
                </a:lnTo>
                <a:lnTo>
                  <a:pt x="372753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9700" name="Picture 4" descr="Image result for hydration">
            <a:extLst>
              <a:ext uri="{FF2B5EF4-FFF2-40B4-BE49-F238E27FC236}">
                <a16:creationId xmlns="" xmlns:a16="http://schemas.microsoft.com/office/drawing/2014/main" id="{BE311F25-D354-45A4-8C05-82FC2453D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38"/>
          <a:stretch/>
        </p:blipFill>
        <p:spPr bwMode="auto">
          <a:xfrm>
            <a:off x="20" y="-1"/>
            <a:ext cx="4064257"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7" name="Freeform: Shape 206">
            <a:extLst>
              <a:ext uri="{FF2B5EF4-FFF2-40B4-BE49-F238E27FC236}">
                <a16:creationId xmlns="" xmlns:a16="http://schemas.microsoft.com/office/drawing/2014/main" id="{F7CC7D8E-EFA5-4077-A4F3-6CA7CE1245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4502" y="0"/>
            <a:ext cx="4287499" cy="6858000"/>
          </a:xfrm>
          <a:custGeom>
            <a:avLst/>
            <a:gdLst>
              <a:gd name="connsiteX0" fmla="*/ 0 w 4287499"/>
              <a:gd name="connsiteY0" fmla="*/ 0 h 6858000"/>
              <a:gd name="connsiteX1" fmla="*/ 4287499 w 4287499"/>
              <a:gd name="connsiteY1" fmla="*/ 0 h 6858000"/>
              <a:gd name="connsiteX2" fmla="*/ 4287499 w 4287499"/>
              <a:gd name="connsiteY2" fmla="*/ 6858000 h 6858000"/>
              <a:gd name="connsiteX3" fmla="*/ 0 w 4287499"/>
              <a:gd name="connsiteY3" fmla="*/ 6858000 h 6858000"/>
              <a:gd name="connsiteX4" fmla="*/ 4763 w 4287499"/>
              <a:gd name="connsiteY4" fmla="*/ 6791325 h 6858000"/>
              <a:gd name="connsiteX5" fmla="*/ 12700 w 4287499"/>
              <a:gd name="connsiteY5" fmla="*/ 6735762 h 6858000"/>
              <a:gd name="connsiteX6" fmla="*/ 22225 w 4287499"/>
              <a:gd name="connsiteY6" fmla="*/ 6683375 h 6858000"/>
              <a:gd name="connsiteX7" fmla="*/ 38100 w 4287499"/>
              <a:gd name="connsiteY7" fmla="*/ 6640512 h 6858000"/>
              <a:gd name="connsiteX8" fmla="*/ 53975 w 4287499"/>
              <a:gd name="connsiteY8" fmla="*/ 6597650 h 6858000"/>
              <a:gd name="connsiteX9" fmla="*/ 73025 w 4287499"/>
              <a:gd name="connsiteY9" fmla="*/ 6561137 h 6858000"/>
              <a:gd name="connsiteX10" fmla="*/ 92075 w 4287499"/>
              <a:gd name="connsiteY10" fmla="*/ 6523037 h 6858000"/>
              <a:gd name="connsiteX11" fmla="*/ 109538 w 4287499"/>
              <a:gd name="connsiteY11" fmla="*/ 6488112 h 6858000"/>
              <a:gd name="connsiteX12" fmla="*/ 127000 w 4287499"/>
              <a:gd name="connsiteY12" fmla="*/ 6448425 h 6858000"/>
              <a:gd name="connsiteX13" fmla="*/ 142875 w 4287499"/>
              <a:gd name="connsiteY13" fmla="*/ 6407150 h 6858000"/>
              <a:gd name="connsiteX14" fmla="*/ 157163 w 4287499"/>
              <a:gd name="connsiteY14" fmla="*/ 6361112 h 6858000"/>
              <a:gd name="connsiteX15" fmla="*/ 168275 w 4287499"/>
              <a:gd name="connsiteY15" fmla="*/ 6311900 h 6858000"/>
              <a:gd name="connsiteX16" fmla="*/ 176213 w 4287499"/>
              <a:gd name="connsiteY16" fmla="*/ 6251575 h 6858000"/>
              <a:gd name="connsiteX17" fmla="*/ 179388 w 4287499"/>
              <a:gd name="connsiteY17" fmla="*/ 6183312 h 6858000"/>
              <a:gd name="connsiteX18" fmla="*/ 176213 w 4287499"/>
              <a:gd name="connsiteY18" fmla="*/ 6113462 h 6858000"/>
              <a:gd name="connsiteX19" fmla="*/ 168275 w 4287499"/>
              <a:gd name="connsiteY19" fmla="*/ 6056312 h 6858000"/>
              <a:gd name="connsiteX20" fmla="*/ 157163 w 4287499"/>
              <a:gd name="connsiteY20" fmla="*/ 6003925 h 6858000"/>
              <a:gd name="connsiteX21" fmla="*/ 142875 w 4287499"/>
              <a:gd name="connsiteY21" fmla="*/ 5956300 h 6858000"/>
              <a:gd name="connsiteX22" fmla="*/ 127000 w 4287499"/>
              <a:gd name="connsiteY22" fmla="*/ 5915025 h 6858000"/>
              <a:gd name="connsiteX23" fmla="*/ 107950 w 4287499"/>
              <a:gd name="connsiteY23" fmla="*/ 5876925 h 6858000"/>
              <a:gd name="connsiteX24" fmla="*/ 88900 w 4287499"/>
              <a:gd name="connsiteY24" fmla="*/ 5840412 h 6858000"/>
              <a:gd name="connsiteX25" fmla="*/ 69850 w 4287499"/>
              <a:gd name="connsiteY25" fmla="*/ 5802312 h 6858000"/>
              <a:gd name="connsiteX26" fmla="*/ 52388 w 4287499"/>
              <a:gd name="connsiteY26" fmla="*/ 5762625 h 6858000"/>
              <a:gd name="connsiteX27" fmla="*/ 34925 w 4287499"/>
              <a:gd name="connsiteY27" fmla="*/ 5721350 h 6858000"/>
              <a:gd name="connsiteX28" fmla="*/ 20638 w 4287499"/>
              <a:gd name="connsiteY28" fmla="*/ 5675312 h 6858000"/>
              <a:gd name="connsiteX29" fmla="*/ 11113 w 4287499"/>
              <a:gd name="connsiteY29" fmla="*/ 5622925 h 6858000"/>
              <a:gd name="connsiteX30" fmla="*/ 1588 w 4287499"/>
              <a:gd name="connsiteY30" fmla="*/ 5562600 h 6858000"/>
              <a:gd name="connsiteX31" fmla="*/ 0 w 4287499"/>
              <a:gd name="connsiteY31" fmla="*/ 5494337 h 6858000"/>
              <a:gd name="connsiteX32" fmla="*/ 1588 w 4287499"/>
              <a:gd name="connsiteY32" fmla="*/ 5426075 h 6858000"/>
              <a:gd name="connsiteX33" fmla="*/ 11113 w 4287499"/>
              <a:gd name="connsiteY33" fmla="*/ 5365750 h 6858000"/>
              <a:gd name="connsiteX34" fmla="*/ 20638 w 4287499"/>
              <a:gd name="connsiteY34" fmla="*/ 5313362 h 6858000"/>
              <a:gd name="connsiteX35" fmla="*/ 34925 w 4287499"/>
              <a:gd name="connsiteY35" fmla="*/ 5268912 h 6858000"/>
              <a:gd name="connsiteX36" fmla="*/ 52388 w 4287499"/>
              <a:gd name="connsiteY36" fmla="*/ 5226050 h 6858000"/>
              <a:gd name="connsiteX37" fmla="*/ 69850 w 4287499"/>
              <a:gd name="connsiteY37" fmla="*/ 5186362 h 6858000"/>
              <a:gd name="connsiteX38" fmla="*/ 88900 w 4287499"/>
              <a:gd name="connsiteY38" fmla="*/ 5149850 h 6858000"/>
              <a:gd name="connsiteX39" fmla="*/ 107950 w 4287499"/>
              <a:gd name="connsiteY39" fmla="*/ 5114925 h 6858000"/>
              <a:gd name="connsiteX40" fmla="*/ 127000 w 4287499"/>
              <a:gd name="connsiteY40" fmla="*/ 5075237 h 6858000"/>
              <a:gd name="connsiteX41" fmla="*/ 142875 w 4287499"/>
              <a:gd name="connsiteY41" fmla="*/ 5033962 h 6858000"/>
              <a:gd name="connsiteX42" fmla="*/ 157163 w 4287499"/>
              <a:gd name="connsiteY42" fmla="*/ 4987925 h 6858000"/>
              <a:gd name="connsiteX43" fmla="*/ 168275 w 4287499"/>
              <a:gd name="connsiteY43" fmla="*/ 4935537 h 6858000"/>
              <a:gd name="connsiteX44" fmla="*/ 176213 w 4287499"/>
              <a:gd name="connsiteY44" fmla="*/ 4875212 h 6858000"/>
              <a:gd name="connsiteX45" fmla="*/ 179388 w 4287499"/>
              <a:gd name="connsiteY45" fmla="*/ 4806950 h 6858000"/>
              <a:gd name="connsiteX46" fmla="*/ 176213 w 4287499"/>
              <a:gd name="connsiteY46" fmla="*/ 4738687 h 6858000"/>
              <a:gd name="connsiteX47" fmla="*/ 168275 w 4287499"/>
              <a:gd name="connsiteY47" fmla="*/ 4678362 h 6858000"/>
              <a:gd name="connsiteX48" fmla="*/ 157163 w 4287499"/>
              <a:gd name="connsiteY48" fmla="*/ 4625975 h 6858000"/>
              <a:gd name="connsiteX49" fmla="*/ 142875 w 4287499"/>
              <a:gd name="connsiteY49" fmla="*/ 4579937 h 6858000"/>
              <a:gd name="connsiteX50" fmla="*/ 127000 w 4287499"/>
              <a:gd name="connsiteY50" fmla="*/ 4537075 h 6858000"/>
              <a:gd name="connsiteX51" fmla="*/ 107950 w 4287499"/>
              <a:gd name="connsiteY51" fmla="*/ 4498975 h 6858000"/>
              <a:gd name="connsiteX52" fmla="*/ 69850 w 4287499"/>
              <a:gd name="connsiteY52" fmla="*/ 4424362 h 6858000"/>
              <a:gd name="connsiteX53" fmla="*/ 52388 w 4287499"/>
              <a:gd name="connsiteY53" fmla="*/ 4386262 h 6858000"/>
              <a:gd name="connsiteX54" fmla="*/ 34925 w 4287499"/>
              <a:gd name="connsiteY54" fmla="*/ 4343400 h 6858000"/>
              <a:gd name="connsiteX55" fmla="*/ 20638 w 4287499"/>
              <a:gd name="connsiteY55" fmla="*/ 4297362 h 6858000"/>
              <a:gd name="connsiteX56" fmla="*/ 11113 w 4287499"/>
              <a:gd name="connsiteY56" fmla="*/ 4244975 h 6858000"/>
              <a:gd name="connsiteX57" fmla="*/ 1588 w 4287499"/>
              <a:gd name="connsiteY57" fmla="*/ 4186237 h 6858000"/>
              <a:gd name="connsiteX58" fmla="*/ 0 w 4287499"/>
              <a:gd name="connsiteY58" fmla="*/ 4116387 h 6858000"/>
              <a:gd name="connsiteX59" fmla="*/ 1588 w 4287499"/>
              <a:gd name="connsiteY59" fmla="*/ 4048125 h 6858000"/>
              <a:gd name="connsiteX60" fmla="*/ 11113 w 4287499"/>
              <a:gd name="connsiteY60" fmla="*/ 3987800 h 6858000"/>
              <a:gd name="connsiteX61" fmla="*/ 20638 w 4287499"/>
              <a:gd name="connsiteY61" fmla="*/ 3935412 h 6858000"/>
              <a:gd name="connsiteX62" fmla="*/ 34925 w 4287499"/>
              <a:gd name="connsiteY62" fmla="*/ 3890962 h 6858000"/>
              <a:gd name="connsiteX63" fmla="*/ 52388 w 4287499"/>
              <a:gd name="connsiteY63" fmla="*/ 3848100 h 6858000"/>
              <a:gd name="connsiteX64" fmla="*/ 69850 w 4287499"/>
              <a:gd name="connsiteY64" fmla="*/ 3811587 h 6858000"/>
              <a:gd name="connsiteX65" fmla="*/ 107950 w 4287499"/>
              <a:gd name="connsiteY65" fmla="*/ 3736975 h 6858000"/>
              <a:gd name="connsiteX66" fmla="*/ 127000 w 4287499"/>
              <a:gd name="connsiteY66" fmla="*/ 3697287 h 6858000"/>
              <a:gd name="connsiteX67" fmla="*/ 142875 w 4287499"/>
              <a:gd name="connsiteY67" fmla="*/ 3656012 h 6858000"/>
              <a:gd name="connsiteX68" fmla="*/ 157163 w 4287499"/>
              <a:gd name="connsiteY68" fmla="*/ 3609975 h 6858000"/>
              <a:gd name="connsiteX69" fmla="*/ 168275 w 4287499"/>
              <a:gd name="connsiteY69" fmla="*/ 3557587 h 6858000"/>
              <a:gd name="connsiteX70" fmla="*/ 176213 w 4287499"/>
              <a:gd name="connsiteY70" fmla="*/ 3497262 h 6858000"/>
              <a:gd name="connsiteX71" fmla="*/ 179388 w 4287499"/>
              <a:gd name="connsiteY71" fmla="*/ 3427412 h 6858000"/>
              <a:gd name="connsiteX72" fmla="*/ 176213 w 4287499"/>
              <a:gd name="connsiteY72" fmla="*/ 3360737 h 6858000"/>
              <a:gd name="connsiteX73" fmla="*/ 168275 w 4287499"/>
              <a:gd name="connsiteY73" fmla="*/ 3300412 h 6858000"/>
              <a:gd name="connsiteX74" fmla="*/ 157163 w 4287499"/>
              <a:gd name="connsiteY74" fmla="*/ 3248025 h 6858000"/>
              <a:gd name="connsiteX75" fmla="*/ 142875 w 4287499"/>
              <a:gd name="connsiteY75" fmla="*/ 3201987 h 6858000"/>
              <a:gd name="connsiteX76" fmla="*/ 127000 w 4287499"/>
              <a:gd name="connsiteY76" fmla="*/ 3160712 h 6858000"/>
              <a:gd name="connsiteX77" fmla="*/ 107950 w 4287499"/>
              <a:gd name="connsiteY77" fmla="*/ 3121025 h 6858000"/>
              <a:gd name="connsiteX78" fmla="*/ 88900 w 4287499"/>
              <a:gd name="connsiteY78" fmla="*/ 3084512 h 6858000"/>
              <a:gd name="connsiteX79" fmla="*/ 69850 w 4287499"/>
              <a:gd name="connsiteY79" fmla="*/ 3046412 h 6858000"/>
              <a:gd name="connsiteX80" fmla="*/ 52388 w 4287499"/>
              <a:gd name="connsiteY80" fmla="*/ 3009900 h 6858000"/>
              <a:gd name="connsiteX81" fmla="*/ 34925 w 4287499"/>
              <a:gd name="connsiteY81" fmla="*/ 2967037 h 6858000"/>
              <a:gd name="connsiteX82" fmla="*/ 20638 w 4287499"/>
              <a:gd name="connsiteY82" fmla="*/ 2922587 h 6858000"/>
              <a:gd name="connsiteX83" fmla="*/ 11113 w 4287499"/>
              <a:gd name="connsiteY83" fmla="*/ 2868612 h 6858000"/>
              <a:gd name="connsiteX84" fmla="*/ 1588 w 4287499"/>
              <a:gd name="connsiteY84" fmla="*/ 2809875 h 6858000"/>
              <a:gd name="connsiteX85" fmla="*/ 0 w 4287499"/>
              <a:gd name="connsiteY85" fmla="*/ 2741612 h 6858000"/>
              <a:gd name="connsiteX86" fmla="*/ 1588 w 4287499"/>
              <a:gd name="connsiteY86" fmla="*/ 2671762 h 6858000"/>
              <a:gd name="connsiteX87" fmla="*/ 11113 w 4287499"/>
              <a:gd name="connsiteY87" fmla="*/ 2613025 h 6858000"/>
              <a:gd name="connsiteX88" fmla="*/ 20638 w 4287499"/>
              <a:gd name="connsiteY88" fmla="*/ 2560637 h 6858000"/>
              <a:gd name="connsiteX89" fmla="*/ 34925 w 4287499"/>
              <a:gd name="connsiteY89" fmla="*/ 2513012 h 6858000"/>
              <a:gd name="connsiteX90" fmla="*/ 52388 w 4287499"/>
              <a:gd name="connsiteY90" fmla="*/ 2471737 h 6858000"/>
              <a:gd name="connsiteX91" fmla="*/ 69850 w 4287499"/>
              <a:gd name="connsiteY91" fmla="*/ 2433637 h 6858000"/>
              <a:gd name="connsiteX92" fmla="*/ 88900 w 4287499"/>
              <a:gd name="connsiteY92" fmla="*/ 2395537 h 6858000"/>
              <a:gd name="connsiteX93" fmla="*/ 107950 w 4287499"/>
              <a:gd name="connsiteY93" fmla="*/ 2359025 h 6858000"/>
              <a:gd name="connsiteX94" fmla="*/ 127000 w 4287499"/>
              <a:gd name="connsiteY94" fmla="*/ 2319337 h 6858000"/>
              <a:gd name="connsiteX95" fmla="*/ 142875 w 4287499"/>
              <a:gd name="connsiteY95" fmla="*/ 2278062 h 6858000"/>
              <a:gd name="connsiteX96" fmla="*/ 157163 w 4287499"/>
              <a:gd name="connsiteY96" fmla="*/ 2232025 h 6858000"/>
              <a:gd name="connsiteX97" fmla="*/ 168275 w 4287499"/>
              <a:gd name="connsiteY97" fmla="*/ 2179637 h 6858000"/>
              <a:gd name="connsiteX98" fmla="*/ 176213 w 4287499"/>
              <a:gd name="connsiteY98" fmla="*/ 2119312 h 6858000"/>
              <a:gd name="connsiteX99" fmla="*/ 179388 w 4287499"/>
              <a:gd name="connsiteY99" fmla="*/ 2051050 h 6858000"/>
              <a:gd name="connsiteX100" fmla="*/ 176213 w 4287499"/>
              <a:gd name="connsiteY100" fmla="*/ 1982787 h 6858000"/>
              <a:gd name="connsiteX101" fmla="*/ 168275 w 4287499"/>
              <a:gd name="connsiteY101" fmla="*/ 1922462 h 6858000"/>
              <a:gd name="connsiteX102" fmla="*/ 157163 w 4287499"/>
              <a:gd name="connsiteY102" fmla="*/ 1870075 h 6858000"/>
              <a:gd name="connsiteX103" fmla="*/ 142875 w 4287499"/>
              <a:gd name="connsiteY103" fmla="*/ 1824037 h 6858000"/>
              <a:gd name="connsiteX104" fmla="*/ 127000 w 4287499"/>
              <a:gd name="connsiteY104" fmla="*/ 1782762 h 6858000"/>
              <a:gd name="connsiteX105" fmla="*/ 107950 w 4287499"/>
              <a:gd name="connsiteY105" fmla="*/ 1743075 h 6858000"/>
              <a:gd name="connsiteX106" fmla="*/ 88900 w 4287499"/>
              <a:gd name="connsiteY106" fmla="*/ 1708150 h 6858000"/>
              <a:gd name="connsiteX107" fmla="*/ 69850 w 4287499"/>
              <a:gd name="connsiteY107" fmla="*/ 1671637 h 6858000"/>
              <a:gd name="connsiteX108" fmla="*/ 52388 w 4287499"/>
              <a:gd name="connsiteY108" fmla="*/ 1631950 h 6858000"/>
              <a:gd name="connsiteX109" fmla="*/ 34925 w 4287499"/>
              <a:gd name="connsiteY109" fmla="*/ 1589087 h 6858000"/>
              <a:gd name="connsiteX110" fmla="*/ 20638 w 4287499"/>
              <a:gd name="connsiteY110" fmla="*/ 1544637 h 6858000"/>
              <a:gd name="connsiteX111" fmla="*/ 11113 w 4287499"/>
              <a:gd name="connsiteY111" fmla="*/ 1492250 h 6858000"/>
              <a:gd name="connsiteX112" fmla="*/ 1588 w 4287499"/>
              <a:gd name="connsiteY112" fmla="*/ 1431925 h 6858000"/>
              <a:gd name="connsiteX113" fmla="*/ 0 w 4287499"/>
              <a:gd name="connsiteY113" fmla="*/ 1363662 h 6858000"/>
              <a:gd name="connsiteX114" fmla="*/ 1588 w 4287499"/>
              <a:gd name="connsiteY114" fmla="*/ 1295400 h 6858000"/>
              <a:gd name="connsiteX115" fmla="*/ 11113 w 4287499"/>
              <a:gd name="connsiteY115" fmla="*/ 1235075 h 6858000"/>
              <a:gd name="connsiteX116" fmla="*/ 20638 w 4287499"/>
              <a:gd name="connsiteY116" fmla="*/ 1182687 h 6858000"/>
              <a:gd name="connsiteX117" fmla="*/ 34925 w 4287499"/>
              <a:gd name="connsiteY117" fmla="*/ 1136650 h 6858000"/>
              <a:gd name="connsiteX118" fmla="*/ 52388 w 4287499"/>
              <a:gd name="connsiteY118" fmla="*/ 1095375 h 6858000"/>
              <a:gd name="connsiteX119" fmla="*/ 69850 w 4287499"/>
              <a:gd name="connsiteY119" fmla="*/ 1055687 h 6858000"/>
              <a:gd name="connsiteX120" fmla="*/ 88900 w 4287499"/>
              <a:gd name="connsiteY120" fmla="*/ 1017587 h 6858000"/>
              <a:gd name="connsiteX121" fmla="*/ 107950 w 4287499"/>
              <a:gd name="connsiteY121" fmla="*/ 981075 h 6858000"/>
              <a:gd name="connsiteX122" fmla="*/ 127000 w 4287499"/>
              <a:gd name="connsiteY122" fmla="*/ 942975 h 6858000"/>
              <a:gd name="connsiteX123" fmla="*/ 142875 w 4287499"/>
              <a:gd name="connsiteY123" fmla="*/ 901700 h 6858000"/>
              <a:gd name="connsiteX124" fmla="*/ 157163 w 4287499"/>
              <a:gd name="connsiteY124" fmla="*/ 854075 h 6858000"/>
              <a:gd name="connsiteX125" fmla="*/ 168275 w 4287499"/>
              <a:gd name="connsiteY125" fmla="*/ 801687 h 6858000"/>
              <a:gd name="connsiteX126" fmla="*/ 176213 w 4287499"/>
              <a:gd name="connsiteY126" fmla="*/ 744537 h 6858000"/>
              <a:gd name="connsiteX127" fmla="*/ 179388 w 4287499"/>
              <a:gd name="connsiteY127" fmla="*/ 673100 h 6858000"/>
              <a:gd name="connsiteX128" fmla="*/ 176213 w 4287499"/>
              <a:gd name="connsiteY128" fmla="*/ 606425 h 6858000"/>
              <a:gd name="connsiteX129" fmla="*/ 168275 w 4287499"/>
              <a:gd name="connsiteY129" fmla="*/ 546100 h 6858000"/>
              <a:gd name="connsiteX130" fmla="*/ 157163 w 4287499"/>
              <a:gd name="connsiteY130" fmla="*/ 496887 h 6858000"/>
              <a:gd name="connsiteX131" fmla="*/ 142875 w 4287499"/>
              <a:gd name="connsiteY131" fmla="*/ 450850 h 6858000"/>
              <a:gd name="connsiteX132" fmla="*/ 127000 w 4287499"/>
              <a:gd name="connsiteY132" fmla="*/ 409575 h 6858000"/>
              <a:gd name="connsiteX133" fmla="*/ 109538 w 4287499"/>
              <a:gd name="connsiteY133" fmla="*/ 369887 h 6858000"/>
              <a:gd name="connsiteX134" fmla="*/ 92075 w 4287499"/>
              <a:gd name="connsiteY134" fmla="*/ 334962 h 6858000"/>
              <a:gd name="connsiteX135" fmla="*/ 73025 w 4287499"/>
              <a:gd name="connsiteY135" fmla="*/ 296862 h 6858000"/>
              <a:gd name="connsiteX136" fmla="*/ 53975 w 4287499"/>
              <a:gd name="connsiteY136" fmla="*/ 260350 h 6858000"/>
              <a:gd name="connsiteX137" fmla="*/ 38100 w 4287499"/>
              <a:gd name="connsiteY137" fmla="*/ 217487 h 6858000"/>
              <a:gd name="connsiteX138" fmla="*/ 22225 w 4287499"/>
              <a:gd name="connsiteY138" fmla="*/ 174625 h 6858000"/>
              <a:gd name="connsiteX139" fmla="*/ 12700 w 4287499"/>
              <a:gd name="connsiteY139" fmla="*/ 122237 h 6858000"/>
              <a:gd name="connsiteX140" fmla="*/ 4763 w 428749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87499" h="6858000">
                <a:moveTo>
                  <a:pt x="0" y="0"/>
                </a:moveTo>
                <a:lnTo>
                  <a:pt x="4287499" y="0"/>
                </a:lnTo>
                <a:lnTo>
                  <a:pt x="4287499"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8178228" y="1304819"/>
            <a:ext cx="3906925" cy="4781602"/>
          </a:xfrm>
        </p:spPr>
        <p:txBody>
          <a:bodyPr>
            <a:normAutofit/>
          </a:bodyPr>
          <a:lstStyle/>
          <a:p>
            <a:pPr marL="0" indent="0" algn="ctr">
              <a:buNone/>
            </a:pPr>
            <a:r>
              <a:rPr lang="en-US" sz="4000" b="1" dirty="0">
                <a:solidFill>
                  <a:srgbClr val="FFC000"/>
                </a:solidFill>
              </a:rPr>
              <a:t>How can you tell if you are hydrated enough?</a:t>
            </a:r>
          </a:p>
          <a:p>
            <a:pPr marL="0" indent="0">
              <a:buNone/>
            </a:pPr>
            <a:endParaRPr lang="en-US" dirty="0">
              <a:solidFill>
                <a:schemeClr val="tx1"/>
              </a:solidFill>
            </a:endParaRPr>
          </a:p>
        </p:txBody>
      </p:sp>
    </p:spTree>
    <p:extLst>
      <p:ext uri="{BB962C8B-B14F-4D97-AF65-F5344CB8AC3E}">
        <p14:creationId xmlns:p14="http://schemas.microsoft.com/office/powerpoint/2010/main" val="273692224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3870960" cy="4978817"/>
          </a:xfrm>
        </p:spPr>
        <p:txBody>
          <a:bodyPr>
            <a:normAutofit/>
          </a:bodyPr>
          <a:lstStyle/>
          <a:p>
            <a:pPr marL="0" indent="0">
              <a:buNone/>
            </a:pPr>
            <a:r>
              <a:rPr lang="en-US" sz="4000" b="1" dirty="0">
                <a:solidFill>
                  <a:srgbClr val="FFC000"/>
                </a:solidFill>
              </a:rPr>
              <a:t>How much water should you drink each day?</a:t>
            </a:r>
          </a:p>
          <a:p>
            <a:pPr marL="0" indent="0">
              <a:buNone/>
            </a:pPr>
            <a:endParaRPr lang="en-US" sz="3200" dirty="0">
              <a:solidFill>
                <a:schemeClr val="bg1"/>
              </a:solidFill>
            </a:endParaRPr>
          </a:p>
        </p:txBody>
      </p:sp>
      <p:pic>
        <p:nvPicPr>
          <p:cNvPr id="1026" name="Picture 2" descr="Image result for how much water should you drink a day child">
            <a:extLst>
              <a:ext uri="{FF2B5EF4-FFF2-40B4-BE49-F238E27FC236}">
                <a16:creationId xmlns="" xmlns:a16="http://schemas.microsoft.com/office/drawing/2014/main" id="{ADE30C15-1AC4-4E33-AA36-F0F9A24F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70" y="0"/>
            <a:ext cx="6021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5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1592473521"/>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11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54CA7-0E6A-4BA8-A120-0C5007F923C1}"/>
              </a:ext>
            </a:extLst>
          </p:cNvPr>
          <p:cNvSpPr>
            <a:spLocks noGrp="1"/>
          </p:cNvSpPr>
          <p:nvPr>
            <p:ph type="title"/>
          </p:nvPr>
        </p:nvSpPr>
        <p:spPr>
          <a:xfrm>
            <a:off x="1006839" y="372959"/>
            <a:ext cx="10178322" cy="1154183"/>
          </a:xfrm>
        </p:spPr>
        <p:txBody>
          <a:bodyPr>
            <a:normAutofit/>
          </a:bodyPr>
          <a:lstStyle/>
          <a:p>
            <a:pPr algn="ctr"/>
            <a:r>
              <a:rPr lang="en-US" sz="5400" dirty="0"/>
              <a:t>Goal Setting</a:t>
            </a:r>
          </a:p>
        </p:txBody>
      </p:sp>
      <p:sp>
        <p:nvSpPr>
          <p:cNvPr id="3" name="Content Placeholder 2">
            <a:extLst>
              <a:ext uri="{FF2B5EF4-FFF2-40B4-BE49-F238E27FC236}">
                <a16:creationId xmlns="" xmlns:a16="http://schemas.microsoft.com/office/drawing/2014/main" id="{74DBC6B6-4093-48DC-AC6E-AEB4D853FD1A}"/>
              </a:ext>
            </a:extLst>
          </p:cNvPr>
          <p:cNvSpPr>
            <a:spLocks noGrp="1"/>
          </p:cNvSpPr>
          <p:nvPr>
            <p:ph idx="1"/>
          </p:nvPr>
        </p:nvSpPr>
        <p:spPr>
          <a:xfrm>
            <a:off x="762000" y="1597844"/>
            <a:ext cx="11134627" cy="5260156"/>
          </a:xfrm>
        </p:spPr>
        <p:txBody>
          <a:bodyPr>
            <a:normAutofit/>
          </a:bodyPr>
          <a:lstStyle/>
          <a:p>
            <a:pPr marL="0" indent="0" algn="ctr">
              <a:buNone/>
            </a:pPr>
            <a:r>
              <a:rPr lang="en-US" sz="3200" dirty="0"/>
              <a:t>I currently drink about _______ cups of water a day.</a:t>
            </a:r>
          </a:p>
          <a:p>
            <a:pPr marL="0" indent="0" algn="ctr">
              <a:buNone/>
            </a:pPr>
            <a:r>
              <a:rPr lang="en-US" sz="3200" dirty="0"/>
              <a:t>I know I should be drinking _______ cups of water a day.</a:t>
            </a:r>
          </a:p>
          <a:p>
            <a:pPr marL="0" indent="0" algn="ctr">
              <a:buNone/>
            </a:pPr>
            <a:endParaRPr lang="en-US" sz="3200" dirty="0"/>
          </a:p>
          <a:p>
            <a:pPr marL="0" indent="0" algn="ctr">
              <a:buNone/>
            </a:pPr>
            <a:r>
              <a:rPr lang="en-US" sz="4000" b="1" dirty="0"/>
              <a:t>My water drinking goal is ___________ .</a:t>
            </a:r>
          </a:p>
          <a:p>
            <a:pPr marL="0" indent="0" algn="ctr">
              <a:buNone/>
            </a:pPr>
            <a:endParaRPr lang="en-US" sz="4000" b="1" dirty="0"/>
          </a:p>
          <a:p>
            <a:pPr marL="0" indent="0" algn="ctr">
              <a:buNone/>
            </a:pPr>
            <a:r>
              <a:rPr lang="en-US" sz="4000" b="1" dirty="0">
                <a:solidFill>
                  <a:schemeClr val="accent1"/>
                </a:solidFill>
              </a:rPr>
              <a:t>What will you do </a:t>
            </a:r>
            <a:r>
              <a:rPr lang="en-US" sz="4000" b="1" u="sng" dirty="0">
                <a:solidFill>
                  <a:schemeClr val="accent1"/>
                </a:solidFill>
              </a:rPr>
              <a:t>differently</a:t>
            </a:r>
            <a:r>
              <a:rPr lang="en-US" sz="4000" b="1" dirty="0">
                <a:solidFill>
                  <a:schemeClr val="accent1"/>
                </a:solidFill>
              </a:rPr>
              <a:t> to reach your goal?</a:t>
            </a:r>
          </a:p>
        </p:txBody>
      </p:sp>
    </p:spTree>
    <p:extLst>
      <p:ext uri="{BB962C8B-B14F-4D97-AF65-F5344CB8AC3E}">
        <p14:creationId xmlns:p14="http://schemas.microsoft.com/office/powerpoint/2010/main" val="15186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452121"/>
            <a:ext cx="4175760" cy="750824"/>
          </a:xfrm>
        </p:spPr>
        <p:txBody>
          <a:bodyPr anchor="b">
            <a:normAutofit/>
          </a:bodyPr>
          <a:lstStyle/>
          <a:p>
            <a:r>
              <a:rPr lang="en-US" sz="3200" dirty="0">
                <a:solidFill>
                  <a:schemeClr val="accent1"/>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3870960" cy="4978817"/>
          </a:xfrm>
        </p:spPr>
        <p:txBody>
          <a:bodyPr>
            <a:normAutofit/>
          </a:bodyPr>
          <a:lstStyle/>
          <a:p>
            <a:pPr marL="0" indent="0">
              <a:buNone/>
            </a:pPr>
            <a:r>
              <a:rPr lang="en-US" sz="3200" dirty="0">
                <a:solidFill>
                  <a:schemeClr val="bg1"/>
                </a:solidFill>
              </a:rPr>
              <a:t>What are the five food groups?</a:t>
            </a:r>
          </a:p>
          <a:p>
            <a:pPr marL="0" indent="0">
              <a:buNone/>
            </a:pPr>
            <a:endParaRPr lang="en-US" sz="3200" dirty="0">
              <a:solidFill>
                <a:schemeClr val="bg1"/>
              </a:solidFill>
            </a:endParaRPr>
          </a:p>
          <a:p>
            <a:pPr marL="0" indent="0">
              <a:buNone/>
            </a:pPr>
            <a:r>
              <a:rPr lang="en-US" sz="3200" dirty="0">
                <a:solidFill>
                  <a:schemeClr val="bg1"/>
                </a:solidFill>
              </a:rPr>
              <a:t>What foods give us energy?</a:t>
            </a:r>
          </a:p>
          <a:p>
            <a:pPr marL="0" indent="0">
              <a:buNone/>
            </a:pPr>
            <a:endParaRPr lang="en-US" sz="3200" dirty="0">
              <a:solidFill>
                <a:schemeClr val="bg1"/>
              </a:solidFill>
            </a:endParaRPr>
          </a:p>
          <a:p>
            <a:pPr marL="0" indent="0">
              <a:buNone/>
            </a:pPr>
            <a:r>
              <a:rPr lang="en-US" sz="3200" dirty="0">
                <a:solidFill>
                  <a:schemeClr val="bg1"/>
                </a:solidFill>
              </a:rPr>
              <a:t>What foods take away energy?</a:t>
            </a:r>
          </a:p>
        </p:txBody>
      </p:sp>
      <p:pic>
        <p:nvPicPr>
          <p:cNvPr id="1038" name="Picture 14" descr="Image result for nutrition">
            <a:extLst>
              <a:ext uri="{FF2B5EF4-FFF2-40B4-BE49-F238E27FC236}">
                <a16:creationId xmlns="" xmlns:a16="http://schemas.microsoft.com/office/drawing/2014/main" id="{3CD5259B-9BFE-4D1A-9751-59E0BAC97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t="1108" r="4773" b="2170"/>
          <a:stretch/>
        </p:blipFill>
        <p:spPr bwMode="auto">
          <a:xfrm>
            <a:off x="337926" y="1106904"/>
            <a:ext cx="7093844" cy="46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03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669303" y="2057237"/>
            <a:ext cx="38361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Discusses the importance of hydration and hydration choices relative to physical activities</a:t>
            </a:r>
            <a:r>
              <a:rPr lang="en-US" sz="3600" dirty="0" smtClean="0"/>
              <a:t>.</a:t>
            </a:r>
            <a:endParaRPr lang="en-US" sz="1800" dirty="0"/>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5" y="2557150"/>
            <a:ext cx="7279735" cy="3108543"/>
          </a:xfrm>
          <a:prstGeom prst="rect">
            <a:avLst/>
          </a:prstGeom>
        </p:spPr>
        <p:txBody>
          <a:bodyPr wrap="square">
            <a:spAutoFit/>
          </a:bodyPr>
          <a:lstStyle/>
          <a:p>
            <a:r>
              <a:rPr lang="en-US" sz="2800" dirty="0">
                <a:solidFill>
                  <a:srgbClr val="FF0000"/>
                </a:solidFill>
              </a:rPr>
              <a:t>1: You’re urine is a dark color.</a:t>
            </a:r>
          </a:p>
          <a:p>
            <a:endParaRPr lang="en-US" sz="2800" dirty="0">
              <a:solidFill>
                <a:srgbClr val="FF0000"/>
              </a:solidFill>
            </a:endParaRPr>
          </a:p>
          <a:p>
            <a:r>
              <a:rPr lang="en-US" sz="2800" dirty="0">
                <a:solidFill>
                  <a:srgbClr val="FFC000"/>
                </a:solidFill>
              </a:rPr>
              <a:t>2: You’re urine is a light color.</a:t>
            </a:r>
          </a:p>
          <a:p>
            <a:endParaRPr lang="en-US" sz="2800" dirty="0">
              <a:solidFill>
                <a:srgbClr val="00B050"/>
              </a:solidFill>
            </a:endParaRPr>
          </a:p>
          <a:p>
            <a:r>
              <a:rPr lang="en-US" sz="2800" dirty="0">
                <a:solidFill>
                  <a:srgbClr val="00B050"/>
                </a:solidFill>
              </a:rPr>
              <a:t>3: You are not thirsty right now.</a:t>
            </a:r>
          </a:p>
          <a:p>
            <a:endParaRPr lang="en-US" sz="2800" dirty="0">
              <a:solidFill>
                <a:srgbClr val="0070C0"/>
              </a:solidFill>
            </a:endParaRPr>
          </a:p>
          <a:p>
            <a:r>
              <a:rPr lang="en-US" sz="2800" dirty="0">
                <a:solidFill>
                  <a:srgbClr val="0070C0"/>
                </a:solidFill>
              </a:rPr>
              <a:t>4: You need to use the restroom.</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How can you tell if you are properly hydrated?</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089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8" name="Picture 6" descr="Image result for nutrition">
            <a:extLst>
              <a:ext uri="{FF2B5EF4-FFF2-40B4-BE49-F238E27FC236}">
                <a16:creationId xmlns="" xmlns:a16="http://schemas.microsoft.com/office/drawing/2014/main" id="{10248DB3-3475-435B-AA33-9AC975081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6" y="401195"/>
            <a:ext cx="6816304" cy="6152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D2EDB3C-E2B7-414A-8BF9-5CCFD7422A6E}"/>
              </a:ext>
            </a:extLst>
          </p:cNvPr>
          <p:cNvSpPr>
            <a:spLocks noGrp="1"/>
          </p:cNvSpPr>
          <p:nvPr>
            <p:ph type="title"/>
          </p:nvPr>
        </p:nvSpPr>
        <p:spPr>
          <a:xfrm>
            <a:off x="7792612" y="304801"/>
            <a:ext cx="4155440" cy="903224"/>
          </a:xfrm>
        </p:spPr>
        <p:txBody>
          <a:bodyPr anchor="b">
            <a:normAutofit/>
          </a:bodyPr>
          <a:lstStyle/>
          <a:p>
            <a:pPr algn="ctr"/>
            <a:r>
              <a:rPr lang="en-US" sz="4800" dirty="0" smtClean="0">
                <a:solidFill>
                  <a:schemeClr val="accent1"/>
                </a:solidFill>
              </a:rPr>
              <a:t>Food Choices</a:t>
            </a:r>
            <a:endParaRPr lang="en-US" sz="4800" dirty="0">
              <a:solidFill>
                <a:schemeClr val="accent1"/>
              </a:solidFill>
            </a:endParaRPr>
          </a:p>
        </p:txBody>
      </p:sp>
      <p:sp>
        <p:nvSpPr>
          <p:cNvPr id="3" name="Content Placeholder 2">
            <a:extLst>
              <a:ext uri="{FF2B5EF4-FFF2-40B4-BE49-F238E27FC236}">
                <a16:creationId xmlns="" xmlns:a16="http://schemas.microsoft.com/office/drawing/2014/main" id="{76AF00BD-6C48-4158-957C-2764C4BB7BFE}"/>
              </a:ext>
            </a:extLst>
          </p:cNvPr>
          <p:cNvSpPr>
            <a:spLocks noGrp="1"/>
          </p:cNvSpPr>
          <p:nvPr>
            <p:ph idx="1"/>
          </p:nvPr>
        </p:nvSpPr>
        <p:spPr>
          <a:xfrm>
            <a:off x="8051638" y="1371600"/>
            <a:ext cx="3637388" cy="5181599"/>
          </a:xfrm>
        </p:spPr>
        <p:txBody>
          <a:bodyPr>
            <a:normAutofit/>
          </a:bodyPr>
          <a:lstStyle/>
          <a:p>
            <a:pPr marL="0" indent="0" algn="ctr">
              <a:buNone/>
            </a:pPr>
            <a:endParaRPr lang="en-US" sz="3200" dirty="0">
              <a:solidFill>
                <a:schemeClr val="bg1"/>
              </a:solidFill>
            </a:endParaRPr>
          </a:p>
          <a:p>
            <a:pPr marL="0" indent="0" algn="ctr">
              <a:buNone/>
            </a:pPr>
            <a:r>
              <a:rPr lang="en-US" sz="3200" dirty="0">
                <a:solidFill>
                  <a:schemeClr val="bg1"/>
                </a:solidFill>
              </a:rPr>
              <a:t>Analyzes the impact of food choices relative to physical activity, youth sports &amp; personal health.</a:t>
            </a:r>
          </a:p>
          <a:p>
            <a:pPr marL="0" indent="0" algn="ctr">
              <a:buNone/>
            </a:pPr>
            <a:endParaRPr lang="en-US" sz="1600" dirty="0">
              <a:solidFill>
                <a:schemeClr val="bg1"/>
              </a:solidFill>
            </a:endParaRPr>
          </a:p>
        </p:txBody>
      </p:sp>
    </p:spTree>
    <p:extLst>
      <p:ext uri="{BB962C8B-B14F-4D97-AF65-F5344CB8AC3E}">
        <p14:creationId xmlns:p14="http://schemas.microsoft.com/office/powerpoint/2010/main" val="454763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356B7AC-8991-4B6B-92E2-9EBB80DBB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 xmlns:a16="http://schemas.microsoft.com/office/drawing/2014/main" id="{A8AFFF25-F4D6-4BBC-841D-3B3014EDB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8" descr="Image result for exercise food">
            <a:extLst>
              <a:ext uri="{FF2B5EF4-FFF2-40B4-BE49-F238E27FC236}">
                <a16:creationId xmlns="" xmlns:a16="http://schemas.microsoft.com/office/drawing/2014/main" id="{48EBD088-D882-450A-8893-94E8A85EB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 t="11746" r="-948" b="20392"/>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8" name="Picture 10" descr="Image result for exercise food">
            <a:extLst>
              <a:ext uri="{FF2B5EF4-FFF2-40B4-BE49-F238E27FC236}">
                <a16:creationId xmlns="" xmlns:a16="http://schemas.microsoft.com/office/drawing/2014/main" id="{BCBD12A3-8073-46E0-A42A-8DC5BEF19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 r="3989"/>
          <a:stretch/>
        </p:blipFill>
        <p:spPr bwMode="auto">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 xmlns:a16="http://schemas.microsoft.com/office/drawing/2014/main" id="{2E0EEAD1-7E76-41D8-85A5-E2869B593F3D}"/>
              </a:ext>
            </a:extLst>
          </p:cNvPr>
          <p:cNvSpPr>
            <a:spLocks noGrp="1"/>
          </p:cNvSpPr>
          <p:nvPr>
            <p:ph idx="1"/>
          </p:nvPr>
        </p:nvSpPr>
        <p:spPr>
          <a:xfrm>
            <a:off x="6873286" y="2860157"/>
            <a:ext cx="4909203" cy="3997843"/>
          </a:xfrm>
        </p:spPr>
        <p:txBody>
          <a:bodyPr>
            <a:normAutofit fontScale="92500" lnSpcReduction="20000"/>
          </a:bodyPr>
          <a:lstStyle/>
          <a:p>
            <a:pPr marL="0" indent="0">
              <a:buNone/>
            </a:pPr>
            <a:r>
              <a:rPr lang="en-US" sz="2800" b="1" dirty="0">
                <a:solidFill>
                  <a:schemeClr val="tx1"/>
                </a:solidFill>
              </a:rPr>
              <a:t>Choose healthy foods and correct portion sizes from each food group</a:t>
            </a:r>
          </a:p>
          <a:p>
            <a:pPr marL="0" indent="0">
              <a:buNone/>
            </a:pPr>
            <a:endParaRPr lang="en-US" sz="2800" b="1" dirty="0">
              <a:solidFill>
                <a:schemeClr val="tx1"/>
              </a:solidFill>
            </a:endParaRPr>
          </a:p>
          <a:p>
            <a:pPr marL="0" indent="0">
              <a:buNone/>
            </a:pPr>
            <a:r>
              <a:rPr lang="en-US" sz="2800" b="1" dirty="0">
                <a:solidFill>
                  <a:schemeClr val="tx1"/>
                </a:solidFill>
              </a:rPr>
              <a:t>Proper food choices allow the body to perform optimally</a:t>
            </a:r>
          </a:p>
          <a:p>
            <a:pPr marL="0" indent="0">
              <a:buNone/>
            </a:pPr>
            <a:endParaRPr lang="en-US" sz="2800" b="1" dirty="0">
              <a:solidFill>
                <a:schemeClr val="tx1"/>
              </a:solidFill>
            </a:endParaRPr>
          </a:p>
          <a:p>
            <a:pPr marL="0" indent="0">
              <a:buNone/>
            </a:pPr>
            <a:r>
              <a:rPr lang="en-US" sz="2800" b="1" dirty="0">
                <a:solidFill>
                  <a:schemeClr val="tx1"/>
                </a:solidFill>
              </a:rPr>
              <a:t>Body uses nutrients and energy to be at its best</a:t>
            </a:r>
            <a:endParaRPr lang="en-US" dirty="0">
              <a:solidFill>
                <a:schemeClr val="tx1"/>
              </a:solidFill>
            </a:endParaRPr>
          </a:p>
        </p:txBody>
      </p:sp>
      <p:sp>
        <p:nvSpPr>
          <p:cNvPr id="11" name="Title 1">
            <a:extLst>
              <a:ext uri="{FF2B5EF4-FFF2-40B4-BE49-F238E27FC236}">
                <a16:creationId xmlns="" xmlns:a16="http://schemas.microsoft.com/office/drawing/2014/main" id="{87633E13-95CD-4B6E-9A1E-95B5AEEF7304}"/>
              </a:ext>
            </a:extLst>
          </p:cNvPr>
          <p:cNvSpPr txBox="1">
            <a:spLocks noGrp="1"/>
          </p:cNvSpPr>
          <p:nvPr>
            <p:ph type="title"/>
          </p:nvPr>
        </p:nvSpPr>
        <p:spPr>
          <a:xfrm>
            <a:off x="6577190" y="116958"/>
            <a:ext cx="5501396" cy="21371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b="1" dirty="0">
                <a:solidFill>
                  <a:srgbClr val="FFC000"/>
                </a:solidFill>
              </a:rPr>
              <a:t>Analyzes the impact of food choices relative to physical activity, youth sports &amp; personal health</a:t>
            </a:r>
            <a:endParaRPr lang="en-US" sz="3200" dirty="0"/>
          </a:p>
        </p:txBody>
      </p:sp>
    </p:spTree>
    <p:extLst>
      <p:ext uri="{BB962C8B-B14F-4D97-AF65-F5344CB8AC3E}">
        <p14:creationId xmlns:p14="http://schemas.microsoft.com/office/powerpoint/2010/main" val="21198390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1E45D82-009A-4965-90FF-E53F0831CD2C}"/>
              </a:ext>
            </a:extLst>
          </p:cNvPr>
          <p:cNvSpPr>
            <a:spLocks noGrp="1"/>
          </p:cNvSpPr>
          <p:nvPr>
            <p:ph type="title"/>
          </p:nvPr>
        </p:nvSpPr>
        <p:spPr>
          <a:xfrm>
            <a:off x="7782452" y="452121"/>
            <a:ext cx="4175760" cy="750824"/>
          </a:xfrm>
        </p:spPr>
        <p:txBody>
          <a:bodyPr anchor="b">
            <a:normAutofit/>
          </a:bodyPr>
          <a:lstStyle/>
          <a:p>
            <a:r>
              <a:rPr lang="en-US" sz="3200" dirty="0">
                <a:solidFill>
                  <a:srgbClr val="FFC000"/>
                </a:solidFill>
              </a:rPr>
              <a:t>Essential Questions</a:t>
            </a:r>
          </a:p>
        </p:txBody>
      </p:sp>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34852" y="1427062"/>
            <a:ext cx="4175760" cy="5306247"/>
          </a:xfrm>
        </p:spPr>
        <p:txBody>
          <a:bodyPr>
            <a:normAutofit fontScale="77500" lnSpcReduction="20000"/>
          </a:bodyPr>
          <a:lstStyle/>
          <a:p>
            <a:pPr marL="0" indent="0">
              <a:buNone/>
            </a:pPr>
            <a:r>
              <a:rPr lang="en-US" sz="3200" b="1" dirty="0">
                <a:solidFill>
                  <a:schemeClr val="bg1"/>
                </a:solidFill>
              </a:rPr>
              <a:t>What are portion sizes, and why are they important when choosing foods?</a:t>
            </a:r>
          </a:p>
          <a:p>
            <a:pPr marL="0" indent="0">
              <a:buNone/>
            </a:pPr>
            <a:endParaRPr lang="en-US" sz="3200" b="1" dirty="0">
              <a:solidFill>
                <a:schemeClr val="bg1"/>
              </a:solidFill>
            </a:endParaRPr>
          </a:p>
          <a:p>
            <a:pPr marL="0" indent="0">
              <a:buNone/>
            </a:pPr>
            <a:r>
              <a:rPr lang="en-US" sz="3200" b="1" dirty="0">
                <a:solidFill>
                  <a:schemeClr val="bg1"/>
                </a:solidFill>
              </a:rPr>
              <a:t>What food choices are good or bad choices for adding energy before or after physical activity?</a:t>
            </a:r>
          </a:p>
          <a:p>
            <a:pPr marL="0" indent="0">
              <a:buNone/>
            </a:pPr>
            <a:endParaRPr lang="en-US" sz="3200" b="1" dirty="0">
              <a:solidFill>
                <a:schemeClr val="bg1"/>
              </a:solidFill>
            </a:endParaRPr>
          </a:p>
          <a:p>
            <a:pPr marL="0" indent="0">
              <a:buNone/>
            </a:pPr>
            <a:r>
              <a:rPr lang="en-US" sz="3200" b="1" dirty="0">
                <a:solidFill>
                  <a:schemeClr val="bg1"/>
                </a:solidFill>
              </a:rPr>
              <a:t>Why is it important to choose sugar free drinks when participating in sports?</a:t>
            </a:r>
          </a:p>
        </p:txBody>
      </p:sp>
      <p:pic>
        <p:nvPicPr>
          <p:cNvPr id="1038" name="Picture 14" descr="Image result for nutrition">
            <a:extLst>
              <a:ext uri="{FF2B5EF4-FFF2-40B4-BE49-F238E27FC236}">
                <a16:creationId xmlns="" xmlns:a16="http://schemas.microsoft.com/office/drawing/2014/main" id="{3CD5259B-9BFE-4D1A-9751-59E0BAC97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t="1108" r="4773" b="2170"/>
          <a:stretch/>
        </p:blipFill>
        <p:spPr bwMode="auto">
          <a:xfrm>
            <a:off x="337926" y="1106904"/>
            <a:ext cx="7093844" cy="464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50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356B7AC-8991-4B6B-92E2-9EBB80DBBC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 xmlns:a16="http://schemas.microsoft.com/office/drawing/2014/main" id="{A8AFFF25-F4D6-4BBC-841D-3B3014EDBB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descr="Image result for my plate food portions">
            <a:extLst>
              <a:ext uri="{FF2B5EF4-FFF2-40B4-BE49-F238E27FC236}">
                <a16:creationId xmlns="" xmlns:a16="http://schemas.microsoft.com/office/drawing/2014/main" id="{389BD848-F01C-48AB-8AB0-F4989AAD94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5" t="-946" r="-25943" b="-1863"/>
          <a:stretch/>
        </p:blipFill>
        <p:spPr bwMode="auto">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76927A7-4738-4B8C-8513-3EB7505F4015}"/>
              </a:ext>
            </a:extLst>
          </p:cNvPr>
          <p:cNvSpPr>
            <a:spLocks noGrp="1"/>
          </p:cNvSpPr>
          <p:nvPr>
            <p:ph type="title"/>
          </p:nvPr>
        </p:nvSpPr>
        <p:spPr>
          <a:xfrm>
            <a:off x="6890994" y="382384"/>
            <a:ext cx="4854692" cy="2200560"/>
          </a:xfrm>
        </p:spPr>
        <p:txBody>
          <a:bodyPr anchor="ctr">
            <a:normAutofit/>
          </a:bodyPr>
          <a:lstStyle/>
          <a:p>
            <a:pPr algn="ctr"/>
            <a:r>
              <a:rPr lang="en-US" sz="3200" b="1" dirty="0">
                <a:solidFill>
                  <a:srgbClr val="FFC000"/>
                </a:solidFill>
              </a:rPr>
              <a:t>What are portion sizes, and why are they important when choosing foods?</a:t>
            </a:r>
            <a:endParaRPr lang="en-US" sz="3200" dirty="0"/>
          </a:p>
        </p:txBody>
      </p:sp>
      <p:sp>
        <p:nvSpPr>
          <p:cNvPr id="3" name="Content Placeholder 2">
            <a:extLst>
              <a:ext uri="{FF2B5EF4-FFF2-40B4-BE49-F238E27FC236}">
                <a16:creationId xmlns="" xmlns:a16="http://schemas.microsoft.com/office/drawing/2014/main" id="{70C72B41-4FC4-492C-913F-309BE343BA9D}"/>
              </a:ext>
            </a:extLst>
          </p:cNvPr>
          <p:cNvSpPr>
            <a:spLocks noGrp="1"/>
          </p:cNvSpPr>
          <p:nvPr>
            <p:ph idx="1"/>
          </p:nvPr>
        </p:nvSpPr>
        <p:spPr>
          <a:xfrm>
            <a:off x="91051" y="5752814"/>
            <a:ext cx="1065229" cy="937429"/>
          </a:xfrm>
        </p:spPr>
        <p:txBody>
          <a:bodyPr>
            <a:normAutofit/>
          </a:bodyPr>
          <a:lstStyle/>
          <a:p>
            <a:pPr marL="0" indent="0" algn="ctr">
              <a:buNone/>
            </a:pPr>
            <a:r>
              <a:rPr lang="en-US" b="1" dirty="0">
                <a:solidFill>
                  <a:schemeClr val="bg1"/>
                </a:solidFill>
              </a:rPr>
              <a:t>Hand = </a:t>
            </a:r>
          </a:p>
          <a:p>
            <a:pPr marL="0" indent="0" algn="ctr">
              <a:buNone/>
            </a:pPr>
            <a:r>
              <a:rPr lang="en-US" b="1" dirty="0">
                <a:solidFill>
                  <a:schemeClr val="bg1"/>
                </a:solidFill>
              </a:rPr>
              <a:t>Breads</a:t>
            </a:r>
          </a:p>
          <a:p>
            <a:endParaRPr lang="en-US" dirty="0">
              <a:solidFill>
                <a:schemeClr val="tx1"/>
              </a:solidFill>
            </a:endParaRPr>
          </a:p>
        </p:txBody>
      </p:sp>
      <p:pic>
        <p:nvPicPr>
          <p:cNvPr id="12" name="Picture 11" descr="Image result for food portion sizes">
            <a:extLst>
              <a:ext uri="{FF2B5EF4-FFF2-40B4-BE49-F238E27FC236}">
                <a16:creationId xmlns="" xmlns:a16="http://schemas.microsoft.com/office/drawing/2014/main" id="{0485DB0C-D3EA-4CC6-AACF-DD4D7F3A26FD}"/>
              </a:ext>
            </a:extLst>
          </p:cNvPr>
          <p:cNvPicPr/>
          <p:nvPr/>
        </p:nvPicPr>
        <p:blipFill rotWithShape="1">
          <a:blip r:embed="rId3">
            <a:extLst>
              <a:ext uri="{28A0092B-C50C-407E-A947-70E740481C1C}">
                <a14:useLocalDpi xmlns:a14="http://schemas.microsoft.com/office/drawing/2010/main" val="0"/>
              </a:ext>
            </a:extLst>
          </a:blip>
          <a:srcRect l="3797" t="6751" r="2821" b="41108"/>
          <a:stretch/>
        </p:blipFill>
        <p:spPr bwMode="auto">
          <a:xfrm>
            <a:off x="133786" y="3398646"/>
            <a:ext cx="6381898" cy="2409936"/>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ln>
            <a:noFill/>
          </a:ln>
          <a:extLst>
            <a:ext uri="{53640926-AAD7-44D8-BBD7-CCE9431645EC}">
              <a14:shadowObscured xmlns:a14="http://schemas.microsoft.com/office/drawing/2010/main"/>
            </a:ext>
          </a:extLst>
        </p:spPr>
      </p:pic>
      <p:sp>
        <p:nvSpPr>
          <p:cNvPr id="14" name="Content Placeholder 2">
            <a:extLst>
              <a:ext uri="{FF2B5EF4-FFF2-40B4-BE49-F238E27FC236}">
                <a16:creationId xmlns="" xmlns:a16="http://schemas.microsoft.com/office/drawing/2014/main" id="{E8661785-ED3D-4762-9E50-C0E65BF98936}"/>
              </a:ext>
            </a:extLst>
          </p:cNvPr>
          <p:cNvSpPr txBox="1">
            <a:spLocks/>
          </p:cNvSpPr>
          <p:nvPr/>
        </p:nvSpPr>
        <p:spPr>
          <a:xfrm>
            <a:off x="1713609" y="5752815"/>
            <a:ext cx="1065229" cy="93742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Palm =</a:t>
            </a:r>
          </a:p>
          <a:p>
            <a:pPr marL="0" indent="0" algn="ctr">
              <a:buFont typeface="Arial" panose="020B0604020202020204" pitchFamily="34" charset="0"/>
              <a:buNone/>
            </a:pPr>
            <a:r>
              <a:rPr lang="en-US" b="1" dirty="0">
                <a:solidFill>
                  <a:schemeClr val="bg1"/>
                </a:solidFill>
              </a:rPr>
              <a:t>Meats</a:t>
            </a:r>
          </a:p>
          <a:p>
            <a:endParaRPr lang="en-US" dirty="0">
              <a:solidFill>
                <a:schemeClr val="tx1"/>
              </a:solidFill>
            </a:endParaRPr>
          </a:p>
        </p:txBody>
      </p:sp>
      <p:sp>
        <p:nvSpPr>
          <p:cNvPr id="15" name="Content Placeholder 2">
            <a:extLst>
              <a:ext uri="{FF2B5EF4-FFF2-40B4-BE49-F238E27FC236}">
                <a16:creationId xmlns="" xmlns:a16="http://schemas.microsoft.com/office/drawing/2014/main" id="{142A9A6A-F4B3-4E7B-9DB0-8FC6EC0902E3}"/>
              </a:ext>
            </a:extLst>
          </p:cNvPr>
          <p:cNvSpPr txBox="1">
            <a:spLocks/>
          </p:cNvSpPr>
          <p:nvPr/>
        </p:nvSpPr>
        <p:spPr>
          <a:xfrm>
            <a:off x="3082565" y="5709327"/>
            <a:ext cx="1640263" cy="10719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Fist =</a:t>
            </a:r>
          </a:p>
          <a:p>
            <a:pPr marL="0" indent="0" algn="ctr">
              <a:buFont typeface="Arial" panose="020B0604020202020204" pitchFamily="34" charset="0"/>
              <a:buNone/>
            </a:pPr>
            <a:r>
              <a:rPr lang="en-US" b="1" dirty="0">
                <a:solidFill>
                  <a:schemeClr val="bg1"/>
                </a:solidFill>
              </a:rPr>
              <a:t>Vegies, Rice, Pasta, Fruit</a:t>
            </a:r>
            <a:endParaRPr lang="en-US" dirty="0">
              <a:solidFill>
                <a:schemeClr val="tx1"/>
              </a:solidFill>
            </a:endParaRPr>
          </a:p>
        </p:txBody>
      </p:sp>
      <p:sp>
        <p:nvSpPr>
          <p:cNvPr id="16" name="Content Placeholder 2">
            <a:extLst>
              <a:ext uri="{FF2B5EF4-FFF2-40B4-BE49-F238E27FC236}">
                <a16:creationId xmlns="" xmlns:a16="http://schemas.microsoft.com/office/drawing/2014/main" id="{406BA1B3-D889-49C7-B10F-7C6BE2EBD806}"/>
              </a:ext>
            </a:extLst>
          </p:cNvPr>
          <p:cNvSpPr txBox="1">
            <a:spLocks/>
          </p:cNvSpPr>
          <p:nvPr/>
        </p:nvSpPr>
        <p:spPr>
          <a:xfrm>
            <a:off x="4936927" y="5685541"/>
            <a:ext cx="1640263" cy="10719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Fats =</a:t>
            </a:r>
          </a:p>
          <a:p>
            <a:pPr marL="0" indent="0" algn="ctr">
              <a:buFont typeface="Arial" panose="020B0604020202020204" pitchFamily="34" charset="0"/>
              <a:buNone/>
            </a:pPr>
            <a:r>
              <a:rPr lang="en-US" b="1" dirty="0">
                <a:solidFill>
                  <a:schemeClr val="bg1"/>
                </a:solidFill>
              </a:rPr>
              <a:t>Butter</a:t>
            </a:r>
            <a:endParaRPr lang="en-US" dirty="0">
              <a:solidFill>
                <a:schemeClr val="tx1"/>
              </a:solidFill>
            </a:endParaRPr>
          </a:p>
        </p:txBody>
      </p:sp>
      <p:sp>
        <p:nvSpPr>
          <p:cNvPr id="17" name="Content Placeholder 2">
            <a:extLst>
              <a:ext uri="{FF2B5EF4-FFF2-40B4-BE49-F238E27FC236}">
                <a16:creationId xmlns="" xmlns:a16="http://schemas.microsoft.com/office/drawing/2014/main" id="{3A44B6EE-A679-455E-8BD5-2B489018247A}"/>
              </a:ext>
            </a:extLst>
          </p:cNvPr>
          <p:cNvSpPr txBox="1">
            <a:spLocks/>
          </p:cNvSpPr>
          <p:nvPr/>
        </p:nvSpPr>
        <p:spPr>
          <a:xfrm>
            <a:off x="6786343" y="3101419"/>
            <a:ext cx="5371166" cy="400360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800" b="1" dirty="0"/>
              <a:t>Larger food servings not only provide </a:t>
            </a:r>
            <a:r>
              <a:rPr lang="en-US" sz="2800" b="1" dirty="0">
                <a:solidFill>
                  <a:srgbClr val="FFC000"/>
                </a:solidFill>
              </a:rPr>
              <a:t>more calories </a:t>
            </a:r>
            <a:r>
              <a:rPr lang="en-US" sz="2800" b="1" dirty="0"/>
              <a:t>but also encourage people to </a:t>
            </a:r>
            <a:r>
              <a:rPr lang="en-US" sz="2800" b="1" dirty="0">
                <a:solidFill>
                  <a:srgbClr val="FFC000"/>
                </a:solidFill>
              </a:rPr>
              <a:t>eat more </a:t>
            </a:r>
            <a:r>
              <a:rPr lang="en-US" sz="2800" b="1" dirty="0"/>
              <a:t>and to </a:t>
            </a:r>
            <a:r>
              <a:rPr lang="en-US" sz="2800" b="1" dirty="0">
                <a:solidFill>
                  <a:srgbClr val="FFC000"/>
                </a:solidFill>
              </a:rPr>
              <a:t>underestimate how much</a:t>
            </a:r>
            <a:r>
              <a:rPr lang="en-US" sz="2800" b="1" dirty="0"/>
              <a:t> they are eating.</a:t>
            </a:r>
          </a:p>
          <a:p>
            <a:pPr marL="0" indent="0">
              <a:buNone/>
            </a:pPr>
            <a:endParaRPr lang="en-US" sz="1100" dirty="0">
              <a:solidFill>
                <a:schemeClr val="tx1"/>
              </a:solidFill>
            </a:endParaRPr>
          </a:p>
          <a:p>
            <a:pPr marL="0" indent="0">
              <a:buNone/>
            </a:pPr>
            <a:endParaRPr lang="en-US" sz="1100" dirty="0">
              <a:solidFill>
                <a:schemeClr val="tx1"/>
              </a:solidFill>
            </a:endParaRPr>
          </a:p>
          <a:p>
            <a:pPr marL="0" indent="0">
              <a:buNone/>
            </a:pPr>
            <a:r>
              <a:rPr lang="en-US" sz="1400" dirty="0">
                <a:solidFill>
                  <a:schemeClr val="tx1"/>
                </a:solidFill>
              </a:rPr>
              <a:t>https://www.theatlantic.com/health/archive/2012/02/the-importance-of-portion-control/253580/</a:t>
            </a:r>
          </a:p>
        </p:txBody>
      </p:sp>
    </p:spTree>
    <p:extLst>
      <p:ext uri="{BB962C8B-B14F-4D97-AF65-F5344CB8AC3E}">
        <p14:creationId xmlns:p14="http://schemas.microsoft.com/office/powerpoint/2010/main" val="261037507"/>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91" name="Freeform: Shape 90">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3" name="Freeform: Shape 92">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9940" name="Picture 4" descr="Image result for banana">
            <a:extLst>
              <a:ext uri="{FF2B5EF4-FFF2-40B4-BE49-F238E27FC236}">
                <a16:creationId xmlns="" xmlns:a16="http://schemas.microsoft.com/office/drawing/2014/main" id="{E131F221-2454-414B-9D3F-D8CC95EF09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27"/>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39944" name="Picture 8" descr="Image result for apple">
            <a:extLst>
              <a:ext uri="{FF2B5EF4-FFF2-40B4-BE49-F238E27FC236}">
                <a16:creationId xmlns="" xmlns:a16="http://schemas.microsoft.com/office/drawing/2014/main" id="{D96D8975-28FA-44A0-B2EB-F1A4E7CE7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 r="3" b="3"/>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39948" name="Picture 12" descr="Image result for grapes">
            <a:extLst>
              <a:ext uri="{FF2B5EF4-FFF2-40B4-BE49-F238E27FC236}">
                <a16:creationId xmlns="" xmlns:a16="http://schemas.microsoft.com/office/drawing/2014/main" id="{7E0259BE-CA66-4532-A728-F583D46A22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74" b="1535"/>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39952" name="Picture 16" descr="Image result for berries">
            <a:extLst>
              <a:ext uri="{FF2B5EF4-FFF2-40B4-BE49-F238E27FC236}">
                <a16:creationId xmlns="" xmlns:a16="http://schemas.microsoft.com/office/drawing/2014/main" id="{CA235E0B-B6E8-4CA6-B64F-FEFF069F6C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32" r="12814"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604CB5BB-82E4-4CD3-9F96-AA1F7FD2CA03}"/>
              </a:ext>
            </a:extLst>
          </p:cNvPr>
          <p:cNvSpPr>
            <a:spLocks noGrp="1"/>
          </p:cNvSpPr>
          <p:nvPr>
            <p:ph idx="1"/>
          </p:nvPr>
        </p:nvSpPr>
        <p:spPr>
          <a:xfrm>
            <a:off x="307139" y="431675"/>
            <a:ext cx="5066409" cy="2550874"/>
          </a:xfrm>
        </p:spPr>
        <p:txBody>
          <a:bodyPr anchor="t">
            <a:normAutofit/>
          </a:bodyPr>
          <a:lstStyle/>
          <a:p>
            <a:pPr marL="0" indent="0" algn="ctr">
              <a:buNone/>
            </a:pPr>
            <a:r>
              <a:rPr lang="en-US" sz="3200" b="1" dirty="0">
                <a:solidFill>
                  <a:schemeClr val="tx1"/>
                </a:solidFill>
              </a:rPr>
              <a:t>Fruits and water would be a </a:t>
            </a:r>
            <a:r>
              <a:rPr lang="en-US" sz="3200" b="1" dirty="0">
                <a:solidFill>
                  <a:srgbClr val="FFC000"/>
                </a:solidFill>
              </a:rPr>
              <a:t>good</a:t>
            </a:r>
            <a:r>
              <a:rPr lang="en-US" sz="3200" b="1" dirty="0">
                <a:solidFill>
                  <a:schemeClr val="tx1"/>
                </a:solidFill>
              </a:rPr>
              <a:t> choices for adding energy before and after physical activity.</a:t>
            </a:r>
          </a:p>
        </p:txBody>
      </p:sp>
      <p:pic>
        <p:nvPicPr>
          <p:cNvPr id="39974" name="Picture 38" descr="Image result for water bottle transparent">
            <a:extLst>
              <a:ext uri="{FF2B5EF4-FFF2-40B4-BE49-F238E27FC236}">
                <a16:creationId xmlns="" xmlns:a16="http://schemas.microsoft.com/office/drawing/2014/main" id="{D2E72EF7-C5B0-4A47-AED9-CDB584484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6" y="3334885"/>
            <a:ext cx="4476647" cy="2979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4738810"/>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1" name="Freeform: Shape 100">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03" name="Freeform: Shape 102">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5" name="Freeform: Shape 104">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9960" name="Picture 24" descr="Image result for carrot">
            <a:extLst>
              <a:ext uri="{FF2B5EF4-FFF2-40B4-BE49-F238E27FC236}">
                <a16:creationId xmlns="" xmlns:a16="http://schemas.microsoft.com/office/drawing/2014/main" id="{4D371C7A-0C27-44CA-9B61-59A1EACA6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74" r="18302" b="-3"/>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39964" name="Picture 28" descr="Image result for peppers">
            <a:extLst>
              <a:ext uri="{FF2B5EF4-FFF2-40B4-BE49-F238E27FC236}">
                <a16:creationId xmlns="" xmlns:a16="http://schemas.microsoft.com/office/drawing/2014/main" id="{AA9D29EC-06E0-473C-95C8-015F518AF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97" r="18189" b="-3"/>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39956" name="Picture 20" descr="Image result for cucumber">
            <a:extLst>
              <a:ext uri="{FF2B5EF4-FFF2-40B4-BE49-F238E27FC236}">
                <a16:creationId xmlns="" xmlns:a16="http://schemas.microsoft.com/office/drawing/2014/main" id="{44294B4D-BAC4-4122-83BC-8263AD4C0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07" r="17858" b="-2"/>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39938" name="Picture 2" descr="Image result for vegetables eaten raw">
            <a:extLst>
              <a:ext uri="{FF2B5EF4-FFF2-40B4-BE49-F238E27FC236}">
                <a16:creationId xmlns="" xmlns:a16="http://schemas.microsoft.com/office/drawing/2014/main" id="{E5E6B88E-CF24-4E01-8C25-F82643736A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52" r="15678"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 xmlns:a16="http://schemas.microsoft.com/office/drawing/2014/main" id="{A396A608-F3F3-41CD-BB88-2F94C2A1853F}"/>
              </a:ext>
            </a:extLst>
          </p:cNvPr>
          <p:cNvSpPr>
            <a:spLocks noGrp="1"/>
          </p:cNvSpPr>
          <p:nvPr>
            <p:ph idx="1"/>
          </p:nvPr>
        </p:nvSpPr>
        <p:spPr>
          <a:xfrm>
            <a:off x="307139" y="431675"/>
            <a:ext cx="5066409" cy="2550874"/>
          </a:xfrm>
        </p:spPr>
        <p:txBody>
          <a:bodyPr anchor="t">
            <a:normAutofit/>
          </a:bodyPr>
          <a:lstStyle/>
          <a:p>
            <a:pPr marL="0" indent="0" algn="ctr">
              <a:buNone/>
            </a:pPr>
            <a:r>
              <a:rPr lang="en-US" sz="3200" b="1" dirty="0">
                <a:solidFill>
                  <a:schemeClr val="tx1"/>
                </a:solidFill>
              </a:rPr>
              <a:t>Vegetables and water would be a </a:t>
            </a:r>
            <a:r>
              <a:rPr lang="en-US" sz="3200" b="1" dirty="0">
                <a:solidFill>
                  <a:srgbClr val="FFC000"/>
                </a:solidFill>
              </a:rPr>
              <a:t>good</a:t>
            </a:r>
            <a:r>
              <a:rPr lang="en-US" sz="3200" b="1" dirty="0">
                <a:solidFill>
                  <a:schemeClr val="tx1"/>
                </a:solidFill>
              </a:rPr>
              <a:t> choices for adding energy before and after physical activity.</a:t>
            </a:r>
          </a:p>
        </p:txBody>
      </p:sp>
      <p:pic>
        <p:nvPicPr>
          <p:cNvPr id="19" name="Picture 38" descr="Image result for water bottle transparent">
            <a:extLst>
              <a:ext uri="{FF2B5EF4-FFF2-40B4-BE49-F238E27FC236}">
                <a16:creationId xmlns="" xmlns:a16="http://schemas.microsoft.com/office/drawing/2014/main" id="{F6F495DA-F089-45D2-9915-3003AB8A9E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6" y="3334885"/>
            <a:ext cx="4476647" cy="2979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713941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7C615D28-8D37-47CB-9D5B-9ACFDA3089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3A024941-2DEB-4414-8BDC-A4B1CE780C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9" name="Freeform: Shape 18">
            <a:extLst>
              <a:ext uri="{FF2B5EF4-FFF2-40B4-BE49-F238E27FC236}">
                <a16:creationId xmlns="" xmlns:a16="http://schemas.microsoft.com/office/drawing/2014/main" id="{9563FBA8-D302-415D-ACB8-C0406838DE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1" name="Freeform: Shape 20">
            <a:extLst>
              <a:ext uri="{FF2B5EF4-FFF2-40B4-BE49-F238E27FC236}">
                <a16:creationId xmlns="" xmlns:a16="http://schemas.microsoft.com/office/drawing/2014/main" id="{760E7417-DF76-4925-99CB-2786C695A0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3" name="Freeform: Shape 22">
            <a:extLst>
              <a:ext uri="{FF2B5EF4-FFF2-40B4-BE49-F238E27FC236}">
                <a16:creationId xmlns="" xmlns:a16="http://schemas.microsoft.com/office/drawing/2014/main" id="{FB097F37-39FE-4C12-9661-701644B726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8" descr="Image result for desserts">
            <a:extLst>
              <a:ext uri="{FF2B5EF4-FFF2-40B4-BE49-F238E27FC236}">
                <a16:creationId xmlns="" xmlns:a16="http://schemas.microsoft.com/office/drawing/2014/main" id="{4809A7E3-AE26-4FEE-BCA5-B9CCAF496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07" t="-6129" r="7542" b="-6129"/>
          <a:stretch/>
        </p:blipFill>
        <p:spPr bwMode="auto">
          <a:xfrm>
            <a:off x="5664999" y="370840"/>
            <a:ext cx="1979894" cy="1977488"/>
          </a:xfrm>
          <a:custGeom>
            <a:avLst/>
            <a:gdLst>
              <a:gd name="connsiteX0" fmla="*/ 965055 w 1930108"/>
              <a:gd name="connsiteY0" fmla="*/ 0 h 1927762"/>
              <a:gd name="connsiteX1" fmla="*/ 983782 w 1930108"/>
              <a:gd name="connsiteY1" fmla="*/ 1755 h 1927762"/>
              <a:gd name="connsiteX2" fmla="*/ 1001924 w 1930108"/>
              <a:gd name="connsiteY2" fmla="*/ 6437 h 1927762"/>
              <a:gd name="connsiteX3" fmla="*/ 1019481 w 1930108"/>
              <a:gd name="connsiteY3" fmla="*/ 13460 h 1927762"/>
              <a:gd name="connsiteX4" fmla="*/ 1037623 w 1930108"/>
              <a:gd name="connsiteY4" fmla="*/ 22239 h 1927762"/>
              <a:gd name="connsiteX5" fmla="*/ 1054595 w 1930108"/>
              <a:gd name="connsiteY5" fmla="*/ 32188 h 1927762"/>
              <a:gd name="connsiteX6" fmla="*/ 1072153 w 1930108"/>
              <a:gd name="connsiteY6" fmla="*/ 42722 h 1927762"/>
              <a:gd name="connsiteX7" fmla="*/ 1089710 w 1930108"/>
              <a:gd name="connsiteY7" fmla="*/ 52086 h 1927762"/>
              <a:gd name="connsiteX8" fmla="*/ 1107266 w 1930108"/>
              <a:gd name="connsiteY8" fmla="*/ 61450 h 1927762"/>
              <a:gd name="connsiteX9" fmla="*/ 1124238 w 1930108"/>
              <a:gd name="connsiteY9" fmla="*/ 68472 h 1927762"/>
              <a:gd name="connsiteX10" fmla="*/ 1142966 w 1930108"/>
              <a:gd name="connsiteY10" fmla="*/ 73154 h 1927762"/>
              <a:gd name="connsiteX11" fmla="*/ 1161108 w 1930108"/>
              <a:gd name="connsiteY11" fmla="*/ 75495 h 1927762"/>
              <a:gd name="connsiteX12" fmla="*/ 1180421 w 1930108"/>
              <a:gd name="connsiteY12" fmla="*/ 75495 h 1927762"/>
              <a:gd name="connsiteX13" fmla="*/ 1200319 w 1930108"/>
              <a:gd name="connsiteY13" fmla="*/ 74325 h 1927762"/>
              <a:gd name="connsiteX14" fmla="*/ 1220217 w 1930108"/>
              <a:gd name="connsiteY14" fmla="*/ 71984 h 1927762"/>
              <a:gd name="connsiteX15" fmla="*/ 1240115 w 1930108"/>
              <a:gd name="connsiteY15" fmla="*/ 69058 h 1927762"/>
              <a:gd name="connsiteX16" fmla="*/ 1260013 w 1930108"/>
              <a:gd name="connsiteY16" fmla="*/ 66717 h 1927762"/>
              <a:gd name="connsiteX17" fmla="*/ 1279911 w 1930108"/>
              <a:gd name="connsiteY17" fmla="*/ 64961 h 1927762"/>
              <a:gd name="connsiteX18" fmla="*/ 1298638 w 1930108"/>
              <a:gd name="connsiteY18" fmla="*/ 65546 h 1927762"/>
              <a:gd name="connsiteX19" fmla="*/ 1316781 w 1930108"/>
              <a:gd name="connsiteY19" fmla="*/ 67887 h 1927762"/>
              <a:gd name="connsiteX20" fmla="*/ 1334338 w 1930108"/>
              <a:gd name="connsiteY20" fmla="*/ 73154 h 1927762"/>
              <a:gd name="connsiteX21" fmla="*/ 1348969 w 1930108"/>
              <a:gd name="connsiteY21" fmla="*/ 80762 h 1927762"/>
              <a:gd name="connsiteX22" fmla="*/ 1363014 w 1930108"/>
              <a:gd name="connsiteY22" fmla="*/ 90712 h 1927762"/>
              <a:gd name="connsiteX23" fmla="*/ 1375304 w 1930108"/>
              <a:gd name="connsiteY23" fmla="*/ 102416 h 1927762"/>
              <a:gd name="connsiteX24" fmla="*/ 1387595 w 1930108"/>
              <a:gd name="connsiteY24" fmla="*/ 115876 h 1927762"/>
              <a:gd name="connsiteX25" fmla="*/ 1398714 w 1930108"/>
              <a:gd name="connsiteY25" fmla="*/ 129922 h 1927762"/>
              <a:gd name="connsiteX26" fmla="*/ 1409833 w 1930108"/>
              <a:gd name="connsiteY26" fmla="*/ 144553 h 1927762"/>
              <a:gd name="connsiteX27" fmla="*/ 1420953 w 1930108"/>
              <a:gd name="connsiteY27" fmla="*/ 159184 h 1927762"/>
              <a:gd name="connsiteX28" fmla="*/ 1432072 w 1930108"/>
              <a:gd name="connsiteY28" fmla="*/ 173229 h 1927762"/>
              <a:gd name="connsiteX29" fmla="*/ 1443777 w 1930108"/>
              <a:gd name="connsiteY29" fmla="*/ 186689 h 1927762"/>
              <a:gd name="connsiteX30" fmla="*/ 1457238 w 1930108"/>
              <a:gd name="connsiteY30" fmla="*/ 198395 h 1927762"/>
              <a:gd name="connsiteX31" fmla="*/ 1470113 w 1930108"/>
              <a:gd name="connsiteY31" fmla="*/ 208929 h 1927762"/>
              <a:gd name="connsiteX32" fmla="*/ 1484744 w 1930108"/>
              <a:gd name="connsiteY32" fmla="*/ 217122 h 1927762"/>
              <a:gd name="connsiteX33" fmla="*/ 1500545 w 1930108"/>
              <a:gd name="connsiteY33" fmla="*/ 224145 h 1927762"/>
              <a:gd name="connsiteX34" fmla="*/ 1517517 w 1930108"/>
              <a:gd name="connsiteY34" fmla="*/ 229997 h 1927762"/>
              <a:gd name="connsiteX35" fmla="*/ 1535073 w 1930108"/>
              <a:gd name="connsiteY35" fmla="*/ 235264 h 1927762"/>
              <a:gd name="connsiteX36" fmla="*/ 1552631 w 1930108"/>
              <a:gd name="connsiteY36" fmla="*/ 239946 h 1927762"/>
              <a:gd name="connsiteX37" fmla="*/ 1570773 w 1930108"/>
              <a:gd name="connsiteY37" fmla="*/ 244628 h 1927762"/>
              <a:gd name="connsiteX38" fmla="*/ 1587745 w 1930108"/>
              <a:gd name="connsiteY38" fmla="*/ 249895 h 1927762"/>
              <a:gd name="connsiteX39" fmla="*/ 1604717 w 1930108"/>
              <a:gd name="connsiteY39" fmla="*/ 255747 h 1927762"/>
              <a:gd name="connsiteX40" fmla="*/ 1620518 w 1930108"/>
              <a:gd name="connsiteY40" fmla="*/ 262771 h 1927762"/>
              <a:gd name="connsiteX41" fmla="*/ 1634564 w 1930108"/>
              <a:gd name="connsiteY41" fmla="*/ 271549 h 1927762"/>
              <a:gd name="connsiteX42" fmla="*/ 1647440 w 1930108"/>
              <a:gd name="connsiteY42" fmla="*/ 282083 h 1927762"/>
              <a:gd name="connsiteX43" fmla="*/ 1657973 w 1930108"/>
              <a:gd name="connsiteY43" fmla="*/ 294958 h 1927762"/>
              <a:gd name="connsiteX44" fmla="*/ 1666752 w 1930108"/>
              <a:gd name="connsiteY44" fmla="*/ 309004 h 1927762"/>
              <a:gd name="connsiteX45" fmla="*/ 1673775 w 1930108"/>
              <a:gd name="connsiteY45" fmla="*/ 324805 h 1927762"/>
              <a:gd name="connsiteX46" fmla="*/ 1679627 w 1930108"/>
              <a:gd name="connsiteY46" fmla="*/ 341777 h 1927762"/>
              <a:gd name="connsiteX47" fmla="*/ 1684894 w 1930108"/>
              <a:gd name="connsiteY47" fmla="*/ 358749 h 1927762"/>
              <a:gd name="connsiteX48" fmla="*/ 1689576 w 1930108"/>
              <a:gd name="connsiteY48" fmla="*/ 376891 h 1927762"/>
              <a:gd name="connsiteX49" fmla="*/ 1694258 w 1930108"/>
              <a:gd name="connsiteY49" fmla="*/ 394448 h 1927762"/>
              <a:gd name="connsiteX50" fmla="*/ 1699525 w 1930108"/>
              <a:gd name="connsiteY50" fmla="*/ 412005 h 1927762"/>
              <a:gd name="connsiteX51" fmla="*/ 1705377 w 1930108"/>
              <a:gd name="connsiteY51" fmla="*/ 428977 h 1927762"/>
              <a:gd name="connsiteX52" fmla="*/ 1712400 w 1930108"/>
              <a:gd name="connsiteY52" fmla="*/ 444779 h 1927762"/>
              <a:gd name="connsiteX53" fmla="*/ 1720594 w 1930108"/>
              <a:gd name="connsiteY53" fmla="*/ 459409 h 1927762"/>
              <a:gd name="connsiteX54" fmla="*/ 1731128 w 1930108"/>
              <a:gd name="connsiteY54" fmla="*/ 472285 h 1927762"/>
              <a:gd name="connsiteX55" fmla="*/ 1742833 w 1930108"/>
              <a:gd name="connsiteY55" fmla="*/ 485745 h 1927762"/>
              <a:gd name="connsiteX56" fmla="*/ 1756293 w 1930108"/>
              <a:gd name="connsiteY56" fmla="*/ 497449 h 1927762"/>
              <a:gd name="connsiteX57" fmla="*/ 1770339 w 1930108"/>
              <a:gd name="connsiteY57" fmla="*/ 508569 h 1927762"/>
              <a:gd name="connsiteX58" fmla="*/ 1785555 w 1930108"/>
              <a:gd name="connsiteY58" fmla="*/ 519688 h 1927762"/>
              <a:gd name="connsiteX59" fmla="*/ 1800186 w 1930108"/>
              <a:gd name="connsiteY59" fmla="*/ 530807 h 1927762"/>
              <a:gd name="connsiteX60" fmla="*/ 1814232 w 1930108"/>
              <a:gd name="connsiteY60" fmla="*/ 541928 h 1927762"/>
              <a:gd name="connsiteX61" fmla="*/ 1827691 w 1930108"/>
              <a:gd name="connsiteY61" fmla="*/ 554217 h 1927762"/>
              <a:gd name="connsiteX62" fmla="*/ 1839397 w 1930108"/>
              <a:gd name="connsiteY62" fmla="*/ 566507 h 1927762"/>
              <a:gd name="connsiteX63" fmla="*/ 1849346 w 1930108"/>
              <a:gd name="connsiteY63" fmla="*/ 580553 h 1927762"/>
              <a:gd name="connsiteX64" fmla="*/ 1856954 w 1930108"/>
              <a:gd name="connsiteY64" fmla="*/ 595183 h 1927762"/>
              <a:gd name="connsiteX65" fmla="*/ 1862221 w 1930108"/>
              <a:gd name="connsiteY65" fmla="*/ 612741 h 1927762"/>
              <a:gd name="connsiteX66" fmla="*/ 1864562 w 1930108"/>
              <a:gd name="connsiteY66" fmla="*/ 630883 h 1927762"/>
              <a:gd name="connsiteX67" fmla="*/ 1865147 w 1930108"/>
              <a:gd name="connsiteY67" fmla="*/ 649610 h 1927762"/>
              <a:gd name="connsiteX68" fmla="*/ 1863391 w 1930108"/>
              <a:gd name="connsiteY68" fmla="*/ 669508 h 1927762"/>
              <a:gd name="connsiteX69" fmla="*/ 1861050 w 1930108"/>
              <a:gd name="connsiteY69" fmla="*/ 689406 h 1927762"/>
              <a:gd name="connsiteX70" fmla="*/ 1858124 w 1930108"/>
              <a:gd name="connsiteY70" fmla="*/ 709304 h 1927762"/>
              <a:gd name="connsiteX71" fmla="*/ 1855783 w 1930108"/>
              <a:gd name="connsiteY71" fmla="*/ 729202 h 1927762"/>
              <a:gd name="connsiteX72" fmla="*/ 1854613 w 1930108"/>
              <a:gd name="connsiteY72" fmla="*/ 749100 h 1927762"/>
              <a:gd name="connsiteX73" fmla="*/ 1854613 w 1930108"/>
              <a:gd name="connsiteY73" fmla="*/ 768413 h 1927762"/>
              <a:gd name="connsiteX74" fmla="*/ 1856954 w 1930108"/>
              <a:gd name="connsiteY74" fmla="*/ 786555 h 1927762"/>
              <a:gd name="connsiteX75" fmla="*/ 1861635 w 1930108"/>
              <a:gd name="connsiteY75" fmla="*/ 804697 h 1927762"/>
              <a:gd name="connsiteX76" fmla="*/ 1868658 w 1930108"/>
              <a:gd name="connsiteY76" fmla="*/ 821669 h 1927762"/>
              <a:gd name="connsiteX77" fmla="*/ 1878023 w 1930108"/>
              <a:gd name="connsiteY77" fmla="*/ 839226 h 1927762"/>
              <a:gd name="connsiteX78" fmla="*/ 1887386 w 1930108"/>
              <a:gd name="connsiteY78" fmla="*/ 856784 h 1927762"/>
              <a:gd name="connsiteX79" fmla="*/ 1897920 w 1930108"/>
              <a:gd name="connsiteY79" fmla="*/ 874340 h 1927762"/>
              <a:gd name="connsiteX80" fmla="*/ 1907869 w 1930108"/>
              <a:gd name="connsiteY80" fmla="*/ 891312 h 1927762"/>
              <a:gd name="connsiteX81" fmla="*/ 1916648 w 1930108"/>
              <a:gd name="connsiteY81" fmla="*/ 909454 h 1927762"/>
              <a:gd name="connsiteX82" fmla="*/ 1923670 w 1930108"/>
              <a:gd name="connsiteY82" fmla="*/ 927012 h 1927762"/>
              <a:gd name="connsiteX83" fmla="*/ 1928352 w 1930108"/>
              <a:gd name="connsiteY83" fmla="*/ 945154 h 1927762"/>
              <a:gd name="connsiteX84" fmla="*/ 1930108 w 1930108"/>
              <a:gd name="connsiteY84" fmla="*/ 963881 h 1927762"/>
              <a:gd name="connsiteX85" fmla="*/ 1928352 w 1930108"/>
              <a:gd name="connsiteY85" fmla="*/ 982608 h 1927762"/>
              <a:gd name="connsiteX86" fmla="*/ 1923670 w 1930108"/>
              <a:gd name="connsiteY86" fmla="*/ 1000751 h 1927762"/>
              <a:gd name="connsiteX87" fmla="*/ 1916648 w 1930108"/>
              <a:gd name="connsiteY87" fmla="*/ 1018308 h 1927762"/>
              <a:gd name="connsiteX88" fmla="*/ 1907869 w 1930108"/>
              <a:gd name="connsiteY88" fmla="*/ 1036450 h 1927762"/>
              <a:gd name="connsiteX89" fmla="*/ 1897920 w 1930108"/>
              <a:gd name="connsiteY89" fmla="*/ 1053422 h 1927762"/>
              <a:gd name="connsiteX90" fmla="*/ 1887386 w 1930108"/>
              <a:gd name="connsiteY90" fmla="*/ 1070980 h 1927762"/>
              <a:gd name="connsiteX91" fmla="*/ 1878023 w 1930108"/>
              <a:gd name="connsiteY91" fmla="*/ 1088536 h 1927762"/>
              <a:gd name="connsiteX92" fmla="*/ 1868658 w 1930108"/>
              <a:gd name="connsiteY92" fmla="*/ 1106093 h 1927762"/>
              <a:gd name="connsiteX93" fmla="*/ 1861635 w 1930108"/>
              <a:gd name="connsiteY93" fmla="*/ 1123065 h 1927762"/>
              <a:gd name="connsiteX94" fmla="*/ 1856954 w 1930108"/>
              <a:gd name="connsiteY94" fmla="*/ 1141208 h 1927762"/>
              <a:gd name="connsiteX95" fmla="*/ 1854613 w 1930108"/>
              <a:gd name="connsiteY95" fmla="*/ 1159349 h 1927762"/>
              <a:gd name="connsiteX96" fmla="*/ 1854613 w 1930108"/>
              <a:gd name="connsiteY96" fmla="*/ 1178662 h 1927762"/>
              <a:gd name="connsiteX97" fmla="*/ 1855783 w 1930108"/>
              <a:gd name="connsiteY97" fmla="*/ 1198560 h 1927762"/>
              <a:gd name="connsiteX98" fmla="*/ 1858124 w 1930108"/>
              <a:gd name="connsiteY98" fmla="*/ 1218458 h 1927762"/>
              <a:gd name="connsiteX99" fmla="*/ 1861050 w 1930108"/>
              <a:gd name="connsiteY99" fmla="*/ 1238356 h 1927762"/>
              <a:gd name="connsiteX100" fmla="*/ 1863391 w 1930108"/>
              <a:gd name="connsiteY100" fmla="*/ 1258254 h 1927762"/>
              <a:gd name="connsiteX101" fmla="*/ 1865147 w 1930108"/>
              <a:gd name="connsiteY101" fmla="*/ 1278152 h 1927762"/>
              <a:gd name="connsiteX102" fmla="*/ 1864562 w 1930108"/>
              <a:gd name="connsiteY102" fmla="*/ 1296880 h 1927762"/>
              <a:gd name="connsiteX103" fmla="*/ 1862221 w 1930108"/>
              <a:gd name="connsiteY103" fmla="*/ 1315022 h 1927762"/>
              <a:gd name="connsiteX104" fmla="*/ 1856954 w 1930108"/>
              <a:gd name="connsiteY104" fmla="*/ 1332579 h 1927762"/>
              <a:gd name="connsiteX105" fmla="*/ 1849346 w 1930108"/>
              <a:gd name="connsiteY105" fmla="*/ 1347210 h 1927762"/>
              <a:gd name="connsiteX106" fmla="*/ 1839397 w 1930108"/>
              <a:gd name="connsiteY106" fmla="*/ 1361256 h 1927762"/>
              <a:gd name="connsiteX107" fmla="*/ 1827691 w 1930108"/>
              <a:gd name="connsiteY107" fmla="*/ 1373545 h 1927762"/>
              <a:gd name="connsiteX108" fmla="*/ 1814232 w 1930108"/>
              <a:gd name="connsiteY108" fmla="*/ 1385835 h 1927762"/>
              <a:gd name="connsiteX109" fmla="*/ 1800186 w 1930108"/>
              <a:gd name="connsiteY109" fmla="*/ 1396955 h 1927762"/>
              <a:gd name="connsiteX110" fmla="*/ 1785555 w 1930108"/>
              <a:gd name="connsiteY110" fmla="*/ 1408074 h 1927762"/>
              <a:gd name="connsiteX111" fmla="*/ 1770339 w 1930108"/>
              <a:gd name="connsiteY111" fmla="*/ 1419194 h 1927762"/>
              <a:gd name="connsiteX112" fmla="*/ 1756293 w 1930108"/>
              <a:gd name="connsiteY112" fmla="*/ 1430313 h 1927762"/>
              <a:gd name="connsiteX113" fmla="*/ 1742833 w 1930108"/>
              <a:gd name="connsiteY113" fmla="*/ 1442017 h 1927762"/>
              <a:gd name="connsiteX114" fmla="*/ 1731128 w 1930108"/>
              <a:gd name="connsiteY114" fmla="*/ 1455478 h 1927762"/>
              <a:gd name="connsiteX115" fmla="*/ 1720594 w 1930108"/>
              <a:gd name="connsiteY115" fmla="*/ 1468353 h 1927762"/>
              <a:gd name="connsiteX116" fmla="*/ 1712400 w 1930108"/>
              <a:gd name="connsiteY116" fmla="*/ 1482984 h 1927762"/>
              <a:gd name="connsiteX117" fmla="*/ 1705377 w 1930108"/>
              <a:gd name="connsiteY117" fmla="*/ 1498785 h 1927762"/>
              <a:gd name="connsiteX118" fmla="*/ 1699525 w 1930108"/>
              <a:gd name="connsiteY118" fmla="*/ 1515757 h 1927762"/>
              <a:gd name="connsiteX119" fmla="*/ 1694258 w 1930108"/>
              <a:gd name="connsiteY119" fmla="*/ 1533315 h 1927762"/>
              <a:gd name="connsiteX120" fmla="*/ 1689576 w 1930108"/>
              <a:gd name="connsiteY120" fmla="*/ 1550871 h 1927762"/>
              <a:gd name="connsiteX121" fmla="*/ 1684894 w 1930108"/>
              <a:gd name="connsiteY121" fmla="*/ 1569014 h 1927762"/>
              <a:gd name="connsiteX122" fmla="*/ 1679627 w 1930108"/>
              <a:gd name="connsiteY122" fmla="*/ 1585985 h 1927762"/>
              <a:gd name="connsiteX123" fmla="*/ 1673775 w 1930108"/>
              <a:gd name="connsiteY123" fmla="*/ 1602957 h 1927762"/>
              <a:gd name="connsiteX124" fmla="*/ 1666752 w 1930108"/>
              <a:gd name="connsiteY124" fmla="*/ 1618758 h 1927762"/>
              <a:gd name="connsiteX125" fmla="*/ 1657973 w 1930108"/>
              <a:gd name="connsiteY125" fmla="*/ 1632804 h 1927762"/>
              <a:gd name="connsiteX126" fmla="*/ 1647440 w 1930108"/>
              <a:gd name="connsiteY126" fmla="*/ 1645679 h 1927762"/>
              <a:gd name="connsiteX127" fmla="*/ 1634564 w 1930108"/>
              <a:gd name="connsiteY127" fmla="*/ 1656213 h 1927762"/>
              <a:gd name="connsiteX128" fmla="*/ 1620518 w 1930108"/>
              <a:gd name="connsiteY128" fmla="*/ 1664992 h 1927762"/>
              <a:gd name="connsiteX129" fmla="*/ 1604717 w 1930108"/>
              <a:gd name="connsiteY129" fmla="*/ 1672015 h 1927762"/>
              <a:gd name="connsiteX130" fmla="*/ 1587745 w 1930108"/>
              <a:gd name="connsiteY130" fmla="*/ 1677867 h 1927762"/>
              <a:gd name="connsiteX131" fmla="*/ 1570773 w 1930108"/>
              <a:gd name="connsiteY131" fmla="*/ 1683134 h 1927762"/>
              <a:gd name="connsiteX132" fmla="*/ 1552631 w 1930108"/>
              <a:gd name="connsiteY132" fmla="*/ 1687816 h 1927762"/>
              <a:gd name="connsiteX133" fmla="*/ 1535073 w 1930108"/>
              <a:gd name="connsiteY133" fmla="*/ 1692498 h 1927762"/>
              <a:gd name="connsiteX134" fmla="*/ 1517517 w 1930108"/>
              <a:gd name="connsiteY134" fmla="*/ 1697766 h 1927762"/>
              <a:gd name="connsiteX135" fmla="*/ 1500545 w 1930108"/>
              <a:gd name="connsiteY135" fmla="*/ 1703618 h 1927762"/>
              <a:gd name="connsiteX136" fmla="*/ 1484744 w 1930108"/>
              <a:gd name="connsiteY136" fmla="*/ 1710641 h 1927762"/>
              <a:gd name="connsiteX137" fmla="*/ 1470113 w 1930108"/>
              <a:gd name="connsiteY137" fmla="*/ 1718834 h 1927762"/>
              <a:gd name="connsiteX138" fmla="*/ 1457238 w 1930108"/>
              <a:gd name="connsiteY138" fmla="*/ 1729368 h 1927762"/>
              <a:gd name="connsiteX139" fmla="*/ 1443777 w 1930108"/>
              <a:gd name="connsiteY139" fmla="*/ 1741073 h 1927762"/>
              <a:gd name="connsiteX140" fmla="*/ 1432072 w 1930108"/>
              <a:gd name="connsiteY140" fmla="*/ 1754533 h 1927762"/>
              <a:gd name="connsiteX141" fmla="*/ 1420953 w 1930108"/>
              <a:gd name="connsiteY141" fmla="*/ 1768579 h 1927762"/>
              <a:gd name="connsiteX142" fmla="*/ 1409833 w 1930108"/>
              <a:gd name="connsiteY142" fmla="*/ 1783209 h 1927762"/>
              <a:gd name="connsiteX143" fmla="*/ 1398714 w 1930108"/>
              <a:gd name="connsiteY143" fmla="*/ 1797840 h 1927762"/>
              <a:gd name="connsiteX144" fmla="*/ 1387595 w 1930108"/>
              <a:gd name="connsiteY144" fmla="*/ 1811886 h 1927762"/>
              <a:gd name="connsiteX145" fmla="*/ 1375304 w 1930108"/>
              <a:gd name="connsiteY145" fmla="*/ 1825346 h 1927762"/>
              <a:gd name="connsiteX146" fmla="*/ 1363014 w 1930108"/>
              <a:gd name="connsiteY146" fmla="*/ 1837051 h 1927762"/>
              <a:gd name="connsiteX147" fmla="*/ 1348969 w 1930108"/>
              <a:gd name="connsiteY147" fmla="*/ 1847000 h 1927762"/>
              <a:gd name="connsiteX148" fmla="*/ 1334338 w 1930108"/>
              <a:gd name="connsiteY148" fmla="*/ 1854608 h 1927762"/>
              <a:gd name="connsiteX149" fmla="*/ 1316781 w 1930108"/>
              <a:gd name="connsiteY149" fmla="*/ 1859875 h 1927762"/>
              <a:gd name="connsiteX150" fmla="*/ 1298638 w 1930108"/>
              <a:gd name="connsiteY150" fmla="*/ 1862216 h 1927762"/>
              <a:gd name="connsiteX151" fmla="*/ 1279911 w 1930108"/>
              <a:gd name="connsiteY151" fmla="*/ 1862801 h 1927762"/>
              <a:gd name="connsiteX152" fmla="*/ 1260013 w 1930108"/>
              <a:gd name="connsiteY152" fmla="*/ 1861046 h 1927762"/>
              <a:gd name="connsiteX153" fmla="*/ 1240115 w 1930108"/>
              <a:gd name="connsiteY153" fmla="*/ 1858705 h 1927762"/>
              <a:gd name="connsiteX154" fmla="*/ 1220217 w 1930108"/>
              <a:gd name="connsiteY154" fmla="*/ 1855778 h 1927762"/>
              <a:gd name="connsiteX155" fmla="*/ 1200319 w 1930108"/>
              <a:gd name="connsiteY155" fmla="*/ 1853438 h 1927762"/>
              <a:gd name="connsiteX156" fmla="*/ 1180421 w 1930108"/>
              <a:gd name="connsiteY156" fmla="*/ 1852267 h 1927762"/>
              <a:gd name="connsiteX157" fmla="*/ 1161108 w 1930108"/>
              <a:gd name="connsiteY157" fmla="*/ 1852267 h 1927762"/>
              <a:gd name="connsiteX158" fmla="*/ 1142966 w 1930108"/>
              <a:gd name="connsiteY158" fmla="*/ 1854608 h 1927762"/>
              <a:gd name="connsiteX159" fmla="*/ 1124238 w 1930108"/>
              <a:gd name="connsiteY159" fmla="*/ 1859290 h 1927762"/>
              <a:gd name="connsiteX160" fmla="*/ 1107266 w 1930108"/>
              <a:gd name="connsiteY160" fmla="*/ 1866313 h 1927762"/>
              <a:gd name="connsiteX161" fmla="*/ 1089710 w 1930108"/>
              <a:gd name="connsiteY161" fmla="*/ 1875677 h 1927762"/>
              <a:gd name="connsiteX162" fmla="*/ 1072153 w 1930108"/>
              <a:gd name="connsiteY162" fmla="*/ 1885041 h 1927762"/>
              <a:gd name="connsiteX163" fmla="*/ 1054595 w 1930108"/>
              <a:gd name="connsiteY163" fmla="*/ 1895574 h 1927762"/>
              <a:gd name="connsiteX164" fmla="*/ 1037623 w 1930108"/>
              <a:gd name="connsiteY164" fmla="*/ 1905524 h 1927762"/>
              <a:gd name="connsiteX165" fmla="*/ 1019481 w 1930108"/>
              <a:gd name="connsiteY165" fmla="*/ 1914302 h 1927762"/>
              <a:gd name="connsiteX166" fmla="*/ 1001924 w 1930108"/>
              <a:gd name="connsiteY166" fmla="*/ 1921325 h 1927762"/>
              <a:gd name="connsiteX167" fmla="*/ 983782 w 1930108"/>
              <a:gd name="connsiteY167" fmla="*/ 1926007 h 1927762"/>
              <a:gd name="connsiteX168" fmla="*/ 965055 w 1930108"/>
              <a:gd name="connsiteY168" fmla="*/ 1927762 h 1927762"/>
              <a:gd name="connsiteX169" fmla="*/ 946327 w 1930108"/>
              <a:gd name="connsiteY169" fmla="*/ 1926007 h 1927762"/>
              <a:gd name="connsiteX170" fmla="*/ 928184 w 1930108"/>
              <a:gd name="connsiteY170" fmla="*/ 1921325 h 1927762"/>
              <a:gd name="connsiteX171" fmla="*/ 910628 w 1930108"/>
              <a:gd name="connsiteY171" fmla="*/ 1914302 h 1927762"/>
              <a:gd name="connsiteX172" fmla="*/ 892485 w 1930108"/>
              <a:gd name="connsiteY172" fmla="*/ 1905524 h 1927762"/>
              <a:gd name="connsiteX173" fmla="*/ 875513 w 1930108"/>
              <a:gd name="connsiteY173" fmla="*/ 1895574 h 1927762"/>
              <a:gd name="connsiteX174" fmla="*/ 857956 w 1930108"/>
              <a:gd name="connsiteY174" fmla="*/ 1885041 h 1927762"/>
              <a:gd name="connsiteX175" fmla="*/ 840399 w 1930108"/>
              <a:gd name="connsiteY175" fmla="*/ 1875677 h 1927762"/>
              <a:gd name="connsiteX176" fmla="*/ 822842 w 1930108"/>
              <a:gd name="connsiteY176" fmla="*/ 1866313 h 1927762"/>
              <a:gd name="connsiteX177" fmla="*/ 805286 w 1930108"/>
              <a:gd name="connsiteY177" fmla="*/ 1859290 h 1927762"/>
              <a:gd name="connsiteX178" fmla="*/ 787143 w 1930108"/>
              <a:gd name="connsiteY178" fmla="*/ 1854608 h 1927762"/>
              <a:gd name="connsiteX179" fmla="*/ 769000 w 1930108"/>
              <a:gd name="connsiteY179" fmla="*/ 1852267 h 1927762"/>
              <a:gd name="connsiteX180" fmla="*/ 749687 w 1930108"/>
              <a:gd name="connsiteY180" fmla="*/ 1852267 h 1927762"/>
              <a:gd name="connsiteX181" fmla="*/ 729789 w 1930108"/>
              <a:gd name="connsiteY181" fmla="*/ 1853438 h 1927762"/>
              <a:gd name="connsiteX182" fmla="*/ 709892 w 1930108"/>
              <a:gd name="connsiteY182" fmla="*/ 1855778 h 1927762"/>
              <a:gd name="connsiteX183" fmla="*/ 689993 w 1930108"/>
              <a:gd name="connsiteY183" fmla="*/ 1858705 h 1927762"/>
              <a:gd name="connsiteX184" fmla="*/ 670095 w 1930108"/>
              <a:gd name="connsiteY184" fmla="*/ 1861046 h 1927762"/>
              <a:gd name="connsiteX185" fmla="*/ 650197 w 1930108"/>
              <a:gd name="connsiteY185" fmla="*/ 1862801 h 1927762"/>
              <a:gd name="connsiteX186" fmla="*/ 631470 w 1930108"/>
              <a:gd name="connsiteY186" fmla="*/ 1862216 h 1927762"/>
              <a:gd name="connsiteX187" fmla="*/ 613328 w 1930108"/>
              <a:gd name="connsiteY187" fmla="*/ 1859875 h 1927762"/>
              <a:gd name="connsiteX188" fmla="*/ 595771 w 1930108"/>
              <a:gd name="connsiteY188" fmla="*/ 1854608 h 1927762"/>
              <a:gd name="connsiteX189" fmla="*/ 581140 w 1930108"/>
              <a:gd name="connsiteY189" fmla="*/ 1847000 h 1927762"/>
              <a:gd name="connsiteX190" fmla="*/ 567094 w 1930108"/>
              <a:gd name="connsiteY190" fmla="*/ 1837051 h 1927762"/>
              <a:gd name="connsiteX191" fmla="*/ 554804 w 1930108"/>
              <a:gd name="connsiteY191" fmla="*/ 1825346 h 1927762"/>
              <a:gd name="connsiteX192" fmla="*/ 542514 w 1930108"/>
              <a:gd name="connsiteY192" fmla="*/ 1811886 h 1927762"/>
              <a:gd name="connsiteX193" fmla="*/ 531394 w 1930108"/>
              <a:gd name="connsiteY193" fmla="*/ 1797840 h 1927762"/>
              <a:gd name="connsiteX194" fmla="*/ 520275 w 1930108"/>
              <a:gd name="connsiteY194" fmla="*/ 1783209 h 1927762"/>
              <a:gd name="connsiteX195" fmla="*/ 509156 w 1930108"/>
              <a:gd name="connsiteY195" fmla="*/ 1768579 h 1927762"/>
              <a:gd name="connsiteX196" fmla="*/ 498036 w 1930108"/>
              <a:gd name="connsiteY196" fmla="*/ 1754533 h 1927762"/>
              <a:gd name="connsiteX197" fmla="*/ 486331 w 1930108"/>
              <a:gd name="connsiteY197" fmla="*/ 1741073 h 1927762"/>
              <a:gd name="connsiteX198" fmla="*/ 472871 w 1930108"/>
              <a:gd name="connsiteY198" fmla="*/ 1729368 h 1927762"/>
              <a:gd name="connsiteX199" fmla="*/ 459996 w 1930108"/>
              <a:gd name="connsiteY199" fmla="*/ 1718834 h 1927762"/>
              <a:gd name="connsiteX200" fmla="*/ 445365 w 1930108"/>
              <a:gd name="connsiteY200" fmla="*/ 1710641 h 1927762"/>
              <a:gd name="connsiteX201" fmla="*/ 429563 w 1930108"/>
              <a:gd name="connsiteY201" fmla="*/ 1703618 h 1927762"/>
              <a:gd name="connsiteX202" fmla="*/ 412592 w 1930108"/>
              <a:gd name="connsiteY202" fmla="*/ 1697766 h 1927762"/>
              <a:gd name="connsiteX203" fmla="*/ 395034 w 1930108"/>
              <a:gd name="connsiteY203" fmla="*/ 1692498 h 1927762"/>
              <a:gd name="connsiteX204" fmla="*/ 377478 w 1930108"/>
              <a:gd name="connsiteY204" fmla="*/ 1687816 h 1927762"/>
              <a:gd name="connsiteX205" fmla="*/ 359335 w 1930108"/>
              <a:gd name="connsiteY205" fmla="*/ 1683134 h 1927762"/>
              <a:gd name="connsiteX206" fmla="*/ 342364 w 1930108"/>
              <a:gd name="connsiteY206" fmla="*/ 1677867 h 1927762"/>
              <a:gd name="connsiteX207" fmla="*/ 325391 w 1930108"/>
              <a:gd name="connsiteY207" fmla="*/ 1672015 h 1927762"/>
              <a:gd name="connsiteX208" fmla="*/ 309591 w 1930108"/>
              <a:gd name="connsiteY208" fmla="*/ 1664992 h 1927762"/>
              <a:gd name="connsiteX209" fmla="*/ 295544 w 1930108"/>
              <a:gd name="connsiteY209" fmla="*/ 1656213 h 1927762"/>
              <a:gd name="connsiteX210" fmla="*/ 282669 w 1930108"/>
              <a:gd name="connsiteY210" fmla="*/ 1645679 h 1927762"/>
              <a:gd name="connsiteX211" fmla="*/ 272135 w 1930108"/>
              <a:gd name="connsiteY211" fmla="*/ 1632804 h 1927762"/>
              <a:gd name="connsiteX212" fmla="*/ 263357 w 1930108"/>
              <a:gd name="connsiteY212" fmla="*/ 1618758 h 1927762"/>
              <a:gd name="connsiteX213" fmla="*/ 256334 w 1930108"/>
              <a:gd name="connsiteY213" fmla="*/ 1602957 h 1927762"/>
              <a:gd name="connsiteX214" fmla="*/ 250482 w 1930108"/>
              <a:gd name="connsiteY214" fmla="*/ 1585985 h 1927762"/>
              <a:gd name="connsiteX215" fmla="*/ 245215 w 1930108"/>
              <a:gd name="connsiteY215" fmla="*/ 1569014 h 1927762"/>
              <a:gd name="connsiteX216" fmla="*/ 240533 w 1930108"/>
              <a:gd name="connsiteY216" fmla="*/ 1550871 h 1927762"/>
              <a:gd name="connsiteX217" fmla="*/ 235850 w 1930108"/>
              <a:gd name="connsiteY217" fmla="*/ 1533315 h 1927762"/>
              <a:gd name="connsiteX218" fmla="*/ 230583 w 1930108"/>
              <a:gd name="connsiteY218" fmla="*/ 1515757 h 1927762"/>
              <a:gd name="connsiteX219" fmla="*/ 224731 w 1930108"/>
              <a:gd name="connsiteY219" fmla="*/ 1498785 h 1927762"/>
              <a:gd name="connsiteX220" fmla="*/ 217708 w 1930108"/>
              <a:gd name="connsiteY220" fmla="*/ 1482984 h 1927762"/>
              <a:gd name="connsiteX221" fmla="*/ 209515 w 1930108"/>
              <a:gd name="connsiteY221" fmla="*/ 1468353 h 1927762"/>
              <a:gd name="connsiteX222" fmla="*/ 198981 w 1930108"/>
              <a:gd name="connsiteY222" fmla="*/ 1455478 h 1927762"/>
              <a:gd name="connsiteX223" fmla="*/ 187276 w 1930108"/>
              <a:gd name="connsiteY223" fmla="*/ 1442017 h 1927762"/>
              <a:gd name="connsiteX224" fmla="*/ 173816 w 1930108"/>
              <a:gd name="connsiteY224" fmla="*/ 1430313 h 1927762"/>
              <a:gd name="connsiteX225" fmla="*/ 159184 w 1930108"/>
              <a:gd name="connsiteY225" fmla="*/ 1419194 h 1927762"/>
              <a:gd name="connsiteX226" fmla="*/ 144554 w 1930108"/>
              <a:gd name="connsiteY226" fmla="*/ 1408074 h 1927762"/>
              <a:gd name="connsiteX227" fmla="*/ 129923 w 1930108"/>
              <a:gd name="connsiteY227" fmla="*/ 1396955 h 1927762"/>
              <a:gd name="connsiteX228" fmla="*/ 115877 w 1930108"/>
              <a:gd name="connsiteY228" fmla="*/ 1385835 h 1927762"/>
              <a:gd name="connsiteX229" fmla="*/ 102417 w 1930108"/>
              <a:gd name="connsiteY229" fmla="*/ 1373545 h 1927762"/>
              <a:gd name="connsiteX230" fmla="*/ 90712 w 1930108"/>
              <a:gd name="connsiteY230" fmla="*/ 1361256 h 1927762"/>
              <a:gd name="connsiteX231" fmla="*/ 80763 w 1930108"/>
              <a:gd name="connsiteY231" fmla="*/ 1347210 h 1927762"/>
              <a:gd name="connsiteX232" fmla="*/ 73155 w 1930108"/>
              <a:gd name="connsiteY232" fmla="*/ 1332579 h 1927762"/>
              <a:gd name="connsiteX233" fmla="*/ 67888 w 1930108"/>
              <a:gd name="connsiteY233" fmla="*/ 1315022 h 1927762"/>
              <a:gd name="connsiteX234" fmla="*/ 65547 w 1930108"/>
              <a:gd name="connsiteY234" fmla="*/ 1296880 h 1927762"/>
              <a:gd name="connsiteX235" fmla="*/ 64961 w 1930108"/>
              <a:gd name="connsiteY235" fmla="*/ 1278152 h 1927762"/>
              <a:gd name="connsiteX236" fmla="*/ 66717 w 1930108"/>
              <a:gd name="connsiteY236" fmla="*/ 1258254 h 1927762"/>
              <a:gd name="connsiteX237" fmla="*/ 69058 w 1930108"/>
              <a:gd name="connsiteY237" fmla="*/ 1238356 h 1927762"/>
              <a:gd name="connsiteX238" fmla="*/ 71984 w 1930108"/>
              <a:gd name="connsiteY238" fmla="*/ 1218458 h 1927762"/>
              <a:gd name="connsiteX239" fmla="*/ 74326 w 1930108"/>
              <a:gd name="connsiteY239" fmla="*/ 1198560 h 1927762"/>
              <a:gd name="connsiteX240" fmla="*/ 75496 w 1930108"/>
              <a:gd name="connsiteY240" fmla="*/ 1178662 h 1927762"/>
              <a:gd name="connsiteX241" fmla="*/ 75496 w 1930108"/>
              <a:gd name="connsiteY241" fmla="*/ 1159349 h 1927762"/>
              <a:gd name="connsiteX242" fmla="*/ 73155 w 1930108"/>
              <a:gd name="connsiteY242" fmla="*/ 1141208 h 1927762"/>
              <a:gd name="connsiteX243" fmla="*/ 68473 w 1930108"/>
              <a:gd name="connsiteY243" fmla="*/ 1123065 h 1927762"/>
              <a:gd name="connsiteX244" fmla="*/ 61450 w 1930108"/>
              <a:gd name="connsiteY244" fmla="*/ 1106093 h 1927762"/>
              <a:gd name="connsiteX245" fmla="*/ 52672 w 1930108"/>
              <a:gd name="connsiteY245" fmla="*/ 1088536 h 1927762"/>
              <a:gd name="connsiteX246" fmla="*/ 42722 w 1930108"/>
              <a:gd name="connsiteY246" fmla="*/ 1070980 h 1927762"/>
              <a:gd name="connsiteX247" fmla="*/ 32189 w 1930108"/>
              <a:gd name="connsiteY247" fmla="*/ 1053422 h 1927762"/>
              <a:gd name="connsiteX248" fmla="*/ 22240 w 1930108"/>
              <a:gd name="connsiteY248" fmla="*/ 1036450 h 1927762"/>
              <a:gd name="connsiteX249" fmla="*/ 13461 w 1930108"/>
              <a:gd name="connsiteY249" fmla="*/ 1018308 h 1927762"/>
              <a:gd name="connsiteX250" fmla="*/ 6438 w 1930108"/>
              <a:gd name="connsiteY250" fmla="*/ 1000751 h 1927762"/>
              <a:gd name="connsiteX251" fmla="*/ 1756 w 1930108"/>
              <a:gd name="connsiteY251" fmla="*/ 982608 h 1927762"/>
              <a:gd name="connsiteX252" fmla="*/ 0 w 1930108"/>
              <a:gd name="connsiteY252" fmla="*/ 963881 h 1927762"/>
              <a:gd name="connsiteX253" fmla="*/ 1756 w 1930108"/>
              <a:gd name="connsiteY253" fmla="*/ 945154 h 1927762"/>
              <a:gd name="connsiteX254" fmla="*/ 6438 w 1930108"/>
              <a:gd name="connsiteY254" fmla="*/ 927012 h 1927762"/>
              <a:gd name="connsiteX255" fmla="*/ 13461 w 1930108"/>
              <a:gd name="connsiteY255" fmla="*/ 909454 h 1927762"/>
              <a:gd name="connsiteX256" fmla="*/ 22240 w 1930108"/>
              <a:gd name="connsiteY256" fmla="*/ 891312 h 1927762"/>
              <a:gd name="connsiteX257" fmla="*/ 32189 w 1930108"/>
              <a:gd name="connsiteY257" fmla="*/ 874340 h 1927762"/>
              <a:gd name="connsiteX258" fmla="*/ 42722 w 1930108"/>
              <a:gd name="connsiteY258" fmla="*/ 856784 h 1927762"/>
              <a:gd name="connsiteX259" fmla="*/ 52672 w 1930108"/>
              <a:gd name="connsiteY259" fmla="*/ 839226 h 1927762"/>
              <a:gd name="connsiteX260" fmla="*/ 61450 w 1930108"/>
              <a:gd name="connsiteY260" fmla="*/ 821669 h 1927762"/>
              <a:gd name="connsiteX261" fmla="*/ 68473 w 1930108"/>
              <a:gd name="connsiteY261" fmla="*/ 804697 h 1927762"/>
              <a:gd name="connsiteX262" fmla="*/ 73155 w 1930108"/>
              <a:gd name="connsiteY262" fmla="*/ 786555 h 1927762"/>
              <a:gd name="connsiteX263" fmla="*/ 75496 w 1930108"/>
              <a:gd name="connsiteY263" fmla="*/ 768413 h 1927762"/>
              <a:gd name="connsiteX264" fmla="*/ 75496 w 1930108"/>
              <a:gd name="connsiteY264" fmla="*/ 749100 h 1927762"/>
              <a:gd name="connsiteX265" fmla="*/ 74326 w 1930108"/>
              <a:gd name="connsiteY265" fmla="*/ 729202 h 1927762"/>
              <a:gd name="connsiteX266" fmla="*/ 71984 w 1930108"/>
              <a:gd name="connsiteY266" fmla="*/ 709304 h 1927762"/>
              <a:gd name="connsiteX267" fmla="*/ 69058 w 1930108"/>
              <a:gd name="connsiteY267" fmla="*/ 689406 h 1927762"/>
              <a:gd name="connsiteX268" fmla="*/ 66717 w 1930108"/>
              <a:gd name="connsiteY268" fmla="*/ 669508 h 1927762"/>
              <a:gd name="connsiteX269" fmla="*/ 64961 w 1930108"/>
              <a:gd name="connsiteY269" fmla="*/ 649610 h 1927762"/>
              <a:gd name="connsiteX270" fmla="*/ 65547 w 1930108"/>
              <a:gd name="connsiteY270" fmla="*/ 630883 h 1927762"/>
              <a:gd name="connsiteX271" fmla="*/ 67888 w 1930108"/>
              <a:gd name="connsiteY271" fmla="*/ 612741 h 1927762"/>
              <a:gd name="connsiteX272" fmla="*/ 73155 w 1930108"/>
              <a:gd name="connsiteY272" fmla="*/ 595183 h 1927762"/>
              <a:gd name="connsiteX273" fmla="*/ 80763 w 1930108"/>
              <a:gd name="connsiteY273" fmla="*/ 580553 h 1927762"/>
              <a:gd name="connsiteX274" fmla="*/ 90712 w 1930108"/>
              <a:gd name="connsiteY274" fmla="*/ 566507 h 1927762"/>
              <a:gd name="connsiteX275" fmla="*/ 102417 w 1930108"/>
              <a:gd name="connsiteY275" fmla="*/ 554217 h 1927762"/>
              <a:gd name="connsiteX276" fmla="*/ 115877 w 1930108"/>
              <a:gd name="connsiteY276" fmla="*/ 541928 h 1927762"/>
              <a:gd name="connsiteX277" fmla="*/ 129923 w 1930108"/>
              <a:gd name="connsiteY277" fmla="*/ 530807 h 1927762"/>
              <a:gd name="connsiteX278" fmla="*/ 144554 w 1930108"/>
              <a:gd name="connsiteY278" fmla="*/ 519688 h 1927762"/>
              <a:gd name="connsiteX279" fmla="*/ 159184 w 1930108"/>
              <a:gd name="connsiteY279" fmla="*/ 508569 h 1927762"/>
              <a:gd name="connsiteX280" fmla="*/ 173816 w 1930108"/>
              <a:gd name="connsiteY280" fmla="*/ 497449 h 1927762"/>
              <a:gd name="connsiteX281" fmla="*/ 187276 w 1930108"/>
              <a:gd name="connsiteY281" fmla="*/ 485745 h 1927762"/>
              <a:gd name="connsiteX282" fmla="*/ 198981 w 1930108"/>
              <a:gd name="connsiteY282" fmla="*/ 472285 h 1927762"/>
              <a:gd name="connsiteX283" fmla="*/ 209515 w 1930108"/>
              <a:gd name="connsiteY283" fmla="*/ 459409 h 1927762"/>
              <a:gd name="connsiteX284" fmla="*/ 217708 w 1930108"/>
              <a:gd name="connsiteY284" fmla="*/ 444779 h 1927762"/>
              <a:gd name="connsiteX285" fmla="*/ 224731 w 1930108"/>
              <a:gd name="connsiteY285" fmla="*/ 428977 h 1927762"/>
              <a:gd name="connsiteX286" fmla="*/ 230583 w 1930108"/>
              <a:gd name="connsiteY286" fmla="*/ 412005 h 1927762"/>
              <a:gd name="connsiteX287" fmla="*/ 235850 w 1930108"/>
              <a:gd name="connsiteY287" fmla="*/ 394448 h 1927762"/>
              <a:gd name="connsiteX288" fmla="*/ 240533 w 1930108"/>
              <a:gd name="connsiteY288" fmla="*/ 376891 h 1927762"/>
              <a:gd name="connsiteX289" fmla="*/ 245215 w 1930108"/>
              <a:gd name="connsiteY289" fmla="*/ 358749 h 1927762"/>
              <a:gd name="connsiteX290" fmla="*/ 250482 w 1930108"/>
              <a:gd name="connsiteY290" fmla="*/ 341777 h 1927762"/>
              <a:gd name="connsiteX291" fmla="*/ 256334 w 1930108"/>
              <a:gd name="connsiteY291" fmla="*/ 324805 h 1927762"/>
              <a:gd name="connsiteX292" fmla="*/ 263357 w 1930108"/>
              <a:gd name="connsiteY292" fmla="*/ 309004 h 1927762"/>
              <a:gd name="connsiteX293" fmla="*/ 272135 w 1930108"/>
              <a:gd name="connsiteY293" fmla="*/ 294958 h 1927762"/>
              <a:gd name="connsiteX294" fmla="*/ 282669 w 1930108"/>
              <a:gd name="connsiteY294" fmla="*/ 282083 h 1927762"/>
              <a:gd name="connsiteX295" fmla="*/ 295544 w 1930108"/>
              <a:gd name="connsiteY295" fmla="*/ 271549 h 1927762"/>
              <a:gd name="connsiteX296" fmla="*/ 309591 w 1930108"/>
              <a:gd name="connsiteY296" fmla="*/ 262771 h 1927762"/>
              <a:gd name="connsiteX297" fmla="*/ 325391 w 1930108"/>
              <a:gd name="connsiteY297" fmla="*/ 255747 h 1927762"/>
              <a:gd name="connsiteX298" fmla="*/ 342364 w 1930108"/>
              <a:gd name="connsiteY298" fmla="*/ 249895 h 1927762"/>
              <a:gd name="connsiteX299" fmla="*/ 359335 w 1930108"/>
              <a:gd name="connsiteY299" fmla="*/ 244628 h 1927762"/>
              <a:gd name="connsiteX300" fmla="*/ 377478 w 1930108"/>
              <a:gd name="connsiteY300" fmla="*/ 239946 h 1927762"/>
              <a:gd name="connsiteX301" fmla="*/ 395034 w 1930108"/>
              <a:gd name="connsiteY301" fmla="*/ 235264 h 1927762"/>
              <a:gd name="connsiteX302" fmla="*/ 412592 w 1930108"/>
              <a:gd name="connsiteY302" fmla="*/ 229997 h 1927762"/>
              <a:gd name="connsiteX303" fmla="*/ 429563 w 1930108"/>
              <a:gd name="connsiteY303" fmla="*/ 224145 h 1927762"/>
              <a:gd name="connsiteX304" fmla="*/ 445365 w 1930108"/>
              <a:gd name="connsiteY304" fmla="*/ 217122 h 1927762"/>
              <a:gd name="connsiteX305" fmla="*/ 459996 w 1930108"/>
              <a:gd name="connsiteY305" fmla="*/ 208929 h 1927762"/>
              <a:gd name="connsiteX306" fmla="*/ 472871 w 1930108"/>
              <a:gd name="connsiteY306" fmla="*/ 198395 h 1927762"/>
              <a:gd name="connsiteX307" fmla="*/ 486331 w 1930108"/>
              <a:gd name="connsiteY307" fmla="*/ 186689 h 1927762"/>
              <a:gd name="connsiteX308" fmla="*/ 498036 w 1930108"/>
              <a:gd name="connsiteY308" fmla="*/ 173229 h 1927762"/>
              <a:gd name="connsiteX309" fmla="*/ 509156 w 1930108"/>
              <a:gd name="connsiteY309" fmla="*/ 159184 h 1927762"/>
              <a:gd name="connsiteX310" fmla="*/ 520275 w 1930108"/>
              <a:gd name="connsiteY310" fmla="*/ 144553 h 1927762"/>
              <a:gd name="connsiteX311" fmla="*/ 531394 w 1930108"/>
              <a:gd name="connsiteY311" fmla="*/ 129922 h 1927762"/>
              <a:gd name="connsiteX312" fmla="*/ 542514 w 1930108"/>
              <a:gd name="connsiteY312" fmla="*/ 115876 h 1927762"/>
              <a:gd name="connsiteX313" fmla="*/ 554804 w 1930108"/>
              <a:gd name="connsiteY313" fmla="*/ 102416 h 1927762"/>
              <a:gd name="connsiteX314" fmla="*/ 567094 w 1930108"/>
              <a:gd name="connsiteY314" fmla="*/ 90712 h 1927762"/>
              <a:gd name="connsiteX315" fmla="*/ 581140 w 1930108"/>
              <a:gd name="connsiteY315" fmla="*/ 80762 h 1927762"/>
              <a:gd name="connsiteX316" fmla="*/ 595771 w 1930108"/>
              <a:gd name="connsiteY316" fmla="*/ 73154 h 1927762"/>
              <a:gd name="connsiteX317" fmla="*/ 613328 w 1930108"/>
              <a:gd name="connsiteY317" fmla="*/ 67887 h 1927762"/>
              <a:gd name="connsiteX318" fmla="*/ 631470 w 1930108"/>
              <a:gd name="connsiteY318" fmla="*/ 65546 h 1927762"/>
              <a:gd name="connsiteX319" fmla="*/ 650197 w 1930108"/>
              <a:gd name="connsiteY319" fmla="*/ 64961 h 1927762"/>
              <a:gd name="connsiteX320" fmla="*/ 670095 w 1930108"/>
              <a:gd name="connsiteY320" fmla="*/ 66717 h 1927762"/>
              <a:gd name="connsiteX321" fmla="*/ 689993 w 1930108"/>
              <a:gd name="connsiteY321" fmla="*/ 69058 h 1927762"/>
              <a:gd name="connsiteX322" fmla="*/ 709892 w 1930108"/>
              <a:gd name="connsiteY322" fmla="*/ 71984 h 1927762"/>
              <a:gd name="connsiteX323" fmla="*/ 729789 w 1930108"/>
              <a:gd name="connsiteY323" fmla="*/ 74325 h 1927762"/>
              <a:gd name="connsiteX324" fmla="*/ 749687 w 1930108"/>
              <a:gd name="connsiteY324" fmla="*/ 75495 h 1927762"/>
              <a:gd name="connsiteX325" fmla="*/ 769000 w 1930108"/>
              <a:gd name="connsiteY325" fmla="*/ 75495 h 1927762"/>
              <a:gd name="connsiteX326" fmla="*/ 787143 w 1930108"/>
              <a:gd name="connsiteY326" fmla="*/ 73154 h 1927762"/>
              <a:gd name="connsiteX327" fmla="*/ 805286 w 1930108"/>
              <a:gd name="connsiteY327" fmla="*/ 68472 h 1927762"/>
              <a:gd name="connsiteX328" fmla="*/ 822842 w 1930108"/>
              <a:gd name="connsiteY328" fmla="*/ 61450 h 1927762"/>
              <a:gd name="connsiteX329" fmla="*/ 840399 w 1930108"/>
              <a:gd name="connsiteY329" fmla="*/ 52086 h 1927762"/>
              <a:gd name="connsiteX330" fmla="*/ 857956 w 1930108"/>
              <a:gd name="connsiteY330" fmla="*/ 42722 h 1927762"/>
              <a:gd name="connsiteX331" fmla="*/ 875513 w 1930108"/>
              <a:gd name="connsiteY331" fmla="*/ 32188 h 1927762"/>
              <a:gd name="connsiteX332" fmla="*/ 892485 w 1930108"/>
              <a:gd name="connsiteY332" fmla="*/ 22239 h 1927762"/>
              <a:gd name="connsiteX333" fmla="*/ 910628 w 1930108"/>
              <a:gd name="connsiteY333" fmla="*/ 13460 h 1927762"/>
              <a:gd name="connsiteX334" fmla="*/ 928184 w 1930108"/>
              <a:gd name="connsiteY334" fmla="*/ 6437 h 1927762"/>
              <a:gd name="connsiteX335" fmla="*/ 946327 w 1930108"/>
              <a:gd name="connsiteY335" fmla="*/ 1755 h 192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10" descr="Image result for carbonated soda">
            <a:extLst>
              <a:ext uri="{FF2B5EF4-FFF2-40B4-BE49-F238E27FC236}">
                <a16:creationId xmlns="" xmlns:a16="http://schemas.microsoft.com/office/drawing/2014/main" id="{57D79E88-97A6-4CD7-9EDA-F80DD47CB7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8" t="-1434" r="15903" b="355"/>
          <a:stretch/>
        </p:blipFill>
        <p:spPr bwMode="auto">
          <a:xfrm>
            <a:off x="5888384" y="2651760"/>
            <a:ext cx="2990398" cy="2986796"/>
          </a:xfrm>
          <a:custGeom>
            <a:avLst/>
            <a:gdLst>
              <a:gd name="connsiteX0" fmla="*/ 1445800 w 2891598"/>
              <a:gd name="connsiteY0" fmla="*/ 0 h 2888118"/>
              <a:gd name="connsiteX1" fmla="*/ 1473855 w 2891598"/>
              <a:gd name="connsiteY1" fmla="*/ 2630 h 2888118"/>
              <a:gd name="connsiteX2" fmla="*/ 1501036 w 2891598"/>
              <a:gd name="connsiteY2" fmla="*/ 9644 h 2888118"/>
              <a:gd name="connsiteX3" fmla="*/ 1527340 w 2891598"/>
              <a:gd name="connsiteY3" fmla="*/ 20166 h 2888118"/>
              <a:gd name="connsiteX4" fmla="*/ 1554518 w 2891598"/>
              <a:gd name="connsiteY4" fmla="*/ 33318 h 2888118"/>
              <a:gd name="connsiteX5" fmla="*/ 1579946 w 2891598"/>
              <a:gd name="connsiteY5" fmla="*/ 48224 h 2888118"/>
              <a:gd name="connsiteX6" fmla="*/ 1606250 w 2891598"/>
              <a:gd name="connsiteY6" fmla="*/ 64005 h 2888118"/>
              <a:gd name="connsiteX7" fmla="*/ 1632552 w 2891598"/>
              <a:gd name="connsiteY7" fmla="*/ 78033 h 2888118"/>
              <a:gd name="connsiteX8" fmla="*/ 1658855 w 2891598"/>
              <a:gd name="connsiteY8" fmla="*/ 92063 h 2888118"/>
              <a:gd name="connsiteX9" fmla="*/ 1684282 w 2891598"/>
              <a:gd name="connsiteY9" fmla="*/ 102583 h 2888118"/>
              <a:gd name="connsiteX10" fmla="*/ 1712338 w 2891598"/>
              <a:gd name="connsiteY10" fmla="*/ 109598 h 2888118"/>
              <a:gd name="connsiteX11" fmla="*/ 1739518 w 2891598"/>
              <a:gd name="connsiteY11" fmla="*/ 113105 h 2888118"/>
              <a:gd name="connsiteX12" fmla="*/ 1768452 w 2891598"/>
              <a:gd name="connsiteY12" fmla="*/ 113105 h 2888118"/>
              <a:gd name="connsiteX13" fmla="*/ 1798262 w 2891598"/>
              <a:gd name="connsiteY13" fmla="*/ 111352 h 2888118"/>
              <a:gd name="connsiteX14" fmla="*/ 1828072 w 2891598"/>
              <a:gd name="connsiteY14" fmla="*/ 107844 h 2888118"/>
              <a:gd name="connsiteX15" fmla="*/ 1857883 w 2891598"/>
              <a:gd name="connsiteY15" fmla="*/ 103461 h 2888118"/>
              <a:gd name="connsiteX16" fmla="*/ 1887693 w 2891598"/>
              <a:gd name="connsiteY16" fmla="*/ 99954 h 2888118"/>
              <a:gd name="connsiteX17" fmla="*/ 1917504 w 2891598"/>
              <a:gd name="connsiteY17" fmla="*/ 97323 h 2888118"/>
              <a:gd name="connsiteX18" fmla="*/ 1945560 w 2891598"/>
              <a:gd name="connsiteY18" fmla="*/ 98199 h 2888118"/>
              <a:gd name="connsiteX19" fmla="*/ 1972740 w 2891598"/>
              <a:gd name="connsiteY19" fmla="*/ 101707 h 2888118"/>
              <a:gd name="connsiteX20" fmla="*/ 1999043 w 2891598"/>
              <a:gd name="connsiteY20" fmla="*/ 109598 h 2888118"/>
              <a:gd name="connsiteX21" fmla="*/ 2020963 w 2891598"/>
              <a:gd name="connsiteY21" fmla="*/ 120996 h 2888118"/>
              <a:gd name="connsiteX22" fmla="*/ 2042004 w 2891598"/>
              <a:gd name="connsiteY22" fmla="*/ 135902 h 2888118"/>
              <a:gd name="connsiteX23" fmla="*/ 2060417 w 2891598"/>
              <a:gd name="connsiteY23" fmla="*/ 153437 h 2888118"/>
              <a:gd name="connsiteX24" fmla="*/ 2078829 w 2891598"/>
              <a:gd name="connsiteY24" fmla="*/ 173603 h 2888118"/>
              <a:gd name="connsiteX25" fmla="*/ 2095489 w 2891598"/>
              <a:gd name="connsiteY25" fmla="*/ 194645 h 2888118"/>
              <a:gd name="connsiteX26" fmla="*/ 2112147 w 2891598"/>
              <a:gd name="connsiteY26" fmla="*/ 216565 h 2888118"/>
              <a:gd name="connsiteX27" fmla="*/ 2128805 w 2891598"/>
              <a:gd name="connsiteY27" fmla="*/ 238484 h 2888118"/>
              <a:gd name="connsiteX28" fmla="*/ 2145463 w 2891598"/>
              <a:gd name="connsiteY28" fmla="*/ 259528 h 2888118"/>
              <a:gd name="connsiteX29" fmla="*/ 2163000 w 2891598"/>
              <a:gd name="connsiteY29" fmla="*/ 279693 h 2888118"/>
              <a:gd name="connsiteX30" fmla="*/ 2183166 w 2891598"/>
              <a:gd name="connsiteY30" fmla="*/ 297229 h 2888118"/>
              <a:gd name="connsiteX31" fmla="*/ 2202455 w 2891598"/>
              <a:gd name="connsiteY31" fmla="*/ 313012 h 2888118"/>
              <a:gd name="connsiteX32" fmla="*/ 2224374 w 2891598"/>
              <a:gd name="connsiteY32" fmla="*/ 325286 h 2888118"/>
              <a:gd name="connsiteX33" fmla="*/ 2248047 w 2891598"/>
              <a:gd name="connsiteY33" fmla="*/ 335808 h 2888118"/>
              <a:gd name="connsiteX34" fmla="*/ 2273473 w 2891598"/>
              <a:gd name="connsiteY34" fmla="*/ 344575 h 2888118"/>
              <a:gd name="connsiteX35" fmla="*/ 2299776 w 2891598"/>
              <a:gd name="connsiteY35" fmla="*/ 352466 h 2888118"/>
              <a:gd name="connsiteX36" fmla="*/ 2326079 w 2891598"/>
              <a:gd name="connsiteY36" fmla="*/ 359480 h 2888118"/>
              <a:gd name="connsiteX37" fmla="*/ 2353259 w 2891598"/>
              <a:gd name="connsiteY37" fmla="*/ 366495 h 2888118"/>
              <a:gd name="connsiteX38" fmla="*/ 2378686 w 2891598"/>
              <a:gd name="connsiteY38" fmla="*/ 374386 h 2888118"/>
              <a:gd name="connsiteX39" fmla="*/ 2404111 w 2891598"/>
              <a:gd name="connsiteY39" fmla="*/ 383153 h 2888118"/>
              <a:gd name="connsiteX40" fmla="*/ 2427785 w 2891598"/>
              <a:gd name="connsiteY40" fmla="*/ 393675 h 2888118"/>
              <a:gd name="connsiteX41" fmla="*/ 2448828 w 2891598"/>
              <a:gd name="connsiteY41" fmla="*/ 406827 h 2888118"/>
              <a:gd name="connsiteX42" fmla="*/ 2468117 w 2891598"/>
              <a:gd name="connsiteY42" fmla="*/ 422609 h 2888118"/>
              <a:gd name="connsiteX43" fmla="*/ 2483898 w 2891598"/>
              <a:gd name="connsiteY43" fmla="*/ 441899 h 2888118"/>
              <a:gd name="connsiteX44" fmla="*/ 2497050 w 2891598"/>
              <a:gd name="connsiteY44" fmla="*/ 462941 h 2888118"/>
              <a:gd name="connsiteX45" fmla="*/ 2507571 w 2891598"/>
              <a:gd name="connsiteY45" fmla="*/ 486613 h 2888118"/>
              <a:gd name="connsiteX46" fmla="*/ 2516339 w 2891598"/>
              <a:gd name="connsiteY46" fmla="*/ 512041 h 2888118"/>
              <a:gd name="connsiteX47" fmla="*/ 2524229 w 2891598"/>
              <a:gd name="connsiteY47" fmla="*/ 537467 h 2888118"/>
              <a:gd name="connsiteX48" fmla="*/ 2531245 w 2891598"/>
              <a:gd name="connsiteY48" fmla="*/ 564648 h 2888118"/>
              <a:gd name="connsiteX49" fmla="*/ 2538259 w 2891598"/>
              <a:gd name="connsiteY49" fmla="*/ 590950 h 2888118"/>
              <a:gd name="connsiteX50" fmla="*/ 2546149 w 2891598"/>
              <a:gd name="connsiteY50" fmla="*/ 617254 h 2888118"/>
              <a:gd name="connsiteX51" fmla="*/ 2554917 w 2891598"/>
              <a:gd name="connsiteY51" fmla="*/ 642682 h 2888118"/>
              <a:gd name="connsiteX52" fmla="*/ 2565438 w 2891598"/>
              <a:gd name="connsiteY52" fmla="*/ 666354 h 2888118"/>
              <a:gd name="connsiteX53" fmla="*/ 2577714 w 2891598"/>
              <a:gd name="connsiteY53" fmla="*/ 688273 h 2888118"/>
              <a:gd name="connsiteX54" fmla="*/ 2593495 w 2891598"/>
              <a:gd name="connsiteY54" fmla="*/ 707564 h 2888118"/>
              <a:gd name="connsiteX55" fmla="*/ 2611030 w 2891598"/>
              <a:gd name="connsiteY55" fmla="*/ 727729 h 2888118"/>
              <a:gd name="connsiteX56" fmla="*/ 2631196 w 2891598"/>
              <a:gd name="connsiteY56" fmla="*/ 745264 h 2888118"/>
              <a:gd name="connsiteX57" fmla="*/ 2652239 w 2891598"/>
              <a:gd name="connsiteY57" fmla="*/ 761923 h 2888118"/>
              <a:gd name="connsiteX58" fmla="*/ 2675035 w 2891598"/>
              <a:gd name="connsiteY58" fmla="*/ 778582 h 2888118"/>
              <a:gd name="connsiteX59" fmla="*/ 2696954 w 2891598"/>
              <a:gd name="connsiteY59" fmla="*/ 795241 h 2888118"/>
              <a:gd name="connsiteX60" fmla="*/ 2717996 w 2891598"/>
              <a:gd name="connsiteY60" fmla="*/ 811900 h 2888118"/>
              <a:gd name="connsiteX61" fmla="*/ 2738161 w 2891598"/>
              <a:gd name="connsiteY61" fmla="*/ 830313 h 2888118"/>
              <a:gd name="connsiteX62" fmla="*/ 2755698 w 2891598"/>
              <a:gd name="connsiteY62" fmla="*/ 848725 h 2888118"/>
              <a:gd name="connsiteX63" fmla="*/ 2770603 w 2891598"/>
              <a:gd name="connsiteY63" fmla="*/ 869768 h 2888118"/>
              <a:gd name="connsiteX64" fmla="*/ 2782002 w 2891598"/>
              <a:gd name="connsiteY64" fmla="*/ 891687 h 2888118"/>
              <a:gd name="connsiteX65" fmla="*/ 2789892 w 2891598"/>
              <a:gd name="connsiteY65" fmla="*/ 917991 h 2888118"/>
              <a:gd name="connsiteX66" fmla="*/ 2793399 w 2891598"/>
              <a:gd name="connsiteY66" fmla="*/ 945171 h 2888118"/>
              <a:gd name="connsiteX67" fmla="*/ 2794276 w 2891598"/>
              <a:gd name="connsiteY67" fmla="*/ 973229 h 2888118"/>
              <a:gd name="connsiteX68" fmla="*/ 2791646 w 2891598"/>
              <a:gd name="connsiteY68" fmla="*/ 1003038 h 2888118"/>
              <a:gd name="connsiteX69" fmla="*/ 2788138 w 2891598"/>
              <a:gd name="connsiteY69" fmla="*/ 1032848 h 2888118"/>
              <a:gd name="connsiteX70" fmla="*/ 2783755 w 2891598"/>
              <a:gd name="connsiteY70" fmla="*/ 1062659 h 2888118"/>
              <a:gd name="connsiteX71" fmla="*/ 2780247 w 2891598"/>
              <a:gd name="connsiteY71" fmla="*/ 1092470 h 2888118"/>
              <a:gd name="connsiteX72" fmla="*/ 2778495 w 2891598"/>
              <a:gd name="connsiteY72" fmla="*/ 1122281 h 2888118"/>
              <a:gd name="connsiteX73" fmla="*/ 2778495 w 2891598"/>
              <a:gd name="connsiteY73" fmla="*/ 1151214 h 2888118"/>
              <a:gd name="connsiteX74" fmla="*/ 2782002 w 2891598"/>
              <a:gd name="connsiteY74" fmla="*/ 1178394 h 2888118"/>
              <a:gd name="connsiteX75" fmla="*/ 2789015 w 2891598"/>
              <a:gd name="connsiteY75" fmla="*/ 1205574 h 2888118"/>
              <a:gd name="connsiteX76" fmla="*/ 2799536 w 2891598"/>
              <a:gd name="connsiteY76" fmla="*/ 1231002 h 2888118"/>
              <a:gd name="connsiteX77" fmla="*/ 2813566 w 2891598"/>
              <a:gd name="connsiteY77" fmla="*/ 1257305 h 2888118"/>
              <a:gd name="connsiteX78" fmla="*/ 2827593 w 2891598"/>
              <a:gd name="connsiteY78" fmla="*/ 1283608 h 2888118"/>
              <a:gd name="connsiteX79" fmla="*/ 2843376 w 2891598"/>
              <a:gd name="connsiteY79" fmla="*/ 1309912 h 2888118"/>
              <a:gd name="connsiteX80" fmla="*/ 2858280 w 2891598"/>
              <a:gd name="connsiteY80" fmla="*/ 1335339 h 2888118"/>
              <a:gd name="connsiteX81" fmla="*/ 2871432 w 2891598"/>
              <a:gd name="connsiteY81" fmla="*/ 1362518 h 2888118"/>
              <a:gd name="connsiteX82" fmla="*/ 2881953 w 2891598"/>
              <a:gd name="connsiteY82" fmla="*/ 1388823 h 2888118"/>
              <a:gd name="connsiteX83" fmla="*/ 2888967 w 2891598"/>
              <a:gd name="connsiteY83" fmla="*/ 1416003 h 2888118"/>
              <a:gd name="connsiteX84" fmla="*/ 2891598 w 2891598"/>
              <a:gd name="connsiteY84" fmla="*/ 1444059 h 2888118"/>
              <a:gd name="connsiteX85" fmla="*/ 2888967 w 2891598"/>
              <a:gd name="connsiteY85" fmla="*/ 1472116 h 2888118"/>
              <a:gd name="connsiteX86" fmla="*/ 2881953 w 2891598"/>
              <a:gd name="connsiteY86" fmla="*/ 1499297 h 2888118"/>
              <a:gd name="connsiteX87" fmla="*/ 2871432 w 2891598"/>
              <a:gd name="connsiteY87" fmla="*/ 1525600 h 2888118"/>
              <a:gd name="connsiteX88" fmla="*/ 2858280 w 2891598"/>
              <a:gd name="connsiteY88" fmla="*/ 1552780 h 2888118"/>
              <a:gd name="connsiteX89" fmla="*/ 2843376 w 2891598"/>
              <a:gd name="connsiteY89" fmla="*/ 1578207 h 2888118"/>
              <a:gd name="connsiteX90" fmla="*/ 2827593 w 2891598"/>
              <a:gd name="connsiteY90" fmla="*/ 1604511 h 2888118"/>
              <a:gd name="connsiteX91" fmla="*/ 2813566 w 2891598"/>
              <a:gd name="connsiteY91" fmla="*/ 1630814 h 2888118"/>
              <a:gd name="connsiteX92" fmla="*/ 2799536 w 2891598"/>
              <a:gd name="connsiteY92" fmla="*/ 1657117 h 2888118"/>
              <a:gd name="connsiteX93" fmla="*/ 2789015 w 2891598"/>
              <a:gd name="connsiteY93" fmla="*/ 1682544 h 2888118"/>
              <a:gd name="connsiteX94" fmla="*/ 2782002 w 2891598"/>
              <a:gd name="connsiteY94" fmla="*/ 1709724 h 2888118"/>
              <a:gd name="connsiteX95" fmla="*/ 2778495 w 2891598"/>
              <a:gd name="connsiteY95" fmla="*/ 1736904 h 2888118"/>
              <a:gd name="connsiteX96" fmla="*/ 2778495 w 2891598"/>
              <a:gd name="connsiteY96" fmla="*/ 1765838 h 2888118"/>
              <a:gd name="connsiteX97" fmla="*/ 2780247 w 2891598"/>
              <a:gd name="connsiteY97" fmla="*/ 1795649 h 2888118"/>
              <a:gd name="connsiteX98" fmla="*/ 2783755 w 2891598"/>
              <a:gd name="connsiteY98" fmla="*/ 1825459 h 2888118"/>
              <a:gd name="connsiteX99" fmla="*/ 2788138 w 2891598"/>
              <a:gd name="connsiteY99" fmla="*/ 1855270 h 2888118"/>
              <a:gd name="connsiteX100" fmla="*/ 2791646 w 2891598"/>
              <a:gd name="connsiteY100" fmla="*/ 1885081 h 2888118"/>
              <a:gd name="connsiteX101" fmla="*/ 2794276 w 2891598"/>
              <a:gd name="connsiteY101" fmla="*/ 1914891 h 2888118"/>
              <a:gd name="connsiteX102" fmla="*/ 2793399 w 2891598"/>
              <a:gd name="connsiteY102" fmla="*/ 1942948 h 2888118"/>
              <a:gd name="connsiteX103" fmla="*/ 2789892 w 2891598"/>
              <a:gd name="connsiteY103" fmla="*/ 1970129 h 2888118"/>
              <a:gd name="connsiteX104" fmla="*/ 2782002 w 2891598"/>
              <a:gd name="connsiteY104" fmla="*/ 1996432 h 2888118"/>
              <a:gd name="connsiteX105" fmla="*/ 2770603 w 2891598"/>
              <a:gd name="connsiteY105" fmla="*/ 2018351 h 2888118"/>
              <a:gd name="connsiteX106" fmla="*/ 2755698 w 2891598"/>
              <a:gd name="connsiteY106" fmla="*/ 2039394 h 2888118"/>
              <a:gd name="connsiteX107" fmla="*/ 2738161 w 2891598"/>
              <a:gd name="connsiteY107" fmla="*/ 2057807 h 2888118"/>
              <a:gd name="connsiteX108" fmla="*/ 2717996 w 2891598"/>
              <a:gd name="connsiteY108" fmla="*/ 2076218 h 2888118"/>
              <a:gd name="connsiteX109" fmla="*/ 2696954 w 2891598"/>
              <a:gd name="connsiteY109" fmla="*/ 2092878 h 2888118"/>
              <a:gd name="connsiteX110" fmla="*/ 2675035 w 2891598"/>
              <a:gd name="connsiteY110" fmla="*/ 2109537 h 2888118"/>
              <a:gd name="connsiteX111" fmla="*/ 2652239 w 2891598"/>
              <a:gd name="connsiteY111" fmla="*/ 2126196 h 2888118"/>
              <a:gd name="connsiteX112" fmla="*/ 2631196 w 2891598"/>
              <a:gd name="connsiteY112" fmla="*/ 2142854 h 2888118"/>
              <a:gd name="connsiteX113" fmla="*/ 2611030 w 2891598"/>
              <a:gd name="connsiteY113" fmla="*/ 2160389 h 2888118"/>
              <a:gd name="connsiteX114" fmla="*/ 2593495 w 2891598"/>
              <a:gd name="connsiteY114" fmla="*/ 2180556 h 2888118"/>
              <a:gd name="connsiteX115" fmla="*/ 2577714 w 2891598"/>
              <a:gd name="connsiteY115" fmla="*/ 2199845 h 2888118"/>
              <a:gd name="connsiteX116" fmla="*/ 2565438 w 2891598"/>
              <a:gd name="connsiteY116" fmla="*/ 2221764 h 2888118"/>
              <a:gd name="connsiteX117" fmla="*/ 2554917 w 2891598"/>
              <a:gd name="connsiteY117" fmla="*/ 2245437 h 2888118"/>
              <a:gd name="connsiteX118" fmla="*/ 2546149 w 2891598"/>
              <a:gd name="connsiteY118" fmla="*/ 2270864 h 2888118"/>
              <a:gd name="connsiteX119" fmla="*/ 2538259 w 2891598"/>
              <a:gd name="connsiteY119" fmla="*/ 2297168 h 2888118"/>
              <a:gd name="connsiteX120" fmla="*/ 2531245 w 2891598"/>
              <a:gd name="connsiteY120" fmla="*/ 2323472 h 2888118"/>
              <a:gd name="connsiteX121" fmla="*/ 2524229 w 2891598"/>
              <a:gd name="connsiteY121" fmla="*/ 2350652 h 2888118"/>
              <a:gd name="connsiteX122" fmla="*/ 2516339 w 2891598"/>
              <a:gd name="connsiteY122" fmla="*/ 2376078 h 2888118"/>
              <a:gd name="connsiteX123" fmla="*/ 2507571 w 2891598"/>
              <a:gd name="connsiteY123" fmla="*/ 2401504 h 2888118"/>
              <a:gd name="connsiteX124" fmla="*/ 2497050 w 2891598"/>
              <a:gd name="connsiteY124" fmla="*/ 2425177 h 2888118"/>
              <a:gd name="connsiteX125" fmla="*/ 2483898 w 2891598"/>
              <a:gd name="connsiteY125" fmla="*/ 2446221 h 2888118"/>
              <a:gd name="connsiteX126" fmla="*/ 2468117 w 2891598"/>
              <a:gd name="connsiteY126" fmla="*/ 2465510 h 2888118"/>
              <a:gd name="connsiteX127" fmla="*/ 2448828 w 2891598"/>
              <a:gd name="connsiteY127" fmla="*/ 2481291 h 2888118"/>
              <a:gd name="connsiteX128" fmla="*/ 2427785 w 2891598"/>
              <a:gd name="connsiteY128" fmla="*/ 2494443 h 2888118"/>
              <a:gd name="connsiteX129" fmla="*/ 2404111 w 2891598"/>
              <a:gd name="connsiteY129" fmla="*/ 2504965 h 2888118"/>
              <a:gd name="connsiteX130" fmla="*/ 2378686 w 2891598"/>
              <a:gd name="connsiteY130" fmla="*/ 2513732 h 2888118"/>
              <a:gd name="connsiteX131" fmla="*/ 2353259 w 2891598"/>
              <a:gd name="connsiteY131" fmla="*/ 2521623 h 2888118"/>
              <a:gd name="connsiteX132" fmla="*/ 2326079 w 2891598"/>
              <a:gd name="connsiteY132" fmla="*/ 2528638 h 2888118"/>
              <a:gd name="connsiteX133" fmla="*/ 2299776 w 2891598"/>
              <a:gd name="connsiteY133" fmla="*/ 2535652 h 2888118"/>
              <a:gd name="connsiteX134" fmla="*/ 2273473 w 2891598"/>
              <a:gd name="connsiteY134" fmla="*/ 2543543 h 2888118"/>
              <a:gd name="connsiteX135" fmla="*/ 2248047 w 2891598"/>
              <a:gd name="connsiteY135" fmla="*/ 2552312 h 2888118"/>
              <a:gd name="connsiteX136" fmla="*/ 2224374 w 2891598"/>
              <a:gd name="connsiteY136" fmla="*/ 2562833 h 2888118"/>
              <a:gd name="connsiteX137" fmla="*/ 2202455 w 2891598"/>
              <a:gd name="connsiteY137" fmla="*/ 2575107 h 2888118"/>
              <a:gd name="connsiteX138" fmla="*/ 2183166 w 2891598"/>
              <a:gd name="connsiteY138" fmla="*/ 2590889 h 2888118"/>
              <a:gd name="connsiteX139" fmla="*/ 2163000 w 2891598"/>
              <a:gd name="connsiteY139" fmla="*/ 2608426 h 2888118"/>
              <a:gd name="connsiteX140" fmla="*/ 2145463 w 2891598"/>
              <a:gd name="connsiteY140" fmla="*/ 2628592 h 2888118"/>
              <a:gd name="connsiteX141" fmla="*/ 2128805 w 2891598"/>
              <a:gd name="connsiteY141" fmla="*/ 2649634 h 2888118"/>
              <a:gd name="connsiteX142" fmla="*/ 2112147 w 2891598"/>
              <a:gd name="connsiteY142" fmla="*/ 2671553 h 2888118"/>
              <a:gd name="connsiteX143" fmla="*/ 2095489 w 2891598"/>
              <a:gd name="connsiteY143" fmla="*/ 2693473 h 2888118"/>
              <a:gd name="connsiteX144" fmla="*/ 2078829 w 2891598"/>
              <a:gd name="connsiteY144" fmla="*/ 2714516 h 2888118"/>
              <a:gd name="connsiteX145" fmla="*/ 2060417 w 2891598"/>
              <a:gd name="connsiteY145" fmla="*/ 2734681 h 2888118"/>
              <a:gd name="connsiteX146" fmla="*/ 2042004 w 2891598"/>
              <a:gd name="connsiteY146" fmla="*/ 2752217 h 2888118"/>
              <a:gd name="connsiteX147" fmla="*/ 2020963 w 2891598"/>
              <a:gd name="connsiteY147" fmla="*/ 2767122 h 2888118"/>
              <a:gd name="connsiteX148" fmla="*/ 1999043 w 2891598"/>
              <a:gd name="connsiteY148" fmla="*/ 2778521 h 2888118"/>
              <a:gd name="connsiteX149" fmla="*/ 1972740 w 2891598"/>
              <a:gd name="connsiteY149" fmla="*/ 2786411 h 2888118"/>
              <a:gd name="connsiteX150" fmla="*/ 1945560 w 2891598"/>
              <a:gd name="connsiteY150" fmla="*/ 2789919 h 2888118"/>
              <a:gd name="connsiteX151" fmla="*/ 1917504 w 2891598"/>
              <a:gd name="connsiteY151" fmla="*/ 2790796 h 2888118"/>
              <a:gd name="connsiteX152" fmla="*/ 1887693 w 2891598"/>
              <a:gd name="connsiteY152" fmla="*/ 2788165 h 2888118"/>
              <a:gd name="connsiteX153" fmla="*/ 1857883 w 2891598"/>
              <a:gd name="connsiteY153" fmla="*/ 2784659 h 2888118"/>
              <a:gd name="connsiteX154" fmla="*/ 1828072 w 2891598"/>
              <a:gd name="connsiteY154" fmla="*/ 2780274 h 2888118"/>
              <a:gd name="connsiteX155" fmla="*/ 1798262 w 2891598"/>
              <a:gd name="connsiteY155" fmla="*/ 2776767 h 2888118"/>
              <a:gd name="connsiteX156" fmla="*/ 1768452 w 2891598"/>
              <a:gd name="connsiteY156" fmla="*/ 2775013 h 2888118"/>
              <a:gd name="connsiteX157" fmla="*/ 1739518 w 2891598"/>
              <a:gd name="connsiteY157" fmla="*/ 2775013 h 2888118"/>
              <a:gd name="connsiteX158" fmla="*/ 1712338 w 2891598"/>
              <a:gd name="connsiteY158" fmla="*/ 2778521 h 2888118"/>
              <a:gd name="connsiteX159" fmla="*/ 1684282 w 2891598"/>
              <a:gd name="connsiteY159" fmla="*/ 2785535 h 2888118"/>
              <a:gd name="connsiteX160" fmla="*/ 1658855 w 2891598"/>
              <a:gd name="connsiteY160" fmla="*/ 2796057 h 2888118"/>
              <a:gd name="connsiteX161" fmla="*/ 1632552 w 2891598"/>
              <a:gd name="connsiteY161" fmla="*/ 2810085 h 2888118"/>
              <a:gd name="connsiteX162" fmla="*/ 1606250 w 2891598"/>
              <a:gd name="connsiteY162" fmla="*/ 2824114 h 2888118"/>
              <a:gd name="connsiteX163" fmla="*/ 1579946 w 2891598"/>
              <a:gd name="connsiteY163" fmla="*/ 2839896 h 2888118"/>
              <a:gd name="connsiteX164" fmla="*/ 1554518 w 2891598"/>
              <a:gd name="connsiteY164" fmla="*/ 2854801 h 2888118"/>
              <a:gd name="connsiteX165" fmla="*/ 1527340 w 2891598"/>
              <a:gd name="connsiteY165" fmla="*/ 2867952 h 2888118"/>
              <a:gd name="connsiteX166" fmla="*/ 1501036 w 2891598"/>
              <a:gd name="connsiteY166" fmla="*/ 2878474 h 2888118"/>
              <a:gd name="connsiteX167" fmla="*/ 1473855 w 2891598"/>
              <a:gd name="connsiteY167" fmla="*/ 2885488 h 2888118"/>
              <a:gd name="connsiteX168" fmla="*/ 1445800 w 2891598"/>
              <a:gd name="connsiteY168" fmla="*/ 2888118 h 2888118"/>
              <a:gd name="connsiteX169" fmla="*/ 1417743 w 2891598"/>
              <a:gd name="connsiteY169" fmla="*/ 2885488 h 2888118"/>
              <a:gd name="connsiteX170" fmla="*/ 1390563 w 2891598"/>
              <a:gd name="connsiteY170" fmla="*/ 2878474 h 2888118"/>
              <a:gd name="connsiteX171" fmla="*/ 1364260 w 2891598"/>
              <a:gd name="connsiteY171" fmla="*/ 2867952 h 2888118"/>
              <a:gd name="connsiteX172" fmla="*/ 1337080 w 2891598"/>
              <a:gd name="connsiteY172" fmla="*/ 2854801 h 2888118"/>
              <a:gd name="connsiteX173" fmla="*/ 1311653 w 2891598"/>
              <a:gd name="connsiteY173" fmla="*/ 2839896 h 2888118"/>
              <a:gd name="connsiteX174" fmla="*/ 1285350 w 2891598"/>
              <a:gd name="connsiteY174" fmla="*/ 2824114 h 2888118"/>
              <a:gd name="connsiteX175" fmla="*/ 1259047 w 2891598"/>
              <a:gd name="connsiteY175" fmla="*/ 2810085 h 2888118"/>
              <a:gd name="connsiteX176" fmla="*/ 1232744 w 2891598"/>
              <a:gd name="connsiteY176" fmla="*/ 2796057 h 2888118"/>
              <a:gd name="connsiteX177" fmla="*/ 1206441 w 2891598"/>
              <a:gd name="connsiteY177" fmla="*/ 2785535 h 2888118"/>
              <a:gd name="connsiteX178" fmla="*/ 1179261 w 2891598"/>
              <a:gd name="connsiteY178" fmla="*/ 2778521 h 2888118"/>
              <a:gd name="connsiteX179" fmla="*/ 1152081 w 2891598"/>
              <a:gd name="connsiteY179" fmla="*/ 2775013 h 2888118"/>
              <a:gd name="connsiteX180" fmla="*/ 1123147 w 2891598"/>
              <a:gd name="connsiteY180" fmla="*/ 2775013 h 2888118"/>
              <a:gd name="connsiteX181" fmla="*/ 1093337 w 2891598"/>
              <a:gd name="connsiteY181" fmla="*/ 2776767 h 2888118"/>
              <a:gd name="connsiteX182" fmla="*/ 1063527 w 2891598"/>
              <a:gd name="connsiteY182" fmla="*/ 2780274 h 2888118"/>
              <a:gd name="connsiteX183" fmla="*/ 1033716 w 2891598"/>
              <a:gd name="connsiteY183" fmla="*/ 2784659 h 2888118"/>
              <a:gd name="connsiteX184" fmla="*/ 1003905 w 2891598"/>
              <a:gd name="connsiteY184" fmla="*/ 2788165 h 2888118"/>
              <a:gd name="connsiteX185" fmla="*/ 974095 w 2891598"/>
              <a:gd name="connsiteY185" fmla="*/ 2790796 h 2888118"/>
              <a:gd name="connsiteX186" fmla="*/ 946040 w 2891598"/>
              <a:gd name="connsiteY186" fmla="*/ 2789919 h 2888118"/>
              <a:gd name="connsiteX187" fmla="*/ 918859 w 2891598"/>
              <a:gd name="connsiteY187" fmla="*/ 2786411 h 2888118"/>
              <a:gd name="connsiteX188" fmla="*/ 892556 w 2891598"/>
              <a:gd name="connsiteY188" fmla="*/ 2778521 h 2888118"/>
              <a:gd name="connsiteX189" fmla="*/ 870636 w 2891598"/>
              <a:gd name="connsiteY189" fmla="*/ 2767122 h 2888118"/>
              <a:gd name="connsiteX190" fmla="*/ 849593 w 2891598"/>
              <a:gd name="connsiteY190" fmla="*/ 2752217 h 2888118"/>
              <a:gd name="connsiteX191" fmla="*/ 831181 w 2891598"/>
              <a:gd name="connsiteY191" fmla="*/ 2734681 h 2888118"/>
              <a:gd name="connsiteX192" fmla="*/ 812769 w 2891598"/>
              <a:gd name="connsiteY192" fmla="*/ 2714516 h 2888118"/>
              <a:gd name="connsiteX193" fmla="*/ 796111 w 2891598"/>
              <a:gd name="connsiteY193" fmla="*/ 2693473 h 2888118"/>
              <a:gd name="connsiteX194" fmla="*/ 779451 w 2891598"/>
              <a:gd name="connsiteY194" fmla="*/ 2671553 h 2888118"/>
              <a:gd name="connsiteX195" fmla="*/ 762793 w 2891598"/>
              <a:gd name="connsiteY195" fmla="*/ 2649634 h 2888118"/>
              <a:gd name="connsiteX196" fmla="*/ 746135 w 2891598"/>
              <a:gd name="connsiteY196" fmla="*/ 2628592 h 2888118"/>
              <a:gd name="connsiteX197" fmla="*/ 728599 w 2891598"/>
              <a:gd name="connsiteY197" fmla="*/ 2608426 h 2888118"/>
              <a:gd name="connsiteX198" fmla="*/ 708433 w 2891598"/>
              <a:gd name="connsiteY198" fmla="*/ 2590889 h 2888118"/>
              <a:gd name="connsiteX199" fmla="*/ 689144 w 2891598"/>
              <a:gd name="connsiteY199" fmla="*/ 2575107 h 2888118"/>
              <a:gd name="connsiteX200" fmla="*/ 667225 w 2891598"/>
              <a:gd name="connsiteY200" fmla="*/ 2562833 h 2888118"/>
              <a:gd name="connsiteX201" fmla="*/ 643552 w 2891598"/>
              <a:gd name="connsiteY201" fmla="*/ 2552312 h 2888118"/>
              <a:gd name="connsiteX202" fmla="*/ 618126 w 2891598"/>
              <a:gd name="connsiteY202" fmla="*/ 2543543 h 2888118"/>
              <a:gd name="connsiteX203" fmla="*/ 591822 w 2891598"/>
              <a:gd name="connsiteY203" fmla="*/ 2535652 h 2888118"/>
              <a:gd name="connsiteX204" fmla="*/ 565519 w 2891598"/>
              <a:gd name="connsiteY204" fmla="*/ 2528638 h 2888118"/>
              <a:gd name="connsiteX205" fmla="*/ 538339 w 2891598"/>
              <a:gd name="connsiteY205" fmla="*/ 2521623 h 2888118"/>
              <a:gd name="connsiteX206" fmla="*/ 512913 w 2891598"/>
              <a:gd name="connsiteY206" fmla="*/ 2513732 h 2888118"/>
              <a:gd name="connsiteX207" fmla="*/ 487486 w 2891598"/>
              <a:gd name="connsiteY207" fmla="*/ 2504965 h 2888118"/>
              <a:gd name="connsiteX208" fmla="*/ 463814 w 2891598"/>
              <a:gd name="connsiteY208" fmla="*/ 2494443 h 2888118"/>
              <a:gd name="connsiteX209" fmla="*/ 442771 w 2891598"/>
              <a:gd name="connsiteY209" fmla="*/ 2481291 h 2888118"/>
              <a:gd name="connsiteX210" fmla="*/ 423481 w 2891598"/>
              <a:gd name="connsiteY210" fmla="*/ 2465510 h 2888118"/>
              <a:gd name="connsiteX211" fmla="*/ 407701 w 2891598"/>
              <a:gd name="connsiteY211" fmla="*/ 2446221 h 2888118"/>
              <a:gd name="connsiteX212" fmla="*/ 394549 w 2891598"/>
              <a:gd name="connsiteY212" fmla="*/ 2425177 h 2888118"/>
              <a:gd name="connsiteX213" fmla="*/ 384027 w 2891598"/>
              <a:gd name="connsiteY213" fmla="*/ 2401504 h 2888118"/>
              <a:gd name="connsiteX214" fmla="*/ 375260 w 2891598"/>
              <a:gd name="connsiteY214" fmla="*/ 2376078 h 2888118"/>
              <a:gd name="connsiteX215" fmla="*/ 367369 w 2891598"/>
              <a:gd name="connsiteY215" fmla="*/ 2350652 h 2888118"/>
              <a:gd name="connsiteX216" fmla="*/ 360355 w 2891598"/>
              <a:gd name="connsiteY216" fmla="*/ 2323472 h 2888118"/>
              <a:gd name="connsiteX217" fmla="*/ 353341 w 2891598"/>
              <a:gd name="connsiteY217" fmla="*/ 2297168 h 2888118"/>
              <a:gd name="connsiteX218" fmla="*/ 345449 w 2891598"/>
              <a:gd name="connsiteY218" fmla="*/ 2270864 h 2888118"/>
              <a:gd name="connsiteX219" fmla="*/ 336681 w 2891598"/>
              <a:gd name="connsiteY219" fmla="*/ 2245437 h 2888118"/>
              <a:gd name="connsiteX220" fmla="*/ 326160 w 2891598"/>
              <a:gd name="connsiteY220" fmla="*/ 2221764 h 2888118"/>
              <a:gd name="connsiteX221" fmla="*/ 313886 w 2891598"/>
              <a:gd name="connsiteY221" fmla="*/ 2199845 h 2888118"/>
              <a:gd name="connsiteX222" fmla="*/ 298104 w 2891598"/>
              <a:gd name="connsiteY222" fmla="*/ 2180556 h 2888118"/>
              <a:gd name="connsiteX223" fmla="*/ 280568 w 2891598"/>
              <a:gd name="connsiteY223" fmla="*/ 2160389 h 2888118"/>
              <a:gd name="connsiteX224" fmla="*/ 260402 w 2891598"/>
              <a:gd name="connsiteY224" fmla="*/ 2142854 h 2888118"/>
              <a:gd name="connsiteX225" fmla="*/ 238482 w 2891598"/>
              <a:gd name="connsiteY225" fmla="*/ 2126196 h 2888118"/>
              <a:gd name="connsiteX226" fmla="*/ 216563 w 2891598"/>
              <a:gd name="connsiteY226" fmla="*/ 2109537 h 2888118"/>
              <a:gd name="connsiteX227" fmla="*/ 194645 w 2891598"/>
              <a:gd name="connsiteY227" fmla="*/ 2092878 h 2888118"/>
              <a:gd name="connsiteX228" fmla="*/ 173602 w 2891598"/>
              <a:gd name="connsiteY228" fmla="*/ 2076218 h 2888118"/>
              <a:gd name="connsiteX229" fmla="*/ 153436 w 2891598"/>
              <a:gd name="connsiteY229" fmla="*/ 2057807 h 2888118"/>
              <a:gd name="connsiteX230" fmla="*/ 135901 w 2891598"/>
              <a:gd name="connsiteY230" fmla="*/ 2039394 h 2888118"/>
              <a:gd name="connsiteX231" fmla="*/ 120996 w 2891598"/>
              <a:gd name="connsiteY231" fmla="*/ 2018351 h 2888118"/>
              <a:gd name="connsiteX232" fmla="*/ 109598 w 2891598"/>
              <a:gd name="connsiteY232" fmla="*/ 1996432 h 2888118"/>
              <a:gd name="connsiteX233" fmla="*/ 101707 w 2891598"/>
              <a:gd name="connsiteY233" fmla="*/ 1970129 h 2888118"/>
              <a:gd name="connsiteX234" fmla="*/ 98199 w 2891598"/>
              <a:gd name="connsiteY234" fmla="*/ 1942948 h 2888118"/>
              <a:gd name="connsiteX235" fmla="*/ 97322 w 2891598"/>
              <a:gd name="connsiteY235" fmla="*/ 1914891 h 2888118"/>
              <a:gd name="connsiteX236" fmla="*/ 99953 w 2891598"/>
              <a:gd name="connsiteY236" fmla="*/ 1885081 h 2888118"/>
              <a:gd name="connsiteX237" fmla="*/ 103460 w 2891598"/>
              <a:gd name="connsiteY237" fmla="*/ 1855270 h 2888118"/>
              <a:gd name="connsiteX238" fmla="*/ 107843 w 2891598"/>
              <a:gd name="connsiteY238" fmla="*/ 1825459 h 2888118"/>
              <a:gd name="connsiteX239" fmla="*/ 111351 w 2891598"/>
              <a:gd name="connsiteY239" fmla="*/ 1795649 h 2888118"/>
              <a:gd name="connsiteX240" fmla="*/ 113105 w 2891598"/>
              <a:gd name="connsiteY240" fmla="*/ 1765838 h 2888118"/>
              <a:gd name="connsiteX241" fmla="*/ 113105 w 2891598"/>
              <a:gd name="connsiteY241" fmla="*/ 1736904 h 2888118"/>
              <a:gd name="connsiteX242" fmla="*/ 109598 w 2891598"/>
              <a:gd name="connsiteY242" fmla="*/ 1709724 h 2888118"/>
              <a:gd name="connsiteX243" fmla="*/ 102584 w 2891598"/>
              <a:gd name="connsiteY243" fmla="*/ 1682544 h 2888118"/>
              <a:gd name="connsiteX244" fmla="*/ 92062 w 2891598"/>
              <a:gd name="connsiteY244" fmla="*/ 1657117 h 2888118"/>
              <a:gd name="connsiteX245" fmla="*/ 78910 w 2891598"/>
              <a:gd name="connsiteY245" fmla="*/ 1630814 h 2888118"/>
              <a:gd name="connsiteX246" fmla="*/ 64005 w 2891598"/>
              <a:gd name="connsiteY246" fmla="*/ 1604511 h 2888118"/>
              <a:gd name="connsiteX247" fmla="*/ 48224 w 2891598"/>
              <a:gd name="connsiteY247" fmla="*/ 1578207 h 2888118"/>
              <a:gd name="connsiteX248" fmla="*/ 33319 w 2891598"/>
              <a:gd name="connsiteY248" fmla="*/ 1552780 h 2888118"/>
              <a:gd name="connsiteX249" fmla="*/ 20166 w 2891598"/>
              <a:gd name="connsiteY249" fmla="*/ 1525600 h 2888118"/>
              <a:gd name="connsiteX250" fmla="*/ 9645 w 2891598"/>
              <a:gd name="connsiteY250" fmla="*/ 1499297 h 2888118"/>
              <a:gd name="connsiteX251" fmla="*/ 2631 w 2891598"/>
              <a:gd name="connsiteY251" fmla="*/ 1472116 h 2888118"/>
              <a:gd name="connsiteX252" fmla="*/ 0 w 2891598"/>
              <a:gd name="connsiteY252" fmla="*/ 1444059 h 2888118"/>
              <a:gd name="connsiteX253" fmla="*/ 2631 w 2891598"/>
              <a:gd name="connsiteY253" fmla="*/ 1416003 h 2888118"/>
              <a:gd name="connsiteX254" fmla="*/ 9645 w 2891598"/>
              <a:gd name="connsiteY254" fmla="*/ 1388823 h 2888118"/>
              <a:gd name="connsiteX255" fmla="*/ 20166 w 2891598"/>
              <a:gd name="connsiteY255" fmla="*/ 1362518 h 2888118"/>
              <a:gd name="connsiteX256" fmla="*/ 33319 w 2891598"/>
              <a:gd name="connsiteY256" fmla="*/ 1335339 h 2888118"/>
              <a:gd name="connsiteX257" fmla="*/ 48224 w 2891598"/>
              <a:gd name="connsiteY257" fmla="*/ 1309912 h 2888118"/>
              <a:gd name="connsiteX258" fmla="*/ 64005 w 2891598"/>
              <a:gd name="connsiteY258" fmla="*/ 1283608 h 2888118"/>
              <a:gd name="connsiteX259" fmla="*/ 78910 w 2891598"/>
              <a:gd name="connsiteY259" fmla="*/ 1257305 h 2888118"/>
              <a:gd name="connsiteX260" fmla="*/ 92062 w 2891598"/>
              <a:gd name="connsiteY260" fmla="*/ 1231002 h 2888118"/>
              <a:gd name="connsiteX261" fmla="*/ 102584 w 2891598"/>
              <a:gd name="connsiteY261" fmla="*/ 1205574 h 2888118"/>
              <a:gd name="connsiteX262" fmla="*/ 109598 w 2891598"/>
              <a:gd name="connsiteY262" fmla="*/ 1178394 h 2888118"/>
              <a:gd name="connsiteX263" fmla="*/ 113105 w 2891598"/>
              <a:gd name="connsiteY263" fmla="*/ 1151214 h 2888118"/>
              <a:gd name="connsiteX264" fmla="*/ 113105 w 2891598"/>
              <a:gd name="connsiteY264" fmla="*/ 1122281 h 2888118"/>
              <a:gd name="connsiteX265" fmla="*/ 111351 w 2891598"/>
              <a:gd name="connsiteY265" fmla="*/ 1092470 h 2888118"/>
              <a:gd name="connsiteX266" fmla="*/ 107843 w 2891598"/>
              <a:gd name="connsiteY266" fmla="*/ 1062659 h 2888118"/>
              <a:gd name="connsiteX267" fmla="*/ 103460 w 2891598"/>
              <a:gd name="connsiteY267" fmla="*/ 1032848 h 2888118"/>
              <a:gd name="connsiteX268" fmla="*/ 99953 w 2891598"/>
              <a:gd name="connsiteY268" fmla="*/ 1003038 h 2888118"/>
              <a:gd name="connsiteX269" fmla="*/ 97322 w 2891598"/>
              <a:gd name="connsiteY269" fmla="*/ 973229 h 2888118"/>
              <a:gd name="connsiteX270" fmla="*/ 98199 w 2891598"/>
              <a:gd name="connsiteY270" fmla="*/ 945171 h 2888118"/>
              <a:gd name="connsiteX271" fmla="*/ 101707 w 2891598"/>
              <a:gd name="connsiteY271" fmla="*/ 917991 h 2888118"/>
              <a:gd name="connsiteX272" fmla="*/ 109598 w 2891598"/>
              <a:gd name="connsiteY272" fmla="*/ 891687 h 2888118"/>
              <a:gd name="connsiteX273" fmla="*/ 120996 w 2891598"/>
              <a:gd name="connsiteY273" fmla="*/ 869768 h 2888118"/>
              <a:gd name="connsiteX274" fmla="*/ 135901 w 2891598"/>
              <a:gd name="connsiteY274" fmla="*/ 848725 h 2888118"/>
              <a:gd name="connsiteX275" fmla="*/ 153436 w 2891598"/>
              <a:gd name="connsiteY275" fmla="*/ 830313 h 2888118"/>
              <a:gd name="connsiteX276" fmla="*/ 173602 w 2891598"/>
              <a:gd name="connsiteY276" fmla="*/ 811900 h 2888118"/>
              <a:gd name="connsiteX277" fmla="*/ 194645 w 2891598"/>
              <a:gd name="connsiteY277" fmla="*/ 795241 h 2888118"/>
              <a:gd name="connsiteX278" fmla="*/ 216563 w 2891598"/>
              <a:gd name="connsiteY278" fmla="*/ 778582 h 2888118"/>
              <a:gd name="connsiteX279" fmla="*/ 238482 w 2891598"/>
              <a:gd name="connsiteY279" fmla="*/ 761923 h 2888118"/>
              <a:gd name="connsiteX280" fmla="*/ 260402 w 2891598"/>
              <a:gd name="connsiteY280" fmla="*/ 745264 h 2888118"/>
              <a:gd name="connsiteX281" fmla="*/ 280568 w 2891598"/>
              <a:gd name="connsiteY281" fmla="*/ 727729 h 2888118"/>
              <a:gd name="connsiteX282" fmla="*/ 298104 w 2891598"/>
              <a:gd name="connsiteY282" fmla="*/ 707564 h 2888118"/>
              <a:gd name="connsiteX283" fmla="*/ 313886 w 2891598"/>
              <a:gd name="connsiteY283" fmla="*/ 688273 h 2888118"/>
              <a:gd name="connsiteX284" fmla="*/ 326160 w 2891598"/>
              <a:gd name="connsiteY284" fmla="*/ 666354 h 2888118"/>
              <a:gd name="connsiteX285" fmla="*/ 336681 w 2891598"/>
              <a:gd name="connsiteY285" fmla="*/ 642682 h 2888118"/>
              <a:gd name="connsiteX286" fmla="*/ 345449 w 2891598"/>
              <a:gd name="connsiteY286" fmla="*/ 617254 h 2888118"/>
              <a:gd name="connsiteX287" fmla="*/ 353341 w 2891598"/>
              <a:gd name="connsiteY287" fmla="*/ 590950 h 2888118"/>
              <a:gd name="connsiteX288" fmla="*/ 360355 w 2891598"/>
              <a:gd name="connsiteY288" fmla="*/ 564648 h 2888118"/>
              <a:gd name="connsiteX289" fmla="*/ 367369 w 2891598"/>
              <a:gd name="connsiteY289" fmla="*/ 537467 h 2888118"/>
              <a:gd name="connsiteX290" fmla="*/ 375260 w 2891598"/>
              <a:gd name="connsiteY290" fmla="*/ 512041 h 2888118"/>
              <a:gd name="connsiteX291" fmla="*/ 384027 w 2891598"/>
              <a:gd name="connsiteY291" fmla="*/ 486613 h 2888118"/>
              <a:gd name="connsiteX292" fmla="*/ 394549 w 2891598"/>
              <a:gd name="connsiteY292" fmla="*/ 462941 h 2888118"/>
              <a:gd name="connsiteX293" fmla="*/ 407701 w 2891598"/>
              <a:gd name="connsiteY293" fmla="*/ 441899 h 2888118"/>
              <a:gd name="connsiteX294" fmla="*/ 423481 w 2891598"/>
              <a:gd name="connsiteY294" fmla="*/ 422609 h 2888118"/>
              <a:gd name="connsiteX295" fmla="*/ 442771 w 2891598"/>
              <a:gd name="connsiteY295" fmla="*/ 406827 h 2888118"/>
              <a:gd name="connsiteX296" fmla="*/ 463814 w 2891598"/>
              <a:gd name="connsiteY296" fmla="*/ 393675 h 2888118"/>
              <a:gd name="connsiteX297" fmla="*/ 487486 w 2891598"/>
              <a:gd name="connsiteY297" fmla="*/ 383153 h 2888118"/>
              <a:gd name="connsiteX298" fmla="*/ 512913 w 2891598"/>
              <a:gd name="connsiteY298" fmla="*/ 374386 h 2888118"/>
              <a:gd name="connsiteX299" fmla="*/ 538339 w 2891598"/>
              <a:gd name="connsiteY299" fmla="*/ 366495 h 2888118"/>
              <a:gd name="connsiteX300" fmla="*/ 565519 w 2891598"/>
              <a:gd name="connsiteY300" fmla="*/ 359480 h 2888118"/>
              <a:gd name="connsiteX301" fmla="*/ 591822 w 2891598"/>
              <a:gd name="connsiteY301" fmla="*/ 352466 h 2888118"/>
              <a:gd name="connsiteX302" fmla="*/ 618126 w 2891598"/>
              <a:gd name="connsiteY302" fmla="*/ 344575 h 2888118"/>
              <a:gd name="connsiteX303" fmla="*/ 643552 w 2891598"/>
              <a:gd name="connsiteY303" fmla="*/ 335808 h 2888118"/>
              <a:gd name="connsiteX304" fmla="*/ 667225 w 2891598"/>
              <a:gd name="connsiteY304" fmla="*/ 325286 h 2888118"/>
              <a:gd name="connsiteX305" fmla="*/ 689144 w 2891598"/>
              <a:gd name="connsiteY305" fmla="*/ 313012 h 2888118"/>
              <a:gd name="connsiteX306" fmla="*/ 708433 w 2891598"/>
              <a:gd name="connsiteY306" fmla="*/ 297229 h 2888118"/>
              <a:gd name="connsiteX307" fmla="*/ 728599 w 2891598"/>
              <a:gd name="connsiteY307" fmla="*/ 279693 h 2888118"/>
              <a:gd name="connsiteX308" fmla="*/ 746135 w 2891598"/>
              <a:gd name="connsiteY308" fmla="*/ 259528 h 2888118"/>
              <a:gd name="connsiteX309" fmla="*/ 762793 w 2891598"/>
              <a:gd name="connsiteY309" fmla="*/ 238484 h 2888118"/>
              <a:gd name="connsiteX310" fmla="*/ 779451 w 2891598"/>
              <a:gd name="connsiteY310" fmla="*/ 216565 h 2888118"/>
              <a:gd name="connsiteX311" fmla="*/ 796111 w 2891598"/>
              <a:gd name="connsiteY311" fmla="*/ 194645 h 2888118"/>
              <a:gd name="connsiteX312" fmla="*/ 812769 w 2891598"/>
              <a:gd name="connsiteY312" fmla="*/ 173603 h 2888118"/>
              <a:gd name="connsiteX313" fmla="*/ 831181 w 2891598"/>
              <a:gd name="connsiteY313" fmla="*/ 153437 h 2888118"/>
              <a:gd name="connsiteX314" fmla="*/ 849593 w 2891598"/>
              <a:gd name="connsiteY314" fmla="*/ 135902 h 2888118"/>
              <a:gd name="connsiteX315" fmla="*/ 870636 w 2891598"/>
              <a:gd name="connsiteY315" fmla="*/ 120996 h 2888118"/>
              <a:gd name="connsiteX316" fmla="*/ 892556 w 2891598"/>
              <a:gd name="connsiteY316" fmla="*/ 109598 h 2888118"/>
              <a:gd name="connsiteX317" fmla="*/ 918859 w 2891598"/>
              <a:gd name="connsiteY317" fmla="*/ 101707 h 2888118"/>
              <a:gd name="connsiteX318" fmla="*/ 946040 w 2891598"/>
              <a:gd name="connsiteY318" fmla="*/ 98199 h 2888118"/>
              <a:gd name="connsiteX319" fmla="*/ 974095 w 2891598"/>
              <a:gd name="connsiteY319" fmla="*/ 97323 h 2888118"/>
              <a:gd name="connsiteX320" fmla="*/ 1003905 w 2891598"/>
              <a:gd name="connsiteY320" fmla="*/ 99954 h 2888118"/>
              <a:gd name="connsiteX321" fmla="*/ 1033716 w 2891598"/>
              <a:gd name="connsiteY321" fmla="*/ 103461 h 2888118"/>
              <a:gd name="connsiteX322" fmla="*/ 1063527 w 2891598"/>
              <a:gd name="connsiteY322" fmla="*/ 107844 h 2888118"/>
              <a:gd name="connsiteX323" fmla="*/ 1093337 w 2891598"/>
              <a:gd name="connsiteY323" fmla="*/ 111352 h 2888118"/>
              <a:gd name="connsiteX324" fmla="*/ 1123147 w 2891598"/>
              <a:gd name="connsiteY324" fmla="*/ 113105 h 2888118"/>
              <a:gd name="connsiteX325" fmla="*/ 1152081 w 2891598"/>
              <a:gd name="connsiteY325" fmla="*/ 113105 h 2888118"/>
              <a:gd name="connsiteX326" fmla="*/ 1179261 w 2891598"/>
              <a:gd name="connsiteY326" fmla="*/ 109598 h 2888118"/>
              <a:gd name="connsiteX327" fmla="*/ 1206441 w 2891598"/>
              <a:gd name="connsiteY327" fmla="*/ 102583 h 2888118"/>
              <a:gd name="connsiteX328" fmla="*/ 1232744 w 2891598"/>
              <a:gd name="connsiteY328" fmla="*/ 92063 h 2888118"/>
              <a:gd name="connsiteX329" fmla="*/ 1259047 w 2891598"/>
              <a:gd name="connsiteY329" fmla="*/ 78033 h 2888118"/>
              <a:gd name="connsiteX330" fmla="*/ 1285350 w 2891598"/>
              <a:gd name="connsiteY330" fmla="*/ 64005 h 2888118"/>
              <a:gd name="connsiteX331" fmla="*/ 1311653 w 2891598"/>
              <a:gd name="connsiteY331" fmla="*/ 48224 h 2888118"/>
              <a:gd name="connsiteX332" fmla="*/ 1337080 w 2891598"/>
              <a:gd name="connsiteY332" fmla="*/ 33318 h 2888118"/>
              <a:gd name="connsiteX333" fmla="*/ 1364260 w 2891598"/>
              <a:gd name="connsiteY333" fmla="*/ 20166 h 2888118"/>
              <a:gd name="connsiteX334" fmla="*/ 1390563 w 2891598"/>
              <a:gd name="connsiteY334" fmla="*/ 9644 h 2888118"/>
              <a:gd name="connsiteX335" fmla="*/ 1417743 w 2891598"/>
              <a:gd name="connsiteY335" fmla="*/ 2630 h 28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Image result for CRUCIFEROUS VEGGIES">
            <a:extLst>
              <a:ext uri="{FF2B5EF4-FFF2-40B4-BE49-F238E27FC236}">
                <a16:creationId xmlns="" xmlns:a16="http://schemas.microsoft.com/office/drawing/2014/main" id="{FBA89284-A2EC-475A-A058-D9E8AB3F9C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4" t="-121" r="14547" b="-2550"/>
          <a:stretch/>
        </p:blipFill>
        <p:spPr bwMode="auto">
          <a:xfrm>
            <a:off x="8131642" y="10"/>
            <a:ext cx="4060358" cy="361334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Image result for beans">
            <a:extLst>
              <a:ext uri="{FF2B5EF4-FFF2-40B4-BE49-F238E27FC236}">
                <a16:creationId xmlns="" xmlns:a16="http://schemas.microsoft.com/office/drawing/2014/main" id="{5C3AB57B-1FBF-431B-B29D-50855C928A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40" r="6634" b="3"/>
          <a:stretch/>
        </p:blipFill>
        <p:spPr bwMode="auto">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729B295-EDC1-40A0-B30A-4B4D67493040}"/>
              </a:ext>
            </a:extLst>
          </p:cNvPr>
          <p:cNvSpPr>
            <a:spLocks noGrp="1"/>
          </p:cNvSpPr>
          <p:nvPr>
            <p:ph type="title"/>
          </p:nvPr>
        </p:nvSpPr>
        <p:spPr>
          <a:xfrm>
            <a:off x="128141" y="177026"/>
            <a:ext cx="5342806" cy="2171302"/>
          </a:xfrm>
        </p:spPr>
        <p:txBody>
          <a:bodyPr anchor="ctr">
            <a:noAutofit/>
          </a:bodyPr>
          <a:lstStyle/>
          <a:p>
            <a:pPr algn="ctr"/>
            <a:r>
              <a:rPr lang="en-US" sz="4400" b="1" dirty="0">
                <a:solidFill>
                  <a:srgbClr val="FFC000"/>
                </a:solidFill>
              </a:rPr>
              <a:t>BAD</a:t>
            </a:r>
            <a:r>
              <a:rPr lang="en-US" sz="4400" b="1" dirty="0">
                <a:solidFill>
                  <a:schemeClr val="tx1"/>
                </a:solidFill>
              </a:rPr>
              <a:t> Food choices before and after physical activity.</a:t>
            </a:r>
            <a:endParaRPr lang="en-US" sz="4400" dirty="0"/>
          </a:p>
        </p:txBody>
      </p:sp>
      <p:sp>
        <p:nvSpPr>
          <p:cNvPr id="16" name="Content Placeholder 2">
            <a:extLst>
              <a:ext uri="{FF2B5EF4-FFF2-40B4-BE49-F238E27FC236}">
                <a16:creationId xmlns="" xmlns:a16="http://schemas.microsoft.com/office/drawing/2014/main" id="{CC57FFC4-83A8-43FB-8E89-CC13A5393A2D}"/>
              </a:ext>
            </a:extLst>
          </p:cNvPr>
          <p:cNvSpPr>
            <a:spLocks noGrp="1"/>
          </p:cNvSpPr>
          <p:nvPr>
            <p:ph idx="1"/>
          </p:nvPr>
        </p:nvSpPr>
        <p:spPr>
          <a:xfrm>
            <a:off x="439763" y="3251717"/>
            <a:ext cx="4232275" cy="3181350"/>
          </a:xfrm>
        </p:spPr>
        <p:txBody>
          <a:bodyPr>
            <a:normAutofit fontScale="92500" lnSpcReduction="20000"/>
          </a:bodyPr>
          <a:lstStyle/>
          <a:p>
            <a:pPr marL="0" indent="0" algn="ctr">
              <a:buNone/>
            </a:pPr>
            <a:r>
              <a:rPr lang="en-US" sz="2800" b="1" dirty="0"/>
              <a:t>Beans</a:t>
            </a:r>
          </a:p>
          <a:p>
            <a:pPr marL="0" indent="0" algn="ctr">
              <a:buNone/>
            </a:pPr>
            <a:r>
              <a:rPr lang="en-US" sz="2800" b="1" dirty="0"/>
              <a:t>Cruciferous Veggies</a:t>
            </a:r>
          </a:p>
          <a:p>
            <a:pPr marL="0" indent="0" algn="ctr">
              <a:buNone/>
            </a:pPr>
            <a:r>
              <a:rPr lang="en-US" sz="2800" b="1" dirty="0"/>
              <a:t>Dairy Products</a:t>
            </a:r>
          </a:p>
          <a:p>
            <a:pPr marL="0" indent="0" algn="ctr">
              <a:buNone/>
            </a:pPr>
            <a:r>
              <a:rPr lang="en-US" sz="2800" b="1" dirty="0"/>
              <a:t>Fried or Fatty Foods</a:t>
            </a:r>
          </a:p>
          <a:p>
            <a:pPr marL="0" indent="0" algn="ctr">
              <a:buNone/>
            </a:pPr>
            <a:r>
              <a:rPr lang="en-US" sz="2800" b="1" dirty="0"/>
              <a:t>Carbonated Beverages</a:t>
            </a:r>
          </a:p>
          <a:p>
            <a:pPr marL="0" indent="0" algn="ctr">
              <a:buNone/>
            </a:pPr>
            <a:r>
              <a:rPr lang="en-US" sz="2800" b="1" dirty="0"/>
              <a:t>Desserts</a:t>
            </a:r>
          </a:p>
          <a:p>
            <a:pPr marL="0" indent="0" algn="ctr">
              <a:buNone/>
            </a:pPr>
            <a:r>
              <a:rPr lang="en-US" sz="2800" b="1" dirty="0"/>
              <a:t>Spicy Food</a:t>
            </a:r>
          </a:p>
        </p:txBody>
      </p:sp>
    </p:spTree>
    <p:extLst>
      <p:ext uri="{BB962C8B-B14F-4D97-AF65-F5344CB8AC3E}">
        <p14:creationId xmlns:p14="http://schemas.microsoft.com/office/powerpoint/2010/main" val="3206719705"/>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24397"/>
            <a:ext cx="4138168" cy="3797228"/>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3947280429"/>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 xmlns:a16="http://schemas.microsoft.com/office/drawing/2014/main" id="{F1C757E5-67FE-436B-A703-BB30A2B044B6}"/>
              </a:ext>
            </a:extLst>
          </p:cNvPr>
          <p:cNvSpPr txBox="1">
            <a:spLocks/>
          </p:cNvSpPr>
          <p:nvPr/>
        </p:nvSpPr>
        <p:spPr>
          <a:xfrm>
            <a:off x="7589290" y="5370625"/>
            <a:ext cx="1065229" cy="93742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Hand = </a:t>
            </a:r>
          </a:p>
          <a:p>
            <a:pPr marL="0" indent="0" algn="ctr">
              <a:buFont typeface="Arial" panose="020B0604020202020204" pitchFamily="34" charset="0"/>
              <a:buNone/>
            </a:pPr>
            <a:r>
              <a:rPr lang="en-US" b="1" dirty="0">
                <a:solidFill>
                  <a:schemeClr val="tx2"/>
                </a:solidFill>
              </a:rPr>
              <a:t>Breads</a:t>
            </a:r>
          </a:p>
          <a:p>
            <a:endParaRPr lang="en-US" dirty="0">
              <a:solidFill>
                <a:schemeClr val="tx2"/>
              </a:solidFill>
            </a:endParaRPr>
          </a:p>
        </p:txBody>
      </p:sp>
      <p:sp>
        <p:nvSpPr>
          <p:cNvPr id="8" name="Content Placeholder 2">
            <a:extLst>
              <a:ext uri="{FF2B5EF4-FFF2-40B4-BE49-F238E27FC236}">
                <a16:creationId xmlns="" xmlns:a16="http://schemas.microsoft.com/office/drawing/2014/main" id="{069477A4-D127-4A09-A364-6CF8926BC5E2}"/>
              </a:ext>
            </a:extLst>
          </p:cNvPr>
          <p:cNvSpPr txBox="1">
            <a:spLocks/>
          </p:cNvSpPr>
          <p:nvPr/>
        </p:nvSpPr>
        <p:spPr>
          <a:xfrm>
            <a:off x="8786265" y="5370625"/>
            <a:ext cx="1065229" cy="9374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Palm =</a:t>
            </a:r>
          </a:p>
          <a:p>
            <a:pPr marL="0" indent="0" algn="ctr">
              <a:buFont typeface="Arial" panose="020B0604020202020204" pitchFamily="34" charset="0"/>
              <a:buNone/>
            </a:pPr>
            <a:r>
              <a:rPr lang="en-US" b="1" dirty="0">
                <a:solidFill>
                  <a:schemeClr val="tx2"/>
                </a:solidFill>
              </a:rPr>
              <a:t>Protein/ Meat</a:t>
            </a:r>
          </a:p>
          <a:p>
            <a:endParaRPr lang="en-US" dirty="0">
              <a:solidFill>
                <a:schemeClr val="tx2"/>
              </a:solidFill>
            </a:endParaRPr>
          </a:p>
        </p:txBody>
      </p:sp>
      <p:sp>
        <p:nvSpPr>
          <p:cNvPr id="9" name="Content Placeholder 2">
            <a:extLst>
              <a:ext uri="{FF2B5EF4-FFF2-40B4-BE49-F238E27FC236}">
                <a16:creationId xmlns="" xmlns:a16="http://schemas.microsoft.com/office/drawing/2014/main" id="{0DF43CC9-A42A-4C10-9FCE-C1C08288E4C9}"/>
              </a:ext>
            </a:extLst>
          </p:cNvPr>
          <p:cNvSpPr txBox="1">
            <a:spLocks/>
          </p:cNvSpPr>
          <p:nvPr/>
        </p:nvSpPr>
        <p:spPr>
          <a:xfrm>
            <a:off x="9620067" y="5285695"/>
            <a:ext cx="1640263" cy="128020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Fist =</a:t>
            </a:r>
          </a:p>
          <a:p>
            <a:pPr marL="0" indent="0" algn="ctr">
              <a:buFont typeface="Arial" panose="020B0604020202020204" pitchFamily="34" charset="0"/>
              <a:buNone/>
            </a:pPr>
            <a:r>
              <a:rPr lang="en-US" b="1" dirty="0">
                <a:solidFill>
                  <a:schemeClr val="tx2"/>
                </a:solidFill>
              </a:rPr>
              <a:t>Vegies,</a:t>
            </a:r>
          </a:p>
          <a:p>
            <a:pPr marL="0" indent="0" algn="ctr">
              <a:buFont typeface="Arial" panose="020B0604020202020204" pitchFamily="34" charset="0"/>
              <a:buNone/>
            </a:pPr>
            <a:r>
              <a:rPr lang="en-US" b="1" dirty="0">
                <a:solidFill>
                  <a:schemeClr val="tx2"/>
                </a:solidFill>
              </a:rPr>
              <a:t>Rice,</a:t>
            </a:r>
          </a:p>
          <a:p>
            <a:pPr marL="0" indent="0" algn="ctr">
              <a:buFont typeface="Arial" panose="020B0604020202020204" pitchFamily="34" charset="0"/>
              <a:buNone/>
            </a:pPr>
            <a:r>
              <a:rPr lang="en-US" b="1" dirty="0">
                <a:solidFill>
                  <a:schemeClr val="tx2"/>
                </a:solidFill>
              </a:rPr>
              <a:t>Pasta, Fruit</a:t>
            </a:r>
            <a:endParaRPr lang="en-US" dirty="0">
              <a:solidFill>
                <a:schemeClr val="tx2"/>
              </a:solidFill>
            </a:endParaRPr>
          </a:p>
        </p:txBody>
      </p:sp>
      <p:sp>
        <p:nvSpPr>
          <p:cNvPr id="11" name="Content Placeholder 2">
            <a:extLst>
              <a:ext uri="{FF2B5EF4-FFF2-40B4-BE49-F238E27FC236}">
                <a16:creationId xmlns="" xmlns:a16="http://schemas.microsoft.com/office/drawing/2014/main" id="{2D1E5366-4750-4456-B18C-8DFAE414C1E4}"/>
              </a:ext>
            </a:extLst>
          </p:cNvPr>
          <p:cNvSpPr txBox="1">
            <a:spLocks/>
          </p:cNvSpPr>
          <p:nvPr/>
        </p:nvSpPr>
        <p:spPr>
          <a:xfrm>
            <a:off x="10876928" y="5389809"/>
            <a:ext cx="1640263" cy="107197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dirty="0">
                <a:solidFill>
                  <a:schemeClr val="tx2"/>
                </a:solidFill>
              </a:rPr>
              <a:t>Tip =</a:t>
            </a:r>
          </a:p>
          <a:p>
            <a:pPr marL="0" indent="0" algn="ctr">
              <a:buFont typeface="Arial" panose="020B0604020202020204" pitchFamily="34" charset="0"/>
              <a:buNone/>
            </a:pPr>
            <a:r>
              <a:rPr lang="en-US" b="1" dirty="0">
                <a:solidFill>
                  <a:schemeClr val="tx2"/>
                </a:solidFill>
              </a:rPr>
              <a:t>Fats/</a:t>
            </a:r>
          </a:p>
          <a:p>
            <a:pPr marL="0" indent="0" algn="ctr">
              <a:buFont typeface="Arial" panose="020B0604020202020204" pitchFamily="34" charset="0"/>
              <a:buNone/>
            </a:pPr>
            <a:r>
              <a:rPr lang="en-US" b="1" dirty="0">
                <a:solidFill>
                  <a:schemeClr val="tx2"/>
                </a:solidFill>
              </a:rPr>
              <a:t>Butter</a:t>
            </a:r>
            <a:endParaRPr lang="en-US" dirty="0">
              <a:solidFill>
                <a:schemeClr val="tx2"/>
              </a:solidFill>
            </a:endParaRPr>
          </a:p>
        </p:txBody>
      </p:sp>
      <p:pic>
        <p:nvPicPr>
          <p:cNvPr id="13" name="Content Placeholder 7" descr="Image result for food portion sizes">
            <a:extLst>
              <a:ext uri="{FF2B5EF4-FFF2-40B4-BE49-F238E27FC236}">
                <a16:creationId xmlns="" xmlns:a16="http://schemas.microsoft.com/office/drawing/2014/main" id="{9AE4B3F2-C67D-4EB9-94DF-A5F5647FD3D5}"/>
              </a:ext>
            </a:extLst>
          </p:cNvPr>
          <p:cNvPicPr>
            <a:picLocks/>
          </p:cNvPicPr>
          <p:nvPr/>
        </p:nvPicPr>
        <p:blipFill rotWithShape="1">
          <a:blip r:embed="rId7">
            <a:extLst>
              <a:ext uri="{28A0092B-C50C-407E-A947-70E740481C1C}">
                <a14:useLocalDpi xmlns:a14="http://schemas.microsoft.com/office/drawing/2010/main" val="0"/>
              </a:ext>
            </a:extLst>
          </a:blip>
          <a:srcRect l="3797" t="6751" r="2821" b="41108"/>
          <a:stretch/>
        </p:blipFill>
        <p:spPr bwMode="auto">
          <a:xfrm>
            <a:off x="7811516" y="3821625"/>
            <a:ext cx="4322272" cy="1492132"/>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106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1530386"/>
            <a:ext cx="4138168" cy="3797228"/>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1198522984"/>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62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3" name="Rectangle 82">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4" name="Picture 10" descr="Image result for my plate">
            <a:extLst>
              <a:ext uri="{FF2B5EF4-FFF2-40B4-BE49-F238E27FC236}">
                <a16:creationId xmlns="" xmlns:a16="http://schemas.microsoft.com/office/drawing/2014/main" id="{8D0B3809-5F0E-4EA0-A90A-0219DBA13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65" y="457200"/>
            <a:ext cx="6922197" cy="629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11DDAA3C-7E3E-47B4-BAD3-3F95E22804A0}"/>
              </a:ext>
            </a:extLst>
          </p:cNvPr>
          <p:cNvSpPr>
            <a:spLocks noGrp="1"/>
          </p:cNvSpPr>
          <p:nvPr>
            <p:ph idx="1"/>
          </p:nvPr>
        </p:nvSpPr>
        <p:spPr>
          <a:xfrm>
            <a:off x="7975599" y="1655064"/>
            <a:ext cx="4068011" cy="2339419"/>
          </a:xfrm>
        </p:spPr>
        <p:txBody>
          <a:bodyPr>
            <a:normAutofit/>
          </a:bodyPr>
          <a:lstStyle/>
          <a:p>
            <a:pPr marL="0" indent="0" algn="ctr">
              <a:buNone/>
            </a:pPr>
            <a:r>
              <a:rPr lang="en-US" sz="4400" b="1" dirty="0">
                <a:solidFill>
                  <a:srgbClr val="FFC000"/>
                </a:solidFill>
              </a:rPr>
              <a:t>What are the five food groups?</a:t>
            </a:r>
          </a:p>
          <a:p>
            <a:pPr marL="0" indent="0">
              <a:buNone/>
            </a:pPr>
            <a:endParaRPr lang="en-US" sz="2800" dirty="0">
              <a:solidFill>
                <a:schemeClr val="bg1"/>
              </a:solidFill>
            </a:endParaRPr>
          </a:p>
        </p:txBody>
      </p:sp>
    </p:spTree>
    <p:extLst>
      <p:ext uri="{BB962C8B-B14F-4D97-AF65-F5344CB8AC3E}">
        <p14:creationId xmlns:p14="http://schemas.microsoft.com/office/powerpoint/2010/main" val="3374736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54CA7-0E6A-4BA8-A120-0C5007F923C1}"/>
              </a:ext>
            </a:extLst>
          </p:cNvPr>
          <p:cNvSpPr>
            <a:spLocks noGrp="1"/>
          </p:cNvSpPr>
          <p:nvPr>
            <p:ph type="title"/>
          </p:nvPr>
        </p:nvSpPr>
        <p:spPr>
          <a:xfrm>
            <a:off x="1006839" y="157202"/>
            <a:ext cx="10178322" cy="1154183"/>
          </a:xfrm>
        </p:spPr>
        <p:txBody>
          <a:bodyPr>
            <a:normAutofit/>
          </a:bodyPr>
          <a:lstStyle/>
          <a:p>
            <a:pPr algn="ctr"/>
            <a:r>
              <a:rPr lang="en-US" sz="5400" dirty="0"/>
              <a:t>Goal Setting</a:t>
            </a:r>
          </a:p>
        </p:txBody>
      </p:sp>
      <p:sp>
        <p:nvSpPr>
          <p:cNvPr id="3" name="Content Placeholder 2">
            <a:extLst>
              <a:ext uri="{FF2B5EF4-FFF2-40B4-BE49-F238E27FC236}">
                <a16:creationId xmlns="" xmlns:a16="http://schemas.microsoft.com/office/drawing/2014/main" id="{74DBC6B6-4093-48DC-AC6E-AEB4D853FD1A}"/>
              </a:ext>
            </a:extLst>
          </p:cNvPr>
          <p:cNvSpPr>
            <a:spLocks noGrp="1"/>
          </p:cNvSpPr>
          <p:nvPr>
            <p:ph idx="1"/>
          </p:nvPr>
        </p:nvSpPr>
        <p:spPr>
          <a:xfrm>
            <a:off x="813370" y="1058426"/>
            <a:ext cx="11134627" cy="5260156"/>
          </a:xfrm>
        </p:spPr>
        <p:txBody>
          <a:bodyPr>
            <a:normAutofit lnSpcReduction="10000"/>
          </a:bodyPr>
          <a:lstStyle/>
          <a:p>
            <a:pPr marL="0" indent="0" algn="ctr">
              <a:buNone/>
            </a:pPr>
            <a:r>
              <a:rPr lang="en-US" sz="3200" dirty="0"/>
              <a:t>I know my hand can help me remember portion sizes.  The proper portion size for each food group is approximately _______ .</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r>
              <a:rPr lang="en-US" sz="4000" b="1" dirty="0"/>
              <a:t>My portion size goal is ___________ .</a:t>
            </a:r>
          </a:p>
          <a:p>
            <a:pPr marL="0" indent="0" algn="ctr">
              <a:buNone/>
            </a:pPr>
            <a:endParaRPr lang="en-US" sz="1200" b="1" dirty="0"/>
          </a:p>
          <a:p>
            <a:pPr marL="0" indent="0" algn="ctr">
              <a:buNone/>
            </a:pPr>
            <a:r>
              <a:rPr lang="en-US" sz="4000" b="1" dirty="0">
                <a:solidFill>
                  <a:schemeClr val="accent1"/>
                </a:solidFill>
              </a:rPr>
              <a:t>What will you do </a:t>
            </a:r>
            <a:r>
              <a:rPr lang="en-US" sz="4000" b="1" u="sng" dirty="0">
                <a:solidFill>
                  <a:schemeClr val="accent1"/>
                </a:solidFill>
              </a:rPr>
              <a:t>differently</a:t>
            </a:r>
          </a:p>
          <a:p>
            <a:pPr marL="0" indent="0" algn="ctr">
              <a:buNone/>
            </a:pPr>
            <a:r>
              <a:rPr lang="en-US" sz="4000" b="1" dirty="0">
                <a:solidFill>
                  <a:schemeClr val="accent1"/>
                </a:solidFill>
              </a:rPr>
              <a:t>to reach your goal?</a:t>
            </a:r>
          </a:p>
        </p:txBody>
      </p:sp>
      <p:pic>
        <p:nvPicPr>
          <p:cNvPr id="4" name="Picture 3" descr="Image result for food portion sizes">
            <a:extLst>
              <a:ext uri="{FF2B5EF4-FFF2-40B4-BE49-F238E27FC236}">
                <a16:creationId xmlns="" xmlns:a16="http://schemas.microsoft.com/office/drawing/2014/main" id="{3B872830-CCC8-4ED7-8CFB-027F57FE72C7}"/>
              </a:ext>
            </a:extLst>
          </p:cNvPr>
          <p:cNvPicPr/>
          <p:nvPr/>
        </p:nvPicPr>
        <p:blipFill rotWithShape="1">
          <a:blip r:embed="rId2">
            <a:extLst>
              <a:ext uri="{28A0092B-C50C-407E-A947-70E740481C1C}">
                <a14:useLocalDpi xmlns:a14="http://schemas.microsoft.com/office/drawing/2010/main" val="0"/>
              </a:ext>
            </a:extLst>
          </a:blip>
          <a:srcRect l="3797" t="6751" r="2821" b="41108"/>
          <a:stretch/>
        </p:blipFill>
        <p:spPr bwMode="auto">
          <a:xfrm>
            <a:off x="1849779" y="2439788"/>
            <a:ext cx="9061807" cy="1556859"/>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7519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7FC0F62-2F2D-4C35-9957-604C1C417EAC}"/>
              </a:ext>
            </a:extLst>
          </p:cNvPr>
          <p:cNvCxnSpPr>
            <a:cxnSpLocks/>
          </p:cNvCxnSpPr>
          <p:nvPr/>
        </p:nvCxnSpPr>
        <p:spPr>
          <a:xfrm>
            <a:off x="4764826" y="163279"/>
            <a:ext cx="45300" cy="655045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ACDEB3DD-E044-4824-8DC6-660E398B2243" descr="image1.jpeg">
            <a:extLst>
              <a:ext uri="{FF2B5EF4-FFF2-40B4-BE49-F238E27FC236}">
                <a16:creationId xmlns="" xmlns:a16="http://schemas.microsoft.com/office/drawing/2014/main" id="{F7113517-CAEB-4A98-A14A-FF1C2E8F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73465" y="157121"/>
            <a:ext cx="1761539" cy="18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BF7B6356-B92A-4E30-9610-9920485FEC20}"/>
              </a:ext>
            </a:extLst>
          </p:cNvPr>
          <p:cNvCxnSpPr>
            <a:cxnSpLocks/>
          </p:cNvCxnSpPr>
          <p:nvPr/>
        </p:nvCxnSpPr>
        <p:spPr>
          <a:xfrm>
            <a:off x="5250590" y="2132615"/>
            <a:ext cx="650281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BCB4382B-0912-46A6-A449-889545D3A17F}"/>
              </a:ext>
            </a:extLst>
          </p:cNvPr>
          <p:cNvSpPr txBox="1">
            <a:spLocks/>
          </p:cNvSpPr>
          <p:nvPr/>
        </p:nvSpPr>
        <p:spPr>
          <a:xfrm>
            <a:off x="714603" y="2057237"/>
            <a:ext cx="3790843" cy="3577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t>Analyze </a:t>
            </a:r>
            <a:r>
              <a:rPr lang="en-US" sz="3600" dirty="0"/>
              <a:t>the impact of food choices relative to physical activity, youth sports &amp; personal health</a:t>
            </a:r>
            <a:r>
              <a:rPr lang="en-US" sz="3600" dirty="0" smtClean="0"/>
              <a:t>.</a:t>
            </a:r>
            <a:endParaRPr lang="en-US" sz="1800" dirty="0"/>
          </a:p>
        </p:txBody>
      </p:sp>
      <p:sp>
        <p:nvSpPr>
          <p:cNvPr id="16" name="Rectangle 15">
            <a:extLst>
              <a:ext uri="{FF2B5EF4-FFF2-40B4-BE49-F238E27FC236}">
                <a16:creationId xmlns="" xmlns:a16="http://schemas.microsoft.com/office/drawing/2014/main" id="{6A6845FF-A5C3-4502-A0C0-B293BB999AD4}"/>
              </a:ext>
            </a:extLst>
          </p:cNvPr>
          <p:cNvSpPr/>
          <p:nvPr/>
        </p:nvSpPr>
        <p:spPr>
          <a:xfrm>
            <a:off x="4912265" y="2557150"/>
            <a:ext cx="7279735" cy="3108543"/>
          </a:xfrm>
          <a:prstGeom prst="rect">
            <a:avLst/>
          </a:prstGeom>
        </p:spPr>
        <p:txBody>
          <a:bodyPr wrap="square">
            <a:spAutoFit/>
          </a:bodyPr>
          <a:lstStyle/>
          <a:p>
            <a:r>
              <a:rPr lang="en-US" sz="2800" dirty="0">
                <a:solidFill>
                  <a:srgbClr val="FF0000"/>
                </a:solidFill>
              </a:rPr>
              <a:t>1: Hand: Breads</a:t>
            </a:r>
          </a:p>
          <a:p>
            <a:endParaRPr lang="en-US" sz="2800" dirty="0">
              <a:solidFill>
                <a:srgbClr val="FF0000"/>
              </a:solidFill>
            </a:endParaRPr>
          </a:p>
          <a:p>
            <a:r>
              <a:rPr lang="en-US" sz="2800" dirty="0">
                <a:solidFill>
                  <a:srgbClr val="FFC000"/>
                </a:solidFill>
              </a:rPr>
              <a:t>2: Palm: Protein / Meats</a:t>
            </a:r>
          </a:p>
          <a:p>
            <a:endParaRPr lang="en-US" sz="2800" dirty="0">
              <a:solidFill>
                <a:srgbClr val="00B050"/>
              </a:solidFill>
            </a:endParaRPr>
          </a:p>
          <a:p>
            <a:r>
              <a:rPr lang="en-US" sz="2800" dirty="0">
                <a:solidFill>
                  <a:srgbClr val="00B050"/>
                </a:solidFill>
              </a:rPr>
              <a:t>3: Fist: Fruit, Vegetable, Rice, Pasta</a:t>
            </a:r>
          </a:p>
          <a:p>
            <a:endParaRPr lang="en-US" sz="2800" dirty="0">
              <a:solidFill>
                <a:srgbClr val="0070C0"/>
              </a:solidFill>
            </a:endParaRPr>
          </a:p>
          <a:p>
            <a:r>
              <a:rPr lang="en-US" sz="2800" dirty="0">
                <a:solidFill>
                  <a:srgbClr val="0070C0"/>
                </a:solidFill>
              </a:rPr>
              <a:t>4: Finger Tip: Dairy Products</a:t>
            </a:r>
            <a:endParaRPr lang="en-US" sz="2800" u="sng" dirty="0">
              <a:solidFill>
                <a:srgbClr val="0070C0"/>
              </a:solidFill>
            </a:endParaRPr>
          </a:p>
        </p:txBody>
      </p:sp>
      <p:sp>
        <p:nvSpPr>
          <p:cNvPr id="17" name="Title 1">
            <a:extLst>
              <a:ext uri="{FF2B5EF4-FFF2-40B4-BE49-F238E27FC236}">
                <a16:creationId xmlns="" xmlns:a16="http://schemas.microsoft.com/office/drawing/2014/main" id="{0C241044-7C06-436A-B84A-FFEFA382D830}"/>
              </a:ext>
            </a:extLst>
          </p:cNvPr>
          <p:cNvSpPr txBox="1">
            <a:spLocks/>
          </p:cNvSpPr>
          <p:nvPr/>
        </p:nvSpPr>
        <p:spPr>
          <a:xfrm>
            <a:off x="5061814" y="306288"/>
            <a:ext cx="4899173" cy="153876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latin typeface="Calibri" panose="020F0502020204030204" pitchFamily="34" charset="0"/>
                <a:cs typeface="Calibri" panose="020F0502020204030204" pitchFamily="34" charset="0"/>
              </a:rPr>
              <a:t>Which of these was not a recommended portion size?</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87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Freeform 6">
            <a:extLst>
              <a:ext uri="{FF2B5EF4-FFF2-40B4-BE49-F238E27FC236}">
                <a16:creationId xmlns="" xmlns:a16="http://schemas.microsoft.com/office/drawing/2014/main" id="{84574769-622A-4DC6-9C80-C21D1899F3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9" name="Rectangle 138">
            <a:extLst>
              <a:ext uri="{FF2B5EF4-FFF2-40B4-BE49-F238E27FC236}">
                <a16:creationId xmlns="" xmlns:a16="http://schemas.microsoft.com/office/drawing/2014/main" id="{AE0022E2-857A-4FF7-B6FA-C9DC7E280D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 xmlns:a16="http://schemas.microsoft.com/office/drawing/2014/main" id="{53582E92-8040-4738-AB2F-A4E18BEB5A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grains food group">
            <a:extLst>
              <a:ext uri="{FF2B5EF4-FFF2-40B4-BE49-F238E27FC236}">
                <a16:creationId xmlns="" xmlns:a16="http://schemas.microsoft.com/office/drawing/2014/main" id="{E5414907-9EC6-442E-9902-90BC42187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29"/>
          <a:stretch/>
        </p:blipFill>
        <p:spPr bwMode="auto">
          <a:xfrm>
            <a:off x="20" y="-47132"/>
            <a:ext cx="12188930" cy="6290396"/>
          </a:xfrm>
          <a:custGeom>
            <a:avLst/>
            <a:gdLst>
              <a:gd name="connsiteX0" fmla="*/ 0 w 12188950"/>
              <a:gd name="connsiteY0" fmla="*/ 0 h 6290396"/>
              <a:gd name="connsiteX1" fmla="*/ 12188950 w 12188950"/>
              <a:gd name="connsiteY1" fmla="*/ 0 h 6290396"/>
              <a:gd name="connsiteX2" fmla="*/ 12188950 w 12188950"/>
              <a:gd name="connsiteY2" fmla="*/ 5404571 h 6290396"/>
              <a:gd name="connsiteX3" fmla="*/ 12188950 w 12188950"/>
              <a:gd name="connsiteY3" fmla="*/ 6115506 h 6290396"/>
              <a:gd name="connsiteX4" fmla="*/ 12177524 w 12188950"/>
              <a:gd name="connsiteY4" fmla="*/ 6115771 h 6290396"/>
              <a:gd name="connsiteX5" fmla="*/ 12117200 w 12188950"/>
              <a:gd name="connsiteY5" fmla="*/ 6123709 h 6290396"/>
              <a:gd name="connsiteX6" fmla="*/ 12064812 w 12188950"/>
              <a:gd name="connsiteY6" fmla="*/ 6134821 h 6290396"/>
              <a:gd name="connsiteX7" fmla="*/ 12018774 w 12188950"/>
              <a:gd name="connsiteY7" fmla="*/ 6149109 h 6290396"/>
              <a:gd name="connsiteX8" fmla="*/ 11977500 w 12188950"/>
              <a:gd name="connsiteY8" fmla="*/ 6164984 h 6290396"/>
              <a:gd name="connsiteX9" fmla="*/ 11940988 w 12188950"/>
              <a:gd name="connsiteY9" fmla="*/ 6184034 h 6290396"/>
              <a:gd name="connsiteX10" fmla="*/ 11902888 w 12188950"/>
              <a:gd name="connsiteY10" fmla="*/ 6203084 h 6290396"/>
              <a:gd name="connsiteX11" fmla="*/ 11864788 w 12188950"/>
              <a:gd name="connsiteY11" fmla="*/ 6222134 h 6290396"/>
              <a:gd name="connsiteX12" fmla="*/ 11828274 w 12188950"/>
              <a:gd name="connsiteY12" fmla="*/ 6238009 h 6290396"/>
              <a:gd name="connsiteX13" fmla="*/ 11787000 w 12188950"/>
              <a:gd name="connsiteY13" fmla="*/ 6253884 h 6290396"/>
              <a:gd name="connsiteX14" fmla="*/ 11740962 w 12188950"/>
              <a:gd name="connsiteY14" fmla="*/ 6269759 h 6290396"/>
              <a:gd name="connsiteX15" fmla="*/ 11688574 w 12188950"/>
              <a:gd name="connsiteY15" fmla="*/ 6280871 h 6290396"/>
              <a:gd name="connsiteX16" fmla="*/ 11628250 w 12188950"/>
              <a:gd name="connsiteY16" fmla="*/ 6287221 h 6290396"/>
              <a:gd name="connsiteX17" fmla="*/ 11559988 w 12188950"/>
              <a:gd name="connsiteY17" fmla="*/ 6290396 h 6290396"/>
              <a:gd name="connsiteX18" fmla="*/ 11491724 w 12188950"/>
              <a:gd name="connsiteY18" fmla="*/ 6287221 h 6290396"/>
              <a:gd name="connsiteX19" fmla="*/ 11431400 w 12188950"/>
              <a:gd name="connsiteY19" fmla="*/ 6280871 h 6290396"/>
              <a:gd name="connsiteX20" fmla="*/ 11379012 w 12188950"/>
              <a:gd name="connsiteY20" fmla="*/ 6269759 h 6290396"/>
              <a:gd name="connsiteX21" fmla="*/ 11332974 w 12188950"/>
              <a:gd name="connsiteY21" fmla="*/ 6253884 h 6290396"/>
              <a:gd name="connsiteX22" fmla="*/ 11291700 w 12188950"/>
              <a:gd name="connsiteY22" fmla="*/ 6238009 h 6290396"/>
              <a:gd name="connsiteX23" fmla="*/ 11255188 w 12188950"/>
              <a:gd name="connsiteY23" fmla="*/ 6222134 h 6290396"/>
              <a:gd name="connsiteX24" fmla="*/ 11217088 w 12188950"/>
              <a:gd name="connsiteY24" fmla="*/ 6203084 h 6290396"/>
              <a:gd name="connsiteX25" fmla="*/ 11178988 w 12188950"/>
              <a:gd name="connsiteY25" fmla="*/ 6184034 h 6290396"/>
              <a:gd name="connsiteX26" fmla="*/ 11142474 w 12188950"/>
              <a:gd name="connsiteY26" fmla="*/ 6164984 h 6290396"/>
              <a:gd name="connsiteX27" fmla="*/ 11101200 w 12188950"/>
              <a:gd name="connsiteY27" fmla="*/ 6149109 h 6290396"/>
              <a:gd name="connsiteX28" fmla="*/ 11055162 w 12188950"/>
              <a:gd name="connsiteY28" fmla="*/ 6134821 h 6290396"/>
              <a:gd name="connsiteX29" fmla="*/ 11002774 w 12188950"/>
              <a:gd name="connsiteY29" fmla="*/ 6123709 h 6290396"/>
              <a:gd name="connsiteX30" fmla="*/ 10942450 w 12188950"/>
              <a:gd name="connsiteY30" fmla="*/ 6115771 h 6290396"/>
              <a:gd name="connsiteX31" fmla="*/ 10874188 w 12188950"/>
              <a:gd name="connsiteY31" fmla="*/ 6114184 h 6290396"/>
              <a:gd name="connsiteX32" fmla="*/ 10805924 w 12188950"/>
              <a:gd name="connsiteY32" fmla="*/ 6115771 h 6290396"/>
              <a:gd name="connsiteX33" fmla="*/ 10745600 w 12188950"/>
              <a:gd name="connsiteY33" fmla="*/ 6123709 h 6290396"/>
              <a:gd name="connsiteX34" fmla="*/ 10693212 w 12188950"/>
              <a:gd name="connsiteY34" fmla="*/ 6134821 h 6290396"/>
              <a:gd name="connsiteX35" fmla="*/ 10647174 w 12188950"/>
              <a:gd name="connsiteY35" fmla="*/ 6149109 h 6290396"/>
              <a:gd name="connsiteX36" fmla="*/ 10605900 w 12188950"/>
              <a:gd name="connsiteY36" fmla="*/ 6164984 h 6290396"/>
              <a:gd name="connsiteX37" fmla="*/ 10569388 w 12188950"/>
              <a:gd name="connsiteY37" fmla="*/ 6184034 h 6290396"/>
              <a:gd name="connsiteX38" fmla="*/ 10531288 w 12188950"/>
              <a:gd name="connsiteY38" fmla="*/ 6203084 h 6290396"/>
              <a:gd name="connsiteX39" fmla="*/ 10493188 w 12188950"/>
              <a:gd name="connsiteY39" fmla="*/ 6222134 h 6290396"/>
              <a:gd name="connsiteX40" fmla="*/ 10456674 w 12188950"/>
              <a:gd name="connsiteY40" fmla="*/ 6238009 h 6290396"/>
              <a:gd name="connsiteX41" fmla="*/ 10415400 w 12188950"/>
              <a:gd name="connsiteY41" fmla="*/ 6253884 h 6290396"/>
              <a:gd name="connsiteX42" fmla="*/ 10369362 w 12188950"/>
              <a:gd name="connsiteY42" fmla="*/ 6269759 h 6290396"/>
              <a:gd name="connsiteX43" fmla="*/ 10316974 w 12188950"/>
              <a:gd name="connsiteY43" fmla="*/ 6280871 h 6290396"/>
              <a:gd name="connsiteX44" fmla="*/ 10256650 w 12188950"/>
              <a:gd name="connsiteY44" fmla="*/ 6287221 h 6290396"/>
              <a:gd name="connsiteX45" fmla="*/ 10188388 w 12188950"/>
              <a:gd name="connsiteY45" fmla="*/ 6290396 h 6290396"/>
              <a:gd name="connsiteX46" fmla="*/ 10120124 w 12188950"/>
              <a:gd name="connsiteY46" fmla="*/ 6287221 h 6290396"/>
              <a:gd name="connsiteX47" fmla="*/ 10059800 w 12188950"/>
              <a:gd name="connsiteY47" fmla="*/ 6280871 h 6290396"/>
              <a:gd name="connsiteX48" fmla="*/ 10007412 w 12188950"/>
              <a:gd name="connsiteY48" fmla="*/ 6269759 h 6290396"/>
              <a:gd name="connsiteX49" fmla="*/ 9961374 w 12188950"/>
              <a:gd name="connsiteY49" fmla="*/ 6253884 h 6290396"/>
              <a:gd name="connsiteX50" fmla="*/ 9920100 w 12188950"/>
              <a:gd name="connsiteY50" fmla="*/ 6238009 h 6290396"/>
              <a:gd name="connsiteX51" fmla="*/ 9883588 w 12188950"/>
              <a:gd name="connsiteY51" fmla="*/ 6222134 h 6290396"/>
              <a:gd name="connsiteX52" fmla="*/ 9845488 w 12188950"/>
              <a:gd name="connsiteY52" fmla="*/ 6203084 h 6290396"/>
              <a:gd name="connsiteX53" fmla="*/ 9807388 w 12188950"/>
              <a:gd name="connsiteY53" fmla="*/ 6184034 h 6290396"/>
              <a:gd name="connsiteX54" fmla="*/ 9770874 w 12188950"/>
              <a:gd name="connsiteY54" fmla="*/ 6164984 h 6290396"/>
              <a:gd name="connsiteX55" fmla="*/ 9729600 w 12188950"/>
              <a:gd name="connsiteY55" fmla="*/ 6149109 h 6290396"/>
              <a:gd name="connsiteX56" fmla="*/ 9683562 w 12188950"/>
              <a:gd name="connsiteY56" fmla="*/ 6134821 h 6290396"/>
              <a:gd name="connsiteX57" fmla="*/ 9631174 w 12188950"/>
              <a:gd name="connsiteY57" fmla="*/ 6123709 h 6290396"/>
              <a:gd name="connsiteX58" fmla="*/ 9570850 w 12188950"/>
              <a:gd name="connsiteY58" fmla="*/ 6115771 h 6290396"/>
              <a:gd name="connsiteX59" fmla="*/ 9502588 w 12188950"/>
              <a:gd name="connsiteY59" fmla="*/ 6114184 h 6290396"/>
              <a:gd name="connsiteX60" fmla="*/ 9434324 w 12188950"/>
              <a:gd name="connsiteY60" fmla="*/ 6115771 h 6290396"/>
              <a:gd name="connsiteX61" fmla="*/ 9374000 w 12188950"/>
              <a:gd name="connsiteY61" fmla="*/ 6123709 h 6290396"/>
              <a:gd name="connsiteX62" fmla="*/ 9321612 w 12188950"/>
              <a:gd name="connsiteY62" fmla="*/ 6134821 h 6290396"/>
              <a:gd name="connsiteX63" fmla="*/ 9275574 w 12188950"/>
              <a:gd name="connsiteY63" fmla="*/ 6149109 h 6290396"/>
              <a:gd name="connsiteX64" fmla="*/ 9234300 w 12188950"/>
              <a:gd name="connsiteY64" fmla="*/ 6164984 h 6290396"/>
              <a:gd name="connsiteX65" fmla="*/ 9197788 w 12188950"/>
              <a:gd name="connsiteY65" fmla="*/ 6184034 h 6290396"/>
              <a:gd name="connsiteX66" fmla="*/ 9159688 w 12188950"/>
              <a:gd name="connsiteY66" fmla="*/ 6203084 h 6290396"/>
              <a:gd name="connsiteX67" fmla="*/ 9121588 w 12188950"/>
              <a:gd name="connsiteY67" fmla="*/ 6222134 h 6290396"/>
              <a:gd name="connsiteX68" fmla="*/ 9085074 w 12188950"/>
              <a:gd name="connsiteY68" fmla="*/ 6238009 h 6290396"/>
              <a:gd name="connsiteX69" fmla="*/ 9043800 w 12188950"/>
              <a:gd name="connsiteY69" fmla="*/ 6253884 h 6290396"/>
              <a:gd name="connsiteX70" fmla="*/ 8997762 w 12188950"/>
              <a:gd name="connsiteY70" fmla="*/ 6269759 h 6290396"/>
              <a:gd name="connsiteX71" fmla="*/ 8945374 w 12188950"/>
              <a:gd name="connsiteY71" fmla="*/ 6280871 h 6290396"/>
              <a:gd name="connsiteX72" fmla="*/ 8885050 w 12188950"/>
              <a:gd name="connsiteY72" fmla="*/ 6287221 h 6290396"/>
              <a:gd name="connsiteX73" fmla="*/ 8818374 w 12188950"/>
              <a:gd name="connsiteY73" fmla="*/ 6290396 h 6290396"/>
              <a:gd name="connsiteX74" fmla="*/ 8748524 w 12188950"/>
              <a:gd name="connsiteY74" fmla="*/ 6287221 h 6290396"/>
              <a:gd name="connsiteX75" fmla="*/ 8688200 w 12188950"/>
              <a:gd name="connsiteY75" fmla="*/ 6280871 h 6290396"/>
              <a:gd name="connsiteX76" fmla="*/ 8635812 w 12188950"/>
              <a:gd name="connsiteY76" fmla="*/ 6269759 h 6290396"/>
              <a:gd name="connsiteX77" fmla="*/ 8589774 w 12188950"/>
              <a:gd name="connsiteY77" fmla="*/ 6253884 h 6290396"/>
              <a:gd name="connsiteX78" fmla="*/ 8548500 w 12188950"/>
              <a:gd name="connsiteY78" fmla="*/ 6238009 h 6290396"/>
              <a:gd name="connsiteX79" fmla="*/ 8511988 w 12188950"/>
              <a:gd name="connsiteY79" fmla="*/ 6222134 h 6290396"/>
              <a:gd name="connsiteX80" fmla="*/ 8473888 w 12188950"/>
              <a:gd name="connsiteY80" fmla="*/ 6203084 h 6290396"/>
              <a:gd name="connsiteX81" fmla="*/ 8435788 w 12188950"/>
              <a:gd name="connsiteY81" fmla="*/ 6184034 h 6290396"/>
              <a:gd name="connsiteX82" fmla="*/ 8399274 w 12188950"/>
              <a:gd name="connsiteY82" fmla="*/ 6164984 h 6290396"/>
              <a:gd name="connsiteX83" fmla="*/ 8358001 w 12188950"/>
              <a:gd name="connsiteY83" fmla="*/ 6149109 h 6290396"/>
              <a:gd name="connsiteX84" fmla="*/ 8311963 w 12188950"/>
              <a:gd name="connsiteY84" fmla="*/ 6134821 h 6290396"/>
              <a:gd name="connsiteX85" fmla="*/ 8259576 w 12188950"/>
              <a:gd name="connsiteY85" fmla="*/ 6123709 h 6290396"/>
              <a:gd name="connsiteX86" fmla="*/ 8199251 w 12188950"/>
              <a:gd name="connsiteY86" fmla="*/ 6115771 h 6290396"/>
              <a:gd name="connsiteX87" fmla="*/ 8130989 w 12188950"/>
              <a:gd name="connsiteY87" fmla="*/ 6114184 h 6290396"/>
              <a:gd name="connsiteX88" fmla="*/ 8062726 w 12188950"/>
              <a:gd name="connsiteY88" fmla="*/ 6115771 h 6290396"/>
              <a:gd name="connsiteX89" fmla="*/ 8002401 w 12188950"/>
              <a:gd name="connsiteY89" fmla="*/ 6123709 h 6290396"/>
              <a:gd name="connsiteX90" fmla="*/ 7950014 w 12188950"/>
              <a:gd name="connsiteY90" fmla="*/ 6134821 h 6290396"/>
              <a:gd name="connsiteX91" fmla="*/ 7903976 w 12188950"/>
              <a:gd name="connsiteY91" fmla="*/ 6149109 h 6290396"/>
              <a:gd name="connsiteX92" fmla="*/ 7862701 w 12188950"/>
              <a:gd name="connsiteY92" fmla="*/ 6164984 h 6290396"/>
              <a:gd name="connsiteX93" fmla="*/ 7826189 w 12188950"/>
              <a:gd name="connsiteY93" fmla="*/ 6184034 h 6290396"/>
              <a:gd name="connsiteX94" fmla="*/ 7749989 w 12188950"/>
              <a:gd name="connsiteY94" fmla="*/ 6222134 h 6290396"/>
              <a:gd name="connsiteX95" fmla="*/ 7713476 w 12188950"/>
              <a:gd name="connsiteY95" fmla="*/ 6238009 h 6290396"/>
              <a:gd name="connsiteX96" fmla="*/ 7672201 w 12188950"/>
              <a:gd name="connsiteY96" fmla="*/ 6253884 h 6290396"/>
              <a:gd name="connsiteX97" fmla="*/ 7626164 w 12188950"/>
              <a:gd name="connsiteY97" fmla="*/ 6269759 h 6290396"/>
              <a:gd name="connsiteX98" fmla="*/ 7573776 w 12188950"/>
              <a:gd name="connsiteY98" fmla="*/ 6280871 h 6290396"/>
              <a:gd name="connsiteX99" fmla="*/ 7513451 w 12188950"/>
              <a:gd name="connsiteY99" fmla="*/ 6287221 h 6290396"/>
              <a:gd name="connsiteX100" fmla="*/ 7445189 w 12188950"/>
              <a:gd name="connsiteY100" fmla="*/ 6290396 h 6290396"/>
              <a:gd name="connsiteX101" fmla="*/ 7376926 w 12188950"/>
              <a:gd name="connsiteY101" fmla="*/ 6287221 h 6290396"/>
              <a:gd name="connsiteX102" fmla="*/ 7316601 w 12188950"/>
              <a:gd name="connsiteY102" fmla="*/ 6280871 h 6290396"/>
              <a:gd name="connsiteX103" fmla="*/ 7264214 w 12188950"/>
              <a:gd name="connsiteY103" fmla="*/ 6269758 h 6290396"/>
              <a:gd name="connsiteX104" fmla="*/ 7218176 w 12188950"/>
              <a:gd name="connsiteY104" fmla="*/ 6253883 h 6290396"/>
              <a:gd name="connsiteX105" fmla="*/ 7176901 w 12188950"/>
              <a:gd name="connsiteY105" fmla="*/ 6238008 h 6290396"/>
              <a:gd name="connsiteX106" fmla="*/ 7140389 w 12188950"/>
              <a:gd name="connsiteY106" fmla="*/ 6222133 h 6290396"/>
              <a:gd name="connsiteX107" fmla="*/ 7102289 w 12188950"/>
              <a:gd name="connsiteY107" fmla="*/ 6203083 h 6290396"/>
              <a:gd name="connsiteX108" fmla="*/ 7064189 w 12188950"/>
              <a:gd name="connsiteY108" fmla="*/ 6184033 h 6290396"/>
              <a:gd name="connsiteX109" fmla="*/ 7027676 w 12188950"/>
              <a:gd name="connsiteY109" fmla="*/ 6164983 h 6290396"/>
              <a:gd name="connsiteX110" fmla="*/ 6986401 w 12188950"/>
              <a:gd name="connsiteY110" fmla="*/ 6149108 h 6290396"/>
              <a:gd name="connsiteX111" fmla="*/ 6940364 w 12188950"/>
              <a:gd name="connsiteY111" fmla="*/ 6134821 h 6290396"/>
              <a:gd name="connsiteX112" fmla="*/ 6887976 w 12188950"/>
              <a:gd name="connsiteY112" fmla="*/ 6123708 h 6290396"/>
              <a:gd name="connsiteX113" fmla="*/ 6827651 w 12188950"/>
              <a:gd name="connsiteY113" fmla="*/ 6115771 h 6290396"/>
              <a:gd name="connsiteX114" fmla="*/ 6763849 w 12188950"/>
              <a:gd name="connsiteY114" fmla="*/ 6114287 h 6290396"/>
              <a:gd name="connsiteX115" fmla="*/ 6700089 w 12188950"/>
              <a:gd name="connsiteY115" fmla="*/ 6115770 h 6290396"/>
              <a:gd name="connsiteX116" fmla="*/ 6639764 w 12188950"/>
              <a:gd name="connsiteY116" fmla="*/ 6123707 h 6290396"/>
              <a:gd name="connsiteX117" fmla="*/ 6587377 w 12188950"/>
              <a:gd name="connsiteY117" fmla="*/ 6134820 h 6290396"/>
              <a:gd name="connsiteX118" fmla="*/ 6541339 w 12188950"/>
              <a:gd name="connsiteY118" fmla="*/ 6149107 h 6290396"/>
              <a:gd name="connsiteX119" fmla="*/ 6500064 w 12188950"/>
              <a:gd name="connsiteY119" fmla="*/ 6164982 h 6290396"/>
              <a:gd name="connsiteX120" fmla="*/ 6463552 w 12188950"/>
              <a:gd name="connsiteY120" fmla="*/ 6184032 h 6290396"/>
              <a:gd name="connsiteX121" fmla="*/ 6425452 w 12188950"/>
              <a:gd name="connsiteY121" fmla="*/ 6203082 h 6290396"/>
              <a:gd name="connsiteX122" fmla="*/ 6387352 w 12188950"/>
              <a:gd name="connsiteY122" fmla="*/ 6222132 h 6290396"/>
              <a:gd name="connsiteX123" fmla="*/ 6350839 w 12188950"/>
              <a:gd name="connsiteY123" fmla="*/ 6238007 h 6290396"/>
              <a:gd name="connsiteX124" fmla="*/ 6309564 w 12188950"/>
              <a:gd name="connsiteY124" fmla="*/ 6253882 h 6290396"/>
              <a:gd name="connsiteX125" fmla="*/ 6263527 w 12188950"/>
              <a:gd name="connsiteY125" fmla="*/ 6269757 h 6290396"/>
              <a:gd name="connsiteX126" fmla="*/ 6211139 w 12188950"/>
              <a:gd name="connsiteY126" fmla="*/ 6280870 h 6290396"/>
              <a:gd name="connsiteX127" fmla="*/ 6150814 w 12188950"/>
              <a:gd name="connsiteY127" fmla="*/ 6287220 h 6290396"/>
              <a:gd name="connsiteX128" fmla="*/ 6082552 w 12188950"/>
              <a:gd name="connsiteY128" fmla="*/ 6290395 h 6290396"/>
              <a:gd name="connsiteX129" fmla="*/ 6078081 w 12188950"/>
              <a:gd name="connsiteY129" fmla="*/ 6290187 h 6290396"/>
              <a:gd name="connsiteX130" fmla="*/ 6073589 w 12188950"/>
              <a:gd name="connsiteY130" fmla="*/ 6290396 h 6290396"/>
              <a:gd name="connsiteX131" fmla="*/ 6005326 w 12188950"/>
              <a:gd name="connsiteY131" fmla="*/ 6287221 h 6290396"/>
              <a:gd name="connsiteX132" fmla="*/ 5945001 w 12188950"/>
              <a:gd name="connsiteY132" fmla="*/ 6280871 h 6290396"/>
              <a:gd name="connsiteX133" fmla="*/ 5892614 w 12188950"/>
              <a:gd name="connsiteY133" fmla="*/ 6269758 h 6290396"/>
              <a:gd name="connsiteX134" fmla="*/ 5846576 w 12188950"/>
              <a:gd name="connsiteY134" fmla="*/ 6253883 h 6290396"/>
              <a:gd name="connsiteX135" fmla="*/ 5805301 w 12188950"/>
              <a:gd name="connsiteY135" fmla="*/ 6238008 h 6290396"/>
              <a:gd name="connsiteX136" fmla="*/ 5768789 w 12188950"/>
              <a:gd name="connsiteY136" fmla="*/ 6222133 h 6290396"/>
              <a:gd name="connsiteX137" fmla="*/ 5730689 w 12188950"/>
              <a:gd name="connsiteY137" fmla="*/ 6203083 h 6290396"/>
              <a:gd name="connsiteX138" fmla="*/ 5692589 w 12188950"/>
              <a:gd name="connsiteY138" fmla="*/ 6184033 h 6290396"/>
              <a:gd name="connsiteX139" fmla="*/ 5656076 w 12188950"/>
              <a:gd name="connsiteY139" fmla="*/ 6164983 h 6290396"/>
              <a:gd name="connsiteX140" fmla="*/ 5614802 w 12188950"/>
              <a:gd name="connsiteY140" fmla="*/ 6149108 h 6290396"/>
              <a:gd name="connsiteX141" fmla="*/ 5568764 w 12188950"/>
              <a:gd name="connsiteY141" fmla="*/ 6134821 h 6290396"/>
              <a:gd name="connsiteX142" fmla="*/ 5516376 w 12188950"/>
              <a:gd name="connsiteY142" fmla="*/ 6123708 h 6290396"/>
              <a:gd name="connsiteX143" fmla="*/ 5456051 w 12188950"/>
              <a:gd name="connsiteY143" fmla="*/ 6115771 h 6290396"/>
              <a:gd name="connsiteX144" fmla="*/ 5392249 w 12188950"/>
              <a:gd name="connsiteY144" fmla="*/ 6114287 h 6290396"/>
              <a:gd name="connsiteX145" fmla="*/ 5328490 w 12188950"/>
              <a:gd name="connsiteY145" fmla="*/ 6115770 h 6290396"/>
              <a:gd name="connsiteX146" fmla="*/ 5268165 w 12188950"/>
              <a:gd name="connsiteY146" fmla="*/ 6123707 h 6290396"/>
              <a:gd name="connsiteX147" fmla="*/ 5215777 w 12188950"/>
              <a:gd name="connsiteY147" fmla="*/ 6134820 h 6290396"/>
              <a:gd name="connsiteX148" fmla="*/ 5169739 w 12188950"/>
              <a:gd name="connsiteY148" fmla="*/ 6149107 h 6290396"/>
              <a:gd name="connsiteX149" fmla="*/ 5128464 w 12188950"/>
              <a:gd name="connsiteY149" fmla="*/ 6164982 h 6290396"/>
              <a:gd name="connsiteX150" fmla="*/ 5091952 w 12188950"/>
              <a:gd name="connsiteY150" fmla="*/ 6184032 h 6290396"/>
              <a:gd name="connsiteX151" fmla="*/ 5053852 w 12188950"/>
              <a:gd name="connsiteY151" fmla="*/ 6203082 h 6290396"/>
              <a:gd name="connsiteX152" fmla="*/ 5015752 w 12188950"/>
              <a:gd name="connsiteY152" fmla="*/ 6222132 h 6290396"/>
              <a:gd name="connsiteX153" fmla="*/ 4979239 w 12188950"/>
              <a:gd name="connsiteY153" fmla="*/ 6238007 h 6290396"/>
              <a:gd name="connsiteX154" fmla="*/ 4937964 w 12188950"/>
              <a:gd name="connsiteY154" fmla="*/ 6253882 h 6290396"/>
              <a:gd name="connsiteX155" fmla="*/ 4891927 w 12188950"/>
              <a:gd name="connsiteY155" fmla="*/ 6269757 h 6290396"/>
              <a:gd name="connsiteX156" fmla="*/ 4839539 w 12188950"/>
              <a:gd name="connsiteY156" fmla="*/ 6280870 h 6290396"/>
              <a:gd name="connsiteX157" fmla="*/ 4779214 w 12188950"/>
              <a:gd name="connsiteY157" fmla="*/ 6287220 h 6290396"/>
              <a:gd name="connsiteX158" fmla="*/ 4710952 w 12188950"/>
              <a:gd name="connsiteY158" fmla="*/ 6290395 h 6290396"/>
              <a:gd name="connsiteX159" fmla="*/ 4642689 w 12188950"/>
              <a:gd name="connsiteY159" fmla="*/ 6287220 h 6290396"/>
              <a:gd name="connsiteX160" fmla="*/ 4582365 w 12188950"/>
              <a:gd name="connsiteY160" fmla="*/ 6280870 h 6290396"/>
              <a:gd name="connsiteX161" fmla="*/ 4529977 w 12188950"/>
              <a:gd name="connsiteY161" fmla="*/ 6269757 h 6290396"/>
              <a:gd name="connsiteX162" fmla="*/ 4483939 w 12188950"/>
              <a:gd name="connsiteY162" fmla="*/ 6253882 h 6290396"/>
              <a:gd name="connsiteX163" fmla="*/ 4442664 w 12188950"/>
              <a:gd name="connsiteY163" fmla="*/ 6238007 h 6290396"/>
              <a:gd name="connsiteX164" fmla="*/ 4406152 w 12188950"/>
              <a:gd name="connsiteY164" fmla="*/ 6222132 h 6290396"/>
              <a:gd name="connsiteX165" fmla="*/ 4368052 w 12188950"/>
              <a:gd name="connsiteY165" fmla="*/ 6203082 h 6290396"/>
              <a:gd name="connsiteX166" fmla="*/ 4329952 w 12188950"/>
              <a:gd name="connsiteY166" fmla="*/ 6184032 h 6290396"/>
              <a:gd name="connsiteX167" fmla="*/ 4293439 w 12188950"/>
              <a:gd name="connsiteY167" fmla="*/ 6164982 h 6290396"/>
              <a:gd name="connsiteX168" fmla="*/ 4252164 w 12188950"/>
              <a:gd name="connsiteY168" fmla="*/ 6149107 h 6290396"/>
              <a:gd name="connsiteX169" fmla="*/ 4206127 w 12188950"/>
              <a:gd name="connsiteY169" fmla="*/ 6134820 h 6290396"/>
              <a:gd name="connsiteX170" fmla="*/ 4153740 w 12188950"/>
              <a:gd name="connsiteY170" fmla="*/ 6123707 h 6290396"/>
              <a:gd name="connsiteX171" fmla="*/ 4093415 w 12188950"/>
              <a:gd name="connsiteY171" fmla="*/ 6115770 h 6290396"/>
              <a:gd name="connsiteX172" fmla="*/ 4025152 w 12188950"/>
              <a:gd name="connsiteY172" fmla="*/ 6114182 h 6290396"/>
              <a:gd name="connsiteX173" fmla="*/ 3956889 w 12188950"/>
              <a:gd name="connsiteY173" fmla="*/ 6115770 h 6290396"/>
              <a:gd name="connsiteX174" fmla="*/ 3896564 w 12188950"/>
              <a:gd name="connsiteY174" fmla="*/ 6123707 h 6290396"/>
              <a:gd name="connsiteX175" fmla="*/ 3844177 w 12188950"/>
              <a:gd name="connsiteY175" fmla="*/ 6134820 h 6290396"/>
              <a:gd name="connsiteX176" fmla="*/ 3798140 w 12188950"/>
              <a:gd name="connsiteY176" fmla="*/ 6149107 h 6290396"/>
              <a:gd name="connsiteX177" fmla="*/ 3756865 w 12188950"/>
              <a:gd name="connsiteY177" fmla="*/ 6164982 h 6290396"/>
              <a:gd name="connsiteX178" fmla="*/ 3720352 w 12188950"/>
              <a:gd name="connsiteY178" fmla="*/ 6184032 h 6290396"/>
              <a:gd name="connsiteX179" fmla="*/ 3682252 w 12188950"/>
              <a:gd name="connsiteY179" fmla="*/ 6203082 h 6290396"/>
              <a:gd name="connsiteX180" fmla="*/ 3644152 w 12188950"/>
              <a:gd name="connsiteY180" fmla="*/ 6222132 h 6290396"/>
              <a:gd name="connsiteX181" fmla="*/ 3607640 w 12188950"/>
              <a:gd name="connsiteY181" fmla="*/ 6238007 h 6290396"/>
              <a:gd name="connsiteX182" fmla="*/ 3566365 w 12188950"/>
              <a:gd name="connsiteY182" fmla="*/ 6253882 h 6290396"/>
              <a:gd name="connsiteX183" fmla="*/ 3520327 w 12188950"/>
              <a:gd name="connsiteY183" fmla="*/ 6269757 h 6290396"/>
              <a:gd name="connsiteX184" fmla="*/ 3467940 w 12188950"/>
              <a:gd name="connsiteY184" fmla="*/ 6280870 h 6290396"/>
              <a:gd name="connsiteX185" fmla="*/ 3407615 w 12188950"/>
              <a:gd name="connsiteY185" fmla="*/ 6287220 h 6290396"/>
              <a:gd name="connsiteX186" fmla="*/ 3340940 w 12188950"/>
              <a:gd name="connsiteY186" fmla="*/ 6290395 h 6290396"/>
              <a:gd name="connsiteX187" fmla="*/ 3271089 w 12188950"/>
              <a:gd name="connsiteY187" fmla="*/ 6287220 h 6290396"/>
              <a:gd name="connsiteX188" fmla="*/ 3210764 w 12188950"/>
              <a:gd name="connsiteY188" fmla="*/ 6280870 h 6290396"/>
              <a:gd name="connsiteX189" fmla="*/ 3158377 w 12188950"/>
              <a:gd name="connsiteY189" fmla="*/ 6269757 h 6290396"/>
              <a:gd name="connsiteX190" fmla="*/ 3112340 w 12188950"/>
              <a:gd name="connsiteY190" fmla="*/ 6253882 h 6290396"/>
              <a:gd name="connsiteX191" fmla="*/ 3071065 w 12188950"/>
              <a:gd name="connsiteY191" fmla="*/ 6238007 h 6290396"/>
              <a:gd name="connsiteX192" fmla="*/ 3034552 w 12188950"/>
              <a:gd name="connsiteY192" fmla="*/ 6222132 h 6290396"/>
              <a:gd name="connsiteX193" fmla="*/ 2996452 w 12188950"/>
              <a:gd name="connsiteY193" fmla="*/ 6203082 h 6290396"/>
              <a:gd name="connsiteX194" fmla="*/ 2958352 w 12188950"/>
              <a:gd name="connsiteY194" fmla="*/ 6184032 h 6290396"/>
              <a:gd name="connsiteX195" fmla="*/ 2921840 w 12188950"/>
              <a:gd name="connsiteY195" fmla="*/ 6164982 h 6290396"/>
              <a:gd name="connsiteX196" fmla="*/ 2880565 w 12188950"/>
              <a:gd name="connsiteY196" fmla="*/ 6149107 h 6290396"/>
              <a:gd name="connsiteX197" fmla="*/ 2834527 w 12188950"/>
              <a:gd name="connsiteY197" fmla="*/ 6134820 h 6290396"/>
              <a:gd name="connsiteX198" fmla="*/ 2782140 w 12188950"/>
              <a:gd name="connsiteY198" fmla="*/ 6123707 h 6290396"/>
              <a:gd name="connsiteX199" fmla="*/ 2721815 w 12188950"/>
              <a:gd name="connsiteY199" fmla="*/ 6115770 h 6290396"/>
              <a:gd name="connsiteX200" fmla="*/ 2653552 w 12188950"/>
              <a:gd name="connsiteY200" fmla="*/ 6114182 h 6290396"/>
              <a:gd name="connsiteX201" fmla="*/ 2585289 w 12188950"/>
              <a:gd name="connsiteY201" fmla="*/ 6115770 h 6290396"/>
              <a:gd name="connsiteX202" fmla="*/ 2524964 w 12188950"/>
              <a:gd name="connsiteY202" fmla="*/ 6123707 h 6290396"/>
              <a:gd name="connsiteX203" fmla="*/ 2472577 w 12188950"/>
              <a:gd name="connsiteY203" fmla="*/ 6134820 h 6290396"/>
              <a:gd name="connsiteX204" fmla="*/ 2426540 w 12188950"/>
              <a:gd name="connsiteY204" fmla="*/ 6149107 h 6290396"/>
              <a:gd name="connsiteX205" fmla="*/ 2385265 w 12188950"/>
              <a:gd name="connsiteY205" fmla="*/ 6164982 h 6290396"/>
              <a:gd name="connsiteX206" fmla="*/ 2348752 w 12188950"/>
              <a:gd name="connsiteY206" fmla="*/ 6184032 h 6290396"/>
              <a:gd name="connsiteX207" fmla="*/ 2272552 w 12188950"/>
              <a:gd name="connsiteY207" fmla="*/ 6222132 h 6290396"/>
              <a:gd name="connsiteX208" fmla="*/ 2236040 w 12188950"/>
              <a:gd name="connsiteY208" fmla="*/ 6238007 h 6290396"/>
              <a:gd name="connsiteX209" fmla="*/ 2194765 w 12188950"/>
              <a:gd name="connsiteY209" fmla="*/ 6253882 h 6290396"/>
              <a:gd name="connsiteX210" fmla="*/ 2148727 w 12188950"/>
              <a:gd name="connsiteY210" fmla="*/ 6269757 h 6290396"/>
              <a:gd name="connsiteX211" fmla="*/ 2096339 w 12188950"/>
              <a:gd name="connsiteY211" fmla="*/ 6280870 h 6290396"/>
              <a:gd name="connsiteX212" fmla="*/ 2036014 w 12188950"/>
              <a:gd name="connsiteY212" fmla="*/ 6287220 h 6290396"/>
              <a:gd name="connsiteX213" fmla="*/ 1967752 w 12188950"/>
              <a:gd name="connsiteY213" fmla="*/ 6290395 h 6290396"/>
              <a:gd name="connsiteX214" fmla="*/ 1899490 w 12188950"/>
              <a:gd name="connsiteY214" fmla="*/ 6287220 h 6290396"/>
              <a:gd name="connsiteX215" fmla="*/ 1839165 w 12188950"/>
              <a:gd name="connsiteY215" fmla="*/ 6280870 h 6290396"/>
              <a:gd name="connsiteX216" fmla="*/ 1786777 w 12188950"/>
              <a:gd name="connsiteY216" fmla="*/ 6269757 h 6290396"/>
              <a:gd name="connsiteX217" fmla="*/ 1740740 w 12188950"/>
              <a:gd name="connsiteY217" fmla="*/ 6253882 h 6290396"/>
              <a:gd name="connsiteX218" fmla="*/ 1699465 w 12188950"/>
              <a:gd name="connsiteY218" fmla="*/ 6238007 h 6290396"/>
              <a:gd name="connsiteX219" fmla="*/ 1662952 w 12188950"/>
              <a:gd name="connsiteY219" fmla="*/ 6222132 h 6290396"/>
              <a:gd name="connsiteX220" fmla="*/ 1624852 w 12188950"/>
              <a:gd name="connsiteY220" fmla="*/ 6203082 h 6290396"/>
              <a:gd name="connsiteX221" fmla="*/ 1586752 w 12188950"/>
              <a:gd name="connsiteY221" fmla="*/ 6184032 h 6290396"/>
              <a:gd name="connsiteX222" fmla="*/ 1550240 w 12188950"/>
              <a:gd name="connsiteY222" fmla="*/ 6164982 h 6290396"/>
              <a:gd name="connsiteX223" fmla="*/ 1508965 w 12188950"/>
              <a:gd name="connsiteY223" fmla="*/ 6149107 h 6290396"/>
              <a:gd name="connsiteX224" fmla="*/ 1462927 w 12188950"/>
              <a:gd name="connsiteY224" fmla="*/ 6134820 h 6290396"/>
              <a:gd name="connsiteX225" fmla="*/ 1410540 w 12188950"/>
              <a:gd name="connsiteY225" fmla="*/ 6123707 h 6290396"/>
              <a:gd name="connsiteX226" fmla="*/ 1350215 w 12188950"/>
              <a:gd name="connsiteY226" fmla="*/ 6115770 h 6290396"/>
              <a:gd name="connsiteX227" fmla="*/ 1281952 w 12188950"/>
              <a:gd name="connsiteY227" fmla="*/ 6114182 h 6290396"/>
              <a:gd name="connsiteX228" fmla="*/ 1213690 w 12188950"/>
              <a:gd name="connsiteY228" fmla="*/ 6115770 h 6290396"/>
              <a:gd name="connsiteX229" fmla="*/ 1153365 w 12188950"/>
              <a:gd name="connsiteY229" fmla="*/ 6123707 h 6290396"/>
              <a:gd name="connsiteX230" fmla="*/ 1100977 w 12188950"/>
              <a:gd name="connsiteY230" fmla="*/ 6134820 h 6290396"/>
              <a:gd name="connsiteX231" fmla="*/ 1054940 w 12188950"/>
              <a:gd name="connsiteY231" fmla="*/ 6149107 h 6290396"/>
              <a:gd name="connsiteX232" fmla="*/ 1013665 w 12188950"/>
              <a:gd name="connsiteY232" fmla="*/ 6164982 h 6290396"/>
              <a:gd name="connsiteX233" fmla="*/ 977152 w 12188950"/>
              <a:gd name="connsiteY233" fmla="*/ 6184032 h 6290396"/>
              <a:gd name="connsiteX234" fmla="*/ 939052 w 12188950"/>
              <a:gd name="connsiteY234" fmla="*/ 6203082 h 6290396"/>
              <a:gd name="connsiteX235" fmla="*/ 900952 w 12188950"/>
              <a:gd name="connsiteY235" fmla="*/ 6222132 h 6290396"/>
              <a:gd name="connsiteX236" fmla="*/ 864440 w 12188950"/>
              <a:gd name="connsiteY236" fmla="*/ 6238007 h 6290396"/>
              <a:gd name="connsiteX237" fmla="*/ 823165 w 12188950"/>
              <a:gd name="connsiteY237" fmla="*/ 6253882 h 6290396"/>
              <a:gd name="connsiteX238" fmla="*/ 777127 w 12188950"/>
              <a:gd name="connsiteY238" fmla="*/ 6269757 h 6290396"/>
              <a:gd name="connsiteX239" fmla="*/ 724740 w 12188950"/>
              <a:gd name="connsiteY239" fmla="*/ 6280870 h 6290396"/>
              <a:gd name="connsiteX240" fmla="*/ 664415 w 12188950"/>
              <a:gd name="connsiteY240" fmla="*/ 6287220 h 6290396"/>
              <a:gd name="connsiteX241" fmla="*/ 596152 w 12188950"/>
              <a:gd name="connsiteY241" fmla="*/ 6290395 h 6290396"/>
              <a:gd name="connsiteX242" fmla="*/ 527890 w 12188950"/>
              <a:gd name="connsiteY242" fmla="*/ 6287220 h 6290396"/>
              <a:gd name="connsiteX243" fmla="*/ 467565 w 12188950"/>
              <a:gd name="connsiteY243" fmla="*/ 6280870 h 6290396"/>
              <a:gd name="connsiteX244" fmla="*/ 415177 w 12188950"/>
              <a:gd name="connsiteY244" fmla="*/ 6269757 h 6290396"/>
              <a:gd name="connsiteX245" fmla="*/ 369140 w 12188950"/>
              <a:gd name="connsiteY245" fmla="*/ 6253882 h 6290396"/>
              <a:gd name="connsiteX246" fmla="*/ 327865 w 12188950"/>
              <a:gd name="connsiteY246" fmla="*/ 6238007 h 6290396"/>
              <a:gd name="connsiteX247" fmla="*/ 291352 w 12188950"/>
              <a:gd name="connsiteY247" fmla="*/ 6222132 h 6290396"/>
              <a:gd name="connsiteX248" fmla="*/ 253252 w 12188950"/>
              <a:gd name="connsiteY248" fmla="*/ 6203082 h 6290396"/>
              <a:gd name="connsiteX249" fmla="*/ 215152 w 12188950"/>
              <a:gd name="connsiteY249" fmla="*/ 6184032 h 6290396"/>
              <a:gd name="connsiteX250" fmla="*/ 178640 w 12188950"/>
              <a:gd name="connsiteY250" fmla="*/ 6164982 h 6290396"/>
              <a:gd name="connsiteX251" fmla="*/ 137365 w 12188950"/>
              <a:gd name="connsiteY251" fmla="*/ 6149107 h 6290396"/>
              <a:gd name="connsiteX252" fmla="*/ 91327 w 12188950"/>
              <a:gd name="connsiteY252" fmla="*/ 6134820 h 6290396"/>
              <a:gd name="connsiteX253" fmla="*/ 38940 w 12188950"/>
              <a:gd name="connsiteY253" fmla="*/ 6123707 h 6290396"/>
              <a:gd name="connsiteX254" fmla="*/ 0 w 12188950"/>
              <a:gd name="connsiteY254" fmla="*/ 6118584 h 6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88950" h="6290396">
                <a:moveTo>
                  <a:pt x="0" y="0"/>
                </a:moveTo>
                <a:lnTo>
                  <a:pt x="12188950" y="0"/>
                </a:lnTo>
                <a:lnTo>
                  <a:pt x="12188950" y="5404571"/>
                </a:lnTo>
                <a:lnTo>
                  <a:pt x="12188950" y="6115506"/>
                </a:lnTo>
                <a:lnTo>
                  <a:pt x="12177524" y="6115771"/>
                </a:lnTo>
                <a:lnTo>
                  <a:pt x="12117200" y="6123709"/>
                </a:lnTo>
                <a:lnTo>
                  <a:pt x="12064812" y="6134821"/>
                </a:lnTo>
                <a:lnTo>
                  <a:pt x="12018774" y="6149109"/>
                </a:lnTo>
                <a:lnTo>
                  <a:pt x="11977500" y="6164984"/>
                </a:lnTo>
                <a:lnTo>
                  <a:pt x="11940988" y="6184034"/>
                </a:lnTo>
                <a:lnTo>
                  <a:pt x="11902888" y="6203084"/>
                </a:lnTo>
                <a:lnTo>
                  <a:pt x="11864788" y="6222134"/>
                </a:lnTo>
                <a:lnTo>
                  <a:pt x="11828274" y="6238009"/>
                </a:lnTo>
                <a:lnTo>
                  <a:pt x="11787000" y="6253884"/>
                </a:lnTo>
                <a:lnTo>
                  <a:pt x="11740962" y="6269759"/>
                </a:lnTo>
                <a:lnTo>
                  <a:pt x="11688574" y="6280871"/>
                </a:lnTo>
                <a:lnTo>
                  <a:pt x="11628250" y="6287221"/>
                </a:lnTo>
                <a:lnTo>
                  <a:pt x="11559988" y="6290396"/>
                </a:lnTo>
                <a:lnTo>
                  <a:pt x="11491724" y="6287221"/>
                </a:lnTo>
                <a:lnTo>
                  <a:pt x="11431400" y="6280871"/>
                </a:lnTo>
                <a:lnTo>
                  <a:pt x="11379012" y="6269759"/>
                </a:lnTo>
                <a:lnTo>
                  <a:pt x="11332974" y="6253884"/>
                </a:lnTo>
                <a:lnTo>
                  <a:pt x="11291700" y="6238009"/>
                </a:lnTo>
                <a:lnTo>
                  <a:pt x="11255188" y="6222134"/>
                </a:lnTo>
                <a:lnTo>
                  <a:pt x="11217088" y="6203084"/>
                </a:lnTo>
                <a:lnTo>
                  <a:pt x="11178988" y="6184034"/>
                </a:lnTo>
                <a:lnTo>
                  <a:pt x="11142474" y="6164984"/>
                </a:lnTo>
                <a:lnTo>
                  <a:pt x="11101200" y="6149109"/>
                </a:lnTo>
                <a:lnTo>
                  <a:pt x="11055162" y="6134821"/>
                </a:lnTo>
                <a:lnTo>
                  <a:pt x="11002774" y="6123709"/>
                </a:lnTo>
                <a:lnTo>
                  <a:pt x="10942450" y="6115771"/>
                </a:lnTo>
                <a:lnTo>
                  <a:pt x="10874188" y="6114184"/>
                </a:lnTo>
                <a:lnTo>
                  <a:pt x="10805924" y="6115771"/>
                </a:lnTo>
                <a:lnTo>
                  <a:pt x="10745600" y="6123709"/>
                </a:lnTo>
                <a:lnTo>
                  <a:pt x="10693212" y="6134821"/>
                </a:lnTo>
                <a:lnTo>
                  <a:pt x="10647174" y="6149109"/>
                </a:lnTo>
                <a:lnTo>
                  <a:pt x="10605900" y="6164984"/>
                </a:lnTo>
                <a:lnTo>
                  <a:pt x="10569388" y="6184034"/>
                </a:lnTo>
                <a:lnTo>
                  <a:pt x="10531288" y="6203084"/>
                </a:lnTo>
                <a:lnTo>
                  <a:pt x="10493188" y="6222134"/>
                </a:lnTo>
                <a:lnTo>
                  <a:pt x="10456674" y="6238009"/>
                </a:lnTo>
                <a:lnTo>
                  <a:pt x="10415400" y="6253884"/>
                </a:lnTo>
                <a:lnTo>
                  <a:pt x="10369362" y="6269759"/>
                </a:lnTo>
                <a:lnTo>
                  <a:pt x="10316974" y="6280871"/>
                </a:lnTo>
                <a:lnTo>
                  <a:pt x="10256650" y="6287221"/>
                </a:lnTo>
                <a:lnTo>
                  <a:pt x="10188388" y="6290396"/>
                </a:lnTo>
                <a:lnTo>
                  <a:pt x="10120124" y="6287221"/>
                </a:lnTo>
                <a:lnTo>
                  <a:pt x="10059800" y="6280871"/>
                </a:lnTo>
                <a:lnTo>
                  <a:pt x="10007412" y="6269759"/>
                </a:lnTo>
                <a:lnTo>
                  <a:pt x="9961374" y="6253884"/>
                </a:lnTo>
                <a:lnTo>
                  <a:pt x="9920100" y="6238009"/>
                </a:lnTo>
                <a:lnTo>
                  <a:pt x="9883588" y="6222134"/>
                </a:lnTo>
                <a:lnTo>
                  <a:pt x="9845488" y="6203084"/>
                </a:lnTo>
                <a:lnTo>
                  <a:pt x="9807388" y="6184034"/>
                </a:lnTo>
                <a:lnTo>
                  <a:pt x="9770874" y="6164984"/>
                </a:lnTo>
                <a:lnTo>
                  <a:pt x="9729600" y="6149109"/>
                </a:lnTo>
                <a:lnTo>
                  <a:pt x="9683562" y="6134821"/>
                </a:lnTo>
                <a:lnTo>
                  <a:pt x="9631174" y="6123709"/>
                </a:lnTo>
                <a:lnTo>
                  <a:pt x="9570850" y="6115771"/>
                </a:lnTo>
                <a:lnTo>
                  <a:pt x="9502588" y="6114184"/>
                </a:lnTo>
                <a:lnTo>
                  <a:pt x="9434324" y="6115771"/>
                </a:lnTo>
                <a:lnTo>
                  <a:pt x="9374000" y="6123709"/>
                </a:lnTo>
                <a:lnTo>
                  <a:pt x="9321612" y="6134821"/>
                </a:lnTo>
                <a:lnTo>
                  <a:pt x="9275574" y="6149109"/>
                </a:lnTo>
                <a:lnTo>
                  <a:pt x="9234300" y="6164984"/>
                </a:lnTo>
                <a:lnTo>
                  <a:pt x="9197788" y="6184034"/>
                </a:lnTo>
                <a:lnTo>
                  <a:pt x="9159688" y="6203084"/>
                </a:lnTo>
                <a:lnTo>
                  <a:pt x="9121588" y="6222134"/>
                </a:lnTo>
                <a:lnTo>
                  <a:pt x="9085074" y="6238009"/>
                </a:lnTo>
                <a:lnTo>
                  <a:pt x="9043800" y="6253884"/>
                </a:lnTo>
                <a:lnTo>
                  <a:pt x="8997762" y="6269759"/>
                </a:lnTo>
                <a:lnTo>
                  <a:pt x="8945374" y="6280871"/>
                </a:lnTo>
                <a:lnTo>
                  <a:pt x="8885050" y="6287221"/>
                </a:lnTo>
                <a:lnTo>
                  <a:pt x="8818374" y="6290396"/>
                </a:lnTo>
                <a:lnTo>
                  <a:pt x="8748524" y="6287221"/>
                </a:lnTo>
                <a:lnTo>
                  <a:pt x="8688200" y="6280871"/>
                </a:lnTo>
                <a:lnTo>
                  <a:pt x="8635812" y="6269759"/>
                </a:lnTo>
                <a:lnTo>
                  <a:pt x="8589774" y="6253884"/>
                </a:lnTo>
                <a:lnTo>
                  <a:pt x="8548500" y="6238009"/>
                </a:lnTo>
                <a:lnTo>
                  <a:pt x="8511988" y="6222134"/>
                </a:lnTo>
                <a:lnTo>
                  <a:pt x="8473888" y="6203084"/>
                </a:lnTo>
                <a:lnTo>
                  <a:pt x="8435788" y="6184034"/>
                </a:lnTo>
                <a:lnTo>
                  <a:pt x="8399274" y="6164984"/>
                </a:lnTo>
                <a:lnTo>
                  <a:pt x="8358001" y="6149109"/>
                </a:lnTo>
                <a:lnTo>
                  <a:pt x="8311963" y="6134821"/>
                </a:lnTo>
                <a:lnTo>
                  <a:pt x="8259576" y="6123709"/>
                </a:lnTo>
                <a:lnTo>
                  <a:pt x="8199251" y="6115771"/>
                </a:lnTo>
                <a:lnTo>
                  <a:pt x="8130989" y="6114184"/>
                </a:lnTo>
                <a:lnTo>
                  <a:pt x="8062726" y="6115771"/>
                </a:lnTo>
                <a:lnTo>
                  <a:pt x="8002401" y="6123709"/>
                </a:lnTo>
                <a:lnTo>
                  <a:pt x="7950014" y="6134821"/>
                </a:lnTo>
                <a:lnTo>
                  <a:pt x="7903976" y="6149109"/>
                </a:lnTo>
                <a:lnTo>
                  <a:pt x="7862701" y="6164984"/>
                </a:lnTo>
                <a:lnTo>
                  <a:pt x="7826189" y="6184034"/>
                </a:lnTo>
                <a:lnTo>
                  <a:pt x="7749989" y="6222134"/>
                </a:lnTo>
                <a:lnTo>
                  <a:pt x="7713476" y="6238009"/>
                </a:lnTo>
                <a:lnTo>
                  <a:pt x="7672201" y="6253884"/>
                </a:lnTo>
                <a:lnTo>
                  <a:pt x="7626164" y="6269759"/>
                </a:lnTo>
                <a:lnTo>
                  <a:pt x="7573776" y="6280871"/>
                </a:lnTo>
                <a:lnTo>
                  <a:pt x="7513451" y="6287221"/>
                </a:lnTo>
                <a:lnTo>
                  <a:pt x="7445189" y="6290396"/>
                </a:lnTo>
                <a:lnTo>
                  <a:pt x="7376926" y="6287221"/>
                </a:lnTo>
                <a:lnTo>
                  <a:pt x="7316601" y="6280871"/>
                </a:lnTo>
                <a:lnTo>
                  <a:pt x="7264214" y="6269758"/>
                </a:lnTo>
                <a:lnTo>
                  <a:pt x="7218176" y="6253883"/>
                </a:lnTo>
                <a:lnTo>
                  <a:pt x="7176901" y="6238008"/>
                </a:lnTo>
                <a:lnTo>
                  <a:pt x="7140389" y="6222133"/>
                </a:lnTo>
                <a:lnTo>
                  <a:pt x="7102289" y="6203083"/>
                </a:lnTo>
                <a:lnTo>
                  <a:pt x="7064189" y="6184033"/>
                </a:lnTo>
                <a:lnTo>
                  <a:pt x="7027676" y="6164983"/>
                </a:lnTo>
                <a:lnTo>
                  <a:pt x="6986401" y="6149108"/>
                </a:lnTo>
                <a:lnTo>
                  <a:pt x="6940364" y="6134821"/>
                </a:lnTo>
                <a:lnTo>
                  <a:pt x="6887976" y="6123708"/>
                </a:lnTo>
                <a:lnTo>
                  <a:pt x="6827651" y="6115771"/>
                </a:lnTo>
                <a:lnTo>
                  <a:pt x="6763849" y="6114287"/>
                </a:lnTo>
                <a:lnTo>
                  <a:pt x="6700089" y="6115770"/>
                </a:lnTo>
                <a:lnTo>
                  <a:pt x="6639764" y="6123707"/>
                </a:lnTo>
                <a:lnTo>
                  <a:pt x="6587377" y="6134820"/>
                </a:lnTo>
                <a:lnTo>
                  <a:pt x="6541339" y="6149107"/>
                </a:lnTo>
                <a:lnTo>
                  <a:pt x="6500064" y="6164982"/>
                </a:lnTo>
                <a:lnTo>
                  <a:pt x="6463552" y="6184032"/>
                </a:lnTo>
                <a:lnTo>
                  <a:pt x="6425452" y="6203082"/>
                </a:lnTo>
                <a:lnTo>
                  <a:pt x="6387352" y="6222132"/>
                </a:lnTo>
                <a:lnTo>
                  <a:pt x="6350839" y="6238007"/>
                </a:lnTo>
                <a:lnTo>
                  <a:pt x="6309564" y="6253882"/>
                </a:lnTo>
                <a:lnTo>
                  <a:pt x="6263527" y="6269757"/>
                </a:lnTo>
                <a:lnTo>
                  <a:pt x="6211139" y="6280870"/>
                </a:lnTo>
                <a:lnTo>
                  <a:pt x="6150814" y="6287220"/>
                </a:lnTo>
                <a:lnTo>
                  <a:pt x="6082552" y="6290395"/>
                </a:lnTo>
                <a:lnTo>
                  <a:pt x="6078081" y="6290187"/>
                </a:lnTo>
                <a:lnTo>
                  <a:pt x="6073589" y="6290396"/>
                </a:lnTo>
                <a:lnTo>
                  <a:pt x="6005326" y="6287221"/>
                </a:lnTo>
                <a:lnTo>
                  <a:pt x="5945001" y="6280871"/>
                </a:lnTo>
                <a:lnTo>
                  <a:pt x="5892614" y="6269758"/>
                </a:lnTo>
                <a:lnTo>
                  <a:pt x="5846576" y="6253883"/>
                </a:lnTo>
                <a:lnTo>
                  <a:pt x="5805301" y="6238008"/>
                </a:lnTo>
                <a:lnTo>
                  <a:pt x="5768789" y="6222133"/>
                </a:lnTo>
                <a:lnTo>
                  <a:pt x="5730689" y="6203083"/>
                </a:lnTo>
                <a:lnTo>
                  <a:pt x="5692589" y="6184033"/>
                </a:lnTo>
                <a:lnTo>
                  <a:pt x="5656076" y="6164983"/>
                </a:lnTo>
                <a:lnTo>
                  <a:pt x="5614802" y="6149108"/>
                </a:lnTo>
                <a:lnTo>
                  <a:pt x="5568764" y="6134821"/>
                </a:lnTo>
                <a:lnTo>
                  <a:pt x="5516376" y="6123708"/>
                </a:lnTo>
                <a:lnTo>
                  <a:pt x="5456051" y="6115771"/>
                </a:lnTo>
                <a:lnTo>
                  <a:pt x="5392249" y="6114287"/>
                </a:lnTo>
                <a:lnTo>
                  <a:pt x="5328490" y="6115770"/>
                </a:lnTo>
                <a:lnTo>
                  <a:pt x="5268165" y="6123707"/>
                </a:lnTo>
                <a:lnTo>
                  <a:pt x="5215777" y="6134820"/>
                </a:lnTo>
                <a:lnTo>
                  <a:pt x="5169739" y="6149107"/>
                </a:lnTo>
                <a:lnTo>
                  <a:pt x="5128464" y="6164982"/>
                </a:lnTo>
                <a:lnTo>
                  <a:pt x="5091952" y="6184032"/>
                </a:lnTo>
                <a:lnTo>
                  <a:pt x="5053852" y="6203082"/>
                </a:lnTo>
                <a:lnTo>
                  <a:pt x="5015752" y="6222132"/>
                </a:lnTo>
                <a:lnTo>
                  <a:pt x="4979239" y="6238007"/>
                </a:lnTo>
                <a:lnTo>
                  <a:pt x="4937964" y="6253882"/>
                </a:lnTo>
                <a:lnTo>
                  <a:pt x="4891927" y="6269757"/>
                </a:lnTo>
                <a:lnTo>
                  <a:pt x="4839539" y="6280870"/>
                </a:lnTo>
                <a:lnTo>
                  <a:pt x="4779214" y="6287220"/>
                </a:lnTo>
                <a:lnTo>
                  <a:pt x="4710952" y="6290395"/>
                </a:lnTo>
                <a:lnTo>
                  <a:pt x="4642689" y="6287220"/>
                </a:lnTo>
                <a:lnTo>
                  <a:pt x="4582365" y="6280870"/>
                </a:lnTo>
                <a:lnTo>
                  <a:pt x="4529977" y="6269757"/>
                </a:lnTo>
                <a:lnTo>
                  <a:pt x="4483939" y="6253882"/>
                </a:lnTo>
                <a:lnTo>
                  <a:pt x="4442664" y="6238007"/>
                </a:lnTo>
                <a:lnTo>
                  <a:pt x="4406152" y="6222132"/>
                </a:lnTo>
                <a:lnTo>
                  <a:pt x="4368052" y="6203082"/>
                </a:lnTo>
                <a:lnTo>
                  <a:pt x="4329952" y="6184032"/>
                </a:lnTo>
                <a:lnTo>
                  <a:pt x="4293439" y="6164982"/>
                </a:lnTo>
                <a:lnTo>
                  <a:pt x="4252164" y="6149107"/>
                </a:lnTo>
                <a:lnTo>
                  <a:pt x="4206127" y="6134820"/>
                </a:lnTo>
                <a:lnTo>
                  <a:pt x="4153740" y="6123707"/>
                </a:lnTo>
                <a:lnTo>
                  <a:pt x="4093415" y="6115770"/>
                </a:lnTo>
                <a:lnTo>
                  <a:pt x="4025152" y="6114182"/>
                </a:lnTo>
                <a:lnTo>
                  <a:pt x="3956889" y="6115770"/>
                </a:lnTo>
                <a:lnTo>
                  <a:pt x="3896564" y="6123707"/>
                </a:lnTo>
                <a:lnTo>
                  <a:pt x="3844177" y="6134820"/>
                </a:lnTo>
                <a:lnTo>
                  <a:pt x="3798140" y="6149107"/>
                </a:lnTo>
                <a:lnTo>
                  <a:pt x="3756865" y="6164982"/>
                </a:lnTo>
                <a:lnTo>
                  <a:pt x="3720352" y="6184032"/>
                </a:lnTo>
                <a:lnTo>
                  <a:pt x="3682252" y="6203082"/>
                </a:lnTo>
                <a:lnTo>
                  <a:pt x="3644152" y="6222132"/>
                </a:lnTo>
                <a:lnTo>
                  <a:pt x="3607640" y="6238007"/>
                </a:lnTo>
                <a:lnTo>
                  <a:pt x="3566365" y="6253882"/>
                </a:lnTo>
                <a:lnTo>
                  <a:pt x="3520327" y="6269757"/>
                </a:lnTo>
                <a:lnTo>
                  <a:pt x="3467940" y="6280870"/>
                </a:lnTo>
                <a:lnTo>
                  <a:pt x="3407615" y="6287220"/>
                </a:lnTo>
                <a:lnTo>
                  <a:pt x="3340940" y="6290395"/>
                </a:lnTo>
                <a:lnTo>
                  <a:pt x="3271089" y="6287220"/>
                </a:lnTo>
                <a:lnTo>
                  <a:pt x="3210764" y="6280870"/>
                </a:lnTo>
                <a:lnTo>
                  <a:pt x="3158377" y="6269757"/>
                </a:lnTo>
                <a:lnTo>
                  <a:pt x="3112340" y="6253882"/>
                </a:lnTo>
                <a:lnTo>
                  <a:pt x="3071065" y="6238007"/>
                </a:lnTo>
                <a:lnTo>
                  <a:pt x="3034552" y="6222132"/>
                </a:lnTo>
                <a:lnTo>
                  <a:pt x="2996452" y="6203082"/>
                </a:lnTo>
                <a:lnTo>
                  <a:pt x="2958352" y="6184032"/>
                </a:lnTo>
                <a:lnTo>
                  <a:pt x="2921840" y="6164982"/>
                </a:lnTo>
                <a:lnTo>
                  <a:pt x="2880565" y="6149107"/>
                </a:lnTo>
                <a:lnTo>
                  <a:pt x="2834527" y="6134820"/>
                </a:lnTo>
                <a:lnTo>
                  <a:pt x="2782140" y="6123707"/>
                </a:lnTo>
                <a:lnTo>
                  <a:pt x="2721815" y="6115770"/>
                </a:lnTo>
                <a:lnTo>
                  <a:pt x="2653552" y="6114182"/>
                </a:lnTo>
                <a:lnTo>
                  <a:pt x="2585289" y="6115770"/>
                </a:lnTo>
                <a:lnTo>
                  <a:pt x="2524964" y="6123707"/>
                </a:lnTo>
                <a:lnTo>
                  <a:pt x="2472577" y="6134820"/>
                </a:lnTo>
                <a:lnTo>
                  <a:pt x="2426540" y="6149107"/>
                </a:lnTo>
                <a:lnTo>
                  <a:pt x="2385265" y="6164982"/>
                </a:lnTo>
                <a:lnTo>
                  <a:pt x="2348752" y="6184032"/>
                </a:lnTo>
                <a:lnTo>
                  <a:pt x="2272552" y="6222132"/>
                </a:lnTo>
                <a:lnTo>
                  <a:pt x="2236040" y="6238007"/>
                </a:lnTo>
                <a:lnTo>
                  <a:pt x="2194765" y="6253882"/>
                </a:lnTo>
                <a:lnTo>
                  <a:pt x="2148727" y="6269757"/>
                </a:lnTo>
                <a:lnTo>
                  <a:pt x="2096339" y="6280870"/>
                </a:lnTo>
                <a:lnTo>
                  <a:pt x="2036014" y="6287220"/>
                </a:lnTo>
                <a:lnTo>
                  <a:pt x="1967752" y="6290395"/>
                </a:lnTo>
                <a:lnTo>
                  <a:pt x="1899490" y="6287220"/>
                </a:lnTo>
                <a:lnTo>
                  <a:pt x="1839165" y="6280870"/>
                </a:lnTo>
                <a:lnTo>
                  <a:pt x="1786777" y="6269757"/>
                </a:lnTo>
                <a:lnTo>
                  <a:pt x="1740740" y="6253882"/>
                </a:lnTo>
                <a:lnTo>
                  <a:pt x="1699465" y="6238007"/>
                </a:lnTo>
                <a:lnTo>
                  <a:pt x="1662952" y="6222132"/>
                </a:lnTo>
                <a:lnTo>
                  <a:pt x="1624852" y="6203082"/>
                </a:lnTo>
                <a:lnTo>
                  <a:pt x="1586752" y="6184032"/>
                </a:lnTo>
                <a:lnTo>
                  <a:pt x="1550240" y="6164982"/>
                </a:lnTo>
                <a:lnTo>
                  <a:pt x="1508965" y="6149107"/>
                </a:lnTo>
                <a:lnTo>
                  <a:pt x="1462927" y="6134820"/>
                </a:lnTo>
                <a:lnTo>
                  <a:pt x="1410540" y="6123707"/>
                </a:lnTo>
                <a:lnTo>
                  <a:pt x="1350215" y="6115770"/>
                </a:lnTo>
                <a:lnTo>
                  <a:pt x="1281952" y="6114182"/>
                </a:lnTo>
                <a:lnTo>
                  <a:pt x="1213690" y="6115770"/>
                </a:lnTo>
                <a:lnTo>
                  <a:pt x="1153365" y="6123707"/>
                </a:lnTo>
                <a:lnTo>
                  <a:pt x="1100977" y="6134820"/>
                </a:lnTo>
                <a:lnTo>
                  <a:pt x="1054940" y="6149107"/>
                </a:lnTo>
                <a:lnTo>
                  <a:pt x="1013665" y="6164982"/>
                </a:lnTo>
                <a:lnTo>
                  <a:pt x="977152" y="6184032"/>
                </a:lnTo>
                <a:lnTo>
                  <a:pt x="939052" y="6203082"/>
                </a:lnTo>
                <a:lnTo>
                  <a:pt x="900952" y="6222132"/>
                </a:lnTo>
                <a:lnTo>
                  <a:pt x="864440" y="6238007"/>
                </a:lnTo>
                <a:lnTo>
                  <a:pt x="823165" y="6253882"/>
                </a:lnTo>
                <a:lnTo>
                  <a:pt x="777127" y="6269757"/>
                </a:lnTo>
                <a:lnTo>
                  <a:pt x="724740" y="6280870"/>
                </a:lnTo>
                <a:lnTo>
                  <a:pt x="664415" y="6287220"/>
                </a:lnTo>
                <a:lnTo>
                  <a:pt x="596152" y="6290395"/>
                </a:lnTo>
                <a:lnTo>
                  <a:pt x="527890" y="6287220"/>
                </a:lnTo>
                <a:lnTo>
                  <a:pt x="467565" y="6280870"/>
                </a:lnTo>
                <a:lnTo>
                  <a:pt x="415177" y="6269757"/>
                </a:lnTo>
                <a:lnTo>
                  <a:pt x="369140" y="6253882"/>
                </a:lnTo>
                <a:lnTo>
                  <a:pt x="327865" y="6238007"/>
                </a:lnTo>
                <a:lnTo>
                  <a:pt x="291352" y="6222132"/>
                </a:lnTo>
                <a:lnTo>
                  <a:pt x="253252" y="6203082"/>
                </a:lnTo>
                <a:lnTo>
                  <a:pt x="215152" y="6184032"/>
                </a:lnTo>
                <a:lnTo>
                  <a:pt x="178640" y="6164982"/>
                </a:lnTo>
                <a:lnTo>
                  <a:pt x="137365" y="6149107"/>
                </a:lnTo>
                <a:lnTo>
                  <a:pt x="91327" y="6134820"/>
                </a:lnTo>
                <a:lnTo>
                  <a:pt x="38940" y="6123707"/>
                </a:lnTo>
                <a:lnTo>
                  <a:pt x="0" y="6118584"/>
                </a:ln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FF93FA31-B466-4123-AFA9-5280008A829E}"/>
              </a:ext>
            </a:extLst>
          </p:cNvPr>
          <p:cNvSpPr/>
          <p:nvPr/>
        </p:nvSpPr>
        <p:spPr>
          <a:xfrm>
            <a:off x="1472966" y="6152834"/>
            <a:ext cx="9243037" cy="707886"/>
          </a:xfrm>
          <a:prstGeom prst="rect">
            <a:avLst/>
          </a:prstGeom>
        </p:spPr>
        <p:txBody>
          <a:bodyPr wrap="square">
            <a:spAutoFit/>
          </a:bodyPr>
          <a:lstStyle/>
          <a:p>
            <a:pPr algn="ctr"/>
            <a:r>
              <a:rPr lang="en-US" sz="4000" b="1" dirty="0">
                <a:solidFill>
                  <a:srgbClr val="FFC000"/>
                </a:solidFill>
              </a:rPr>
              <a:t>What types of foods give us energy?</a:t>
            </a:r>
          </a:p>
        </p:txBody>
      </p:sp>
    </p:spTree>
    <p:extLst>
      <p:ext uri="{BB962C8B-B14F-4D97-AF65-F5344CB8AC3E}">
        <p14:creationId xmlns:p14="http://schemas.microsoft.com/office/powerpoint/2010/main" val="328917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76">
            <a:extLst>
              <a:ext uri="{FF2B5EF4-FFF2-40B4-BE49-F238E27FC236}">
                <a16:creationId xmlns=""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5" name="Freeform 11">
            <a:extLst>
              <a:ext uri="{FF2B5EF4-FFF2-40B4-BE49-F238E27FC236}">
                <a16:creationId xmlns=""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81" name="Rectangle 80">
            <a:extLst>
              <a:ext uri="{FF2B5EF4-FFF2-40B4-BE49-F238E27FC236}">
                <a16:creationId xmlns=""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8" name="Picture 4" descr="Image result for unhealthy food">
            <a:extLst>
              <a:ext uri="{FF2B5EF4-FFF2-40B4-BE49-F238E27FC236}">
                <a16:creationId xmlns="" xmlns:a16="http://schemas.microsoft.com/office/drawing/2014/main" id="{AF107B9A-9FE0-4226-8E45-F5B6DBD98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0" b="-99"/>
          <a:stretch/>
        </p:blipFill>
        <p:spPr bwMode="auto">
          <a:xfrm>
            <a:off x="512740" y="-152400"/>
            <a:ext cx="6806648" cy="692912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a:extLst>
              <a:ext uri="{FF2B5EF4-FFF2-40B4-BE49-F238E27FC236}">
                <a16:creationId xmlns="" xmlns:a16="http://schemas.microsoft.com/office/drawing/2014/main" id="{B0C65CF9-7202-41B3-9753-BDAD89A843A2}"/>
              </a:ext>
            </a:extLst>
          </p:cNvPr>
          <p:cNvSpPr>
            <a:spLocks noGrp="1"/>
          </p:cNvSpPr>
          <p:nvPr>
            <p:ph idx="1"/>
          </p:nvPr>
        </p:nvSpPr>
        <p:spPr>
          <a:xfrm>
            <a:off x="8339138" y="1655763"/>
            <a:ext cx="3090862" cy="3430939"/>
          </a:xfrm>
          <a:prstGeom prst="rect">
            <a:avLst/>
          </a:prstGeom>
        </p:spPr>
        <p:txBody>
          <a:bodyPr wrap="square">
            <a:spAutoFit/>
          </a:bodyPr>
          <a:lstStyle/>
          <a:p>
            <a:pPr algn="ctr"/>
            <a:r>
              <a:rPr lang="en-US" sz="4000" b="1" dirty="0">
                <a:solidFill>
                  <a:srgbClr val="FFC000"/>
                </a:solidFill>
              </a:rPr>
              <a:t>What types of foods take away energy?</a:t>
            </a:r>
          </a:p>
        </p:txBody>
      </p:sp>
    </p:spTree>
    <p:extLst>
      <p:ext uri="{BB962C8B-B14F-4D97-AF65-F5344CB8AC3E}">
        <p14:creationId xmlns:p14="http://schemas.microsoft.com/office/powerpoint/2010/main" val="216428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2C3B48-99E5-4B5C-8E49-15C2A9552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BEB32AC5-8A6E-49B5-AE5D-B1F9DF855DF6}"/>
              </a:ext>
            </a:extLst>
          </p:cNvPr>
          <p:cNvSpPr>
            <a:spLocks noGrp="1"/>
          </p:cNvSpPr>
          <p:nvPr>
            <p:ph type="title"/>
          </p:nvPr>
        </p:nvSpPr>
        <p:spPr>
          <a:xfrm>
            <a:off x="7811516" y="482672"/>
            <a:ext cx="4138168" cy="5571625"/>
          </a:xfrm>
        </p:spPr>
        <p:txBody>
          <a:bodyPr anchor="ctr">
            <a:normAutofit/>
          </a:bodyPr>
          <a:lstStyle/>
          <a:p>
            <a:pPr algn="ctr"/>
            <a:r>
              <a:rPr lang="en-US" sz="8000" dirty="0" smtClean="0"/>
              <a:t>Activity</a:t>
            </a:r>
            <a:endParaRPr lang="en-US" dirty="0"/>
          </a:p>
        </p:txBody>
      </p:sp>
      <p:sp>
        <p:nvSpPr>
          <p:cNvPr id="12" name="Freeform 10">
            <a:extLst>
              <a:ext uri="{FF2B5EF4-FFF2-40B4-BE49-F238E27FC236}">
                <a16:creationId xmlns="" xmlns:a16="http://schemas.microsoft.com/office/drawing/2014/main" id="{C67B4E51-3288-4A1F-A92C-87C9401ED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 xmlns:a16="http://schemas.microsoft.com/office/drawing/2014/main" id="{D3E95A6B-F840-413C-9E78-C33C02FFA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8CE2F254-C99D-4A68-A717-991A293C6B61}"/>
              </a:ext>
            </a:extLst>
          </p:cNvPr>
          <p:cNvGraphicFramePr>
            <a:graphicFrameLocks noGrp="1"/>
          </p:cNvGraphicFramePr>
          <p:nvPr>
            <p:ph idx="1"/>
            <p:extLst>
              <p:ext uri="{D42A27DB-BD31-4B8C-83A1-F6EECF244321}">
                <p14:modId xmlns:p14="http://schemas.microsoft.com/office/powerpoint/2010/main" val="1605923581"/>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22759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4288</TotalTime>
  <Words>1971</Words>
  <Application>Microsoft Macintosh PowerPoint</Application>
  <PresentationFormat>Widescreen</PresentationFormat>
  <Paragraphs>309</Paragraphs>
  <Slides>61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Calibri</vt:lpstr>
      <vt:lpstr>Gill Sans MT</vt:lpstr>
      <vt:lpstr>Impact</vt:lpstr>
      <vt:lpstr>museo-sans-rounded</vt:lpstr>
      <vt:lpstr>Arial</vt:lpstr>
      <vt:lpstr>Badge</vt:lpstr>
      <vt:lpstr>Nutrition</vt:lpstr>
      <vt:lpstr>Energy</vt:lpstr>
      <vt:lpstr>PowerPoint Presentation</vt:lpstr>
      <vt:lpstr>Recognizes that food provides energy for physical activity </vt:lpstr>
      <vt:lpstr>Essential Questions</vt:lpstr>
      <vt:lpstr>PowerPoint Presentation</vt:lpstr>
      <vt:lpstr>PowerPoint Presentation</vt:lpstr>
      <vt:lpstr>PowerPoint Presentation</vt:lpstr>
      <vt:lpstr>Activity</vt:lpstr>
      <vt:lpstr>Goal Setting</vt:lpstr>
      <vt:lpstr>PowerPoint Presentation</vt:lpstr>
      <vt:lpstr>Healthy vs Unhealthy</vt:lpstr>
      <vt:lpstr>Essential Questions</vt:lpstr>
      <vt:lpstr>Differentiates between healthy and unhealthy Foods</vt:lpstr>
      <vt:lpstr>PowerPoint Presentation</vt:lpstr>
      <vt:lpstr>Activity</vt:lpstr>
      <vt:lpstr>Activity</vt:lpstr>
      <vt:lpstr>PowerPoint Presentation</vt:lpstr>
      <vt:lpstr>Balance</vt:lpstr>
      <vt:lpstr>Recognize the “good health balance” of good nutrition and physical activity</vt:lpstr>
      <vt:lpstr>Essential Questions</vt:lpstr>
      <vt:lpstr>PowerPoint Presentation</vt:lpstr>
      <vt:lpstr>How many minutes and days of exercise is recommended?</vt:lpstr>
      <vt:lpstr>How does Exercise +  Eating Healthy  = Good Health  Balance?</vt:lpstr>
      <vt:lpstr>Activity</vt:lpstr>
      <vt:lpstr>Activity</vt:lpstr>
      <vt:lpstr>Goal Setting</vt:lpstr>
      <vt:lpstr>PowerPoint Presentation</vt:lpstr>
      <vt:lpstr>Physical Activity</vt:lpstr>
      <vt:lpstr>Identify foods that are beneficial for before and after physical activity</vt:lpstr>
      <vt:lpstr>Essential Questions</vt:lpstr>
      <vt:lpstr>PowerPoint Presentation</vt:lpstr>
      <vt:lpstr>PowerPoint Presentation</vt:lpstr>
      <vt:lpstr>PowerPoint Presentation</vt:lpstr>
      <vt:lpstr>BAD Food choices before and after physical activity.</vt:lpstr>
      <vt:lpstr>Activity</vt:lpstr>
      <vt:lpstr>Activity</vt:lpstr>
      <vt:lpstr>Goal Setting</vt:lpstr>
      <vt:lpstr>PowerPoint Presentation</vt:lpstr>
      <vt:lpstr>Hydration</vt:lpstr>
      <vt:lpstr>PowerPoint Presentation</vt:lpstr>
      <vt:lpstr>Discusses the importance of hydration and hydration choices relative to physical activities</vt:lpstr>
      <vt:lpstr>Essential Questions</vt:lpstr>
      <vt:lpstr>PowerPoint Presentation</vt:lpstr>
      <vt:lpstr>Why is it important to choose sugar free drinks when participating in sports?</vt:lpstr>
      <vt:lpstr>PowerPoint Presentation</vt:lpstr>
      <vt:lpstr>PowerPoint Presentation</vt:lpstr>
      <vt:lpstr>Activity</vt:lpstr>
      <vt:lpstr>Goal Setting</vt:lpstr>
      <vt:lpstr>PowerPoint Presentation</vt:lpstr>
      <vt:lpstr>Food Choices</vt:lpstr>
      <vt:lpstr>Analyzes the impact of food choices relative to physical activity, youth sports &amp; personal health</vt:lpstr>
      <vt:lpstr>Essential Questions</vt:lpstr>
      <vt:lpstr>What are portion sizes, and why are they important when choosing foods?</vt:lpstr>
      <vt:lpstr>PowerPoint Presentation</vt:lpstr>
      <vt:lpstr>PowerPoint Presentation</vt:lpstr>
      <vt:lpstr>BAD Food choices before and after physical activity.</vt:lpstr>
      <vt:lpstr>Activity</vt:lpstr>
      <vt:lpstr>Activity</vt:lpstr>
      <vt:lpstr>Goal Setting</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S3.E6 Nutrition</dc:title>
  <dc:creator>Tanner Roos</dc:creator>
  <cp:lastModifiedBy>Melanie Lynch</cp:lastModifiedBy>
  <cp:revision>30</cp:revision>
  <dcterms:created xsi:type="dcterms:W3CDTF">2019-03-05T21:55:47Z</dcterms:created>
  <dcterms:modified xsi:type="dcterms:W3CDTF">2019-05-11T13:18:17Z</dcterms:modified>
</cp:coreProperties>
</file>