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122" d="100"/>
          <a:sy n="122" d="100"/>
        </p:scale>
        <p:origin x="776"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6CDA84-F7E1-44AD-AE20-C8A42D55438C}" type="datetimeFigureOut">
              <a:rPr lang="en-US" smtClean="0"/>
              <a:t>6/16/21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D4E10-5972-43CE-B0C8-AECEA3BF15E8}" type="slidenum">
              <a:rPr lang="en-US" smtClean="0"/>
              <a:t>‹#›</a:t>
            </a:fld>
            <a:endParaRPr lang="en-US"/>
          </a:p>
        </p:txBody>
      </p:sp>
    </p:spTree>
    <p:extLst>
      <p:ext uri="{BB962C8B-B14F-4D97-AF65-F5344CB8AC3E}">
        <p14:creationId xmlns:p14="http://schemas.microsoft.com/office/powerpoint/2010/main" val="3046639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6CDA84-F7E1-44AD-AE20-C8A42D55438C}" type="datetimeFigureOut">
              <a:rPr lang="en-US" smtClean="0"/>
              <a:t>6/16/21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D4E10-5972-43CE-B0C8-AECEA3BF15E8}" type="slidenum">
              <a:rPr lang="en-US" smtClean="0"/>
              <a:t>‹#›</a:t>
            </a:fld>
            <a:endParaRPr lang="en-US"/>
          </a:p>
        </p:txBody>
      </p:sp>
    </p:spTree>
    <p:extLst>
      <p:ext uri="{BB962C8B-B14F-4D97-AF65-F5344CB8AC3E}">
        <p14:creationId xmlns:p14="http://schemas.microsoft.com/office/powerpoint/2010/main" val="357072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6CDA84-F7E1-44AD-AE20-C8A42D55438C}" type="datetimeFigureOut">
              <a:rPr lang="en-US" smtClean="0"/>
              <a:t>6/16/21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D4E10-5972-43CE-B0C8-AECEA3BF15E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65362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6CDA84-F7E1-44AD-AE20-C8A42D55438C}" type="datetimeFigureOut">
              <a:rPr lang="en-US" smtClean="0"/>
              <a:t>6/16/21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D4E10-5972-43CE-B0C8-AECEA3BF15E8}" type="slidenum">
              <a:rPr lang="en-US" smtClean="0"/>
              <a:t>‹#›</a:t>
            </a:fld>
            <a:endParaRPr lang="en-US"/>
          </a:p>
        </p:txBody>
      </p:sp>
    </p:spTree>
    <p:extLst>
      <p:ext uri="{BB962C8B-B14F-4D97-AF65-F5344CB8AC3E}">
        <p14:creationId xmlns:p14="http://schemas.microsoft.com/office/powerpoint/2010/main" val="2877952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6CDA84-F7E1-44AD-AE20-C8A42D55438C}" type="datetimeFigureOut">
              <a:rPr lang="en-US" smtClean="0"/>
              <a:t>6/16/21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D4E10-5972-43CE-B0C8-AECEA3BF15E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577916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6CDA84-F7E1-44AD-AE20-C8A42D55438C}" type="datetimeFigureOut">
              <a:rPr lang="en-US" smtClean="0"/>
              <a:t>6/16/21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D4E10-5972-43CE-B0C8-AECEA3BF15E8}" type="slidenum">
              <a:rPr lang="en-US" smtClean="0"/>
              <a:t>‹#›</a:t>
            </a:fld>
            <a:endParaRPr lang="en-US"/>
          </a:p>
        </p:txBody>
      </p:sp>
    </p:spTree>
    <p:extLst>
      <p:ext uri="{BB962C8B-B14F-4D97-AF65-F5344CB8AC3E}">
        <p14:creationId xmlns:p14="http://schemas.microsoft.com/office/powerpoint/2010/main" val="494063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6CDA84-F7E1-44AD-AE20-C8A42D55438C}" type="datetimeFigureOut">
              <a:rPr lang="en-US" smtClean="0"/>
              <a:t>6/16/21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D4E10-5972-43CE-B0C8-AECEA3BF15E8}" type="slidenum">
              <a:rPr lang="en-US" smtClean="0"/>
              <a:t>‹#›</a:t>
            </a:fld>
            <a:endParaRPr lang="en-US"/>
          </a:p>
        </p:txBody>
      </p:sp>
    </p:spTree>
    <p:extLst>
      <p:ext uri="{BB962C8B-B14F-4D97-AF65-F5344CB8AC3E}">
        <p14:creationId xmlns:p14="http://schemas.microsoft.com/office/powerpoint/2010/main" val="17627626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6CDA84-F7E1-44AD-AE20-C8A42D55438C}" type="datetimeFigureOut">
              <a:rPr lang="en-US" smtClean="0"/>
              <a:t>6/16/21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D4E10-5972-43CE-B0C8-AECEA3BF15E8}" type="slidenum">
              <a:rPr lang="en-US" smtClean="0"/>
              <a:t>‹#›</a:t>
            </a:fld>
            <a:endParaRPr lang="en-US"/>
          </a:p>
        </p:txBody>
      </p:sp>
    </p:spTree>
    <p:extLst>
      <p:ext uri="{BB962C8B-B14F-4D97-AF65-F5344CB8AC3E}">
        <p14:creationId xmlns:p14="http://schemas.microsoft.com/office/powerpoint/2010/main" val="3396041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6CDA84-F7E1-44AD-AE20-C8A42D55438C}" type="datetimeFigureOut">
              <a:rPr lang="en-US" smtClean="0"/>
              <a:t>6/16/21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D4E10-5972-43CE-B0C8-AECEA3BF15E8}" type="slidenum">
              <a:rPr lang="en-US" smtClean="0"/>
              <a:t>‹#›</a:t>
            </a:fld>
            <a:endParaRPr lang="en-US"/>
          </a:p>
        </p:txBody>
      </p:sp>
    </p:spTree>
    <p:extLst>
      <p:ext uri="{BB962C8B-B14F-4D97-AF65-F5344CB8AC3E}">
        <p14:creationId xmlns:p14="http://schemas.microsoft.com/office/powerpoint/2010/main" val="2051902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6CDA84-F7E1-44AD-AE20-C8A42D55438C}" type="datetimeFigureOut">
              <a:rPr lang="en-US" smtClean="0"/>
              <a:t>6/16/21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D4E10-5972-43CE-B0C8-AECEA3BF15E8}" type="slidenum">
              <a:rPr lang="en-US" smtClean="0"/>
              <a:t>‹#›</a:t>
            </a:fld>
            <a:endParaRPr lang="en-US"/>
          </a:p>
        </p:txBody>
      </p:sp>
    </p:spTree>
    <p:extLst>
      <p:ext uri="{BB962C8B-B14F-4D97-AF65-F5344CB8AC3E}">
        <p14:creationId xmlns:p14="http://schemas.microsoft.com/office/powerpoint/2010/main" val="1282638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6CDA84-F7E1-44AD-AE20-C8A42D55438C}" type="datetimeFigureOut">
              <a:rPr lang="en-US" smtClean="0"/>
              <a:t>6/16/21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4D4E10-5972-43CE-B0C8-AECEA3BF15E8}" type="slidenum">
              <a:rPr lang="en-US" smtClean="0"/>
              <a:t>‹#›</a:t>
            </a:fld>
            <a:endParaRPr lang="en-US"/>
          </a:p>
        </p:txBody>
      </p:sp>
    </p:spTree>
    <p:extLst>
      <p:ext uri="{BB962C8B-B14F-4D97-AF65-F5344CB8AC3E}">
        <p14:creationId xmlns:p14="http://schemas.microsoft.com/office/powerpoint/2010/main" val="2590796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6CDA84-F7E1-44AD-AE20-C8A42D55438C}" type="datetimeFigureOut">
              <a:rPr lang="en-US" smtClean="0"/>
              <a:t>6/16/21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4D4E10-5972-43CE-B0C8-AECEA3BF15E8}" type="slidenum">
              <a:rPr lang="en-US" smtClean="0"/>
              <a:t>‹#›</a:t>
            </a:fld>
            <a:endParaRPr lang="en-US"/>
          </a:p>
        </p:txBody>
      </p:sp>
    </p:spTree>
    <p:extLst>
      <p:ext uri="{BB962C8B-B14F-4D97-AF65-F5344CB8AC3E}">
        <p14:creationId xmlns:p14="http://schemas.microsoft.com/office/powerpoint/2010/main" val="1713069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6CDA84-F7E1-44AD-AE20-C8A42D55438C}" type="datetimeFigureOut">
              <a:rPr lang="en-US" smtClean="0"/>
              <a:t>6/16/21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4D4E10-5972-43CE-B0C8-AECEA3BF15E8}" type="slidenum">
              <a:rPr lang="en-US" smtClean="0"/>
              <a:t>‹#›</a:t>
            </a:fld>
            <a:endParaRPr lang="en-US"/>
          </a:p>
        </p:txBody>
      </p:sp>
    </p:spTree>
    <p:extLst>
      <p:ext uri="{BB962C8B-B14F-4D97-AF65-F5344CB8AC3E}">
        <p14:creationId xmlns:p14="http://schemas.microsoft.com/office/powerpoint/2010/main" val="2409679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6CDA84-F7E1-44AD-AE20-C8A42D55438C}" type="datetimeFigureOut">
              <a:rPr lang="en-US" smtClean="0"/>
              <a:t>6/16/21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4D4E10-5972-43CE-B0C8-AECEA3BF15E8}" type="slidenum">
              <a:rPr lang="en-US" smtClean="0"/>
              <a:t>‹#›</a:t>
            </a:fld>
            <a:endParaRPr lang="en-US"/>
          </a:p>
        </p:txBody>
      </p:sp>
    </p:spTree>
    <p:extLst>
      <p:ext uri="{BB962C8B-B14F-4D97-AF65-F5344CB8AC3E}">
        <p14:creationId xmlns:p14="http://schemas.microsoft.com/office/powerpoint/2010/main" val="155407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6CDA84-F7E1-44AD-AE20-C8A42D55438C}" type="datetimeFigureOut">
              <a:rPr lang="en-US" smtClean="0"/>
              <a:t>6/16/21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4D4E10-5972-43CE-B0C8-AECEA3BF15E8}" type="slidenum">
              <a:rPr lang="en-US" smtClean="0"/>
              <a:t>‹#›</a:t>
            </a:fld>
            <a:endParaRPr lang="en-US"/>
          </a:p>
        </p:txBody>
      </p:sp>
    </p:spTree>
    <p:extLst>
      <p:ext uri="{BB962C8B-B14F-4D97-AF65-F5344CB8AC3E}">
        <p14:creationId xmlns:p14="http://schemas.microsoft.com/office/powerpoint/2010/main" val="849628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6CDA84-F7E1-44AD-AE20-C8A42D55438C}" type="datetimeFigureOut">
              <a:rPr lang="en-US" smtClean="0"/>
              <a:t>6/16/21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4D4E10-5972-43CE-B0C8-AECEA3BF15E8}" type="slidenum">
              <a:rPr lang="en-US" smtClean="0"/>
              <a:t>‹#›</a:t>
            </a:fld>
            <a:endParaRPr lang="en-US"/>
          </a:p>
        </p:txBody>
      </p:sp>
    </p:spTree>
    <p:extLst>
      <p:ext uri="{BB962C8B-B14F-4D97-AF65-F5344CB8AC3E}">
        <p14:creationId xmlns:p14="http://schemas.microsoft.com/office/powerpoint/2010/main" val="3142915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A6CDA84-F7E1-44AD-AE20-C8A42D55438C}" type="datetimeFigureOut">
              <a:rPr lang="en-US" smtClean="0"/>
              <a:t>6/16/21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64D4E10-5972-43CE-B0C8-AECEA3BF15E8}" type="slidenum">
              <a:rPr lang="en-US" smtClean="0"/>
              <a:t>‹#›</a:t>
            </a:fld>
            <a:endParaRPr lang="en-US"/>
          </a:p>
        </p:txBody>
      </p:sp>
    </p:spTree>
    <p:extLst>
      <p:ext uri="{BB962C8B-B14F-4D97-AF65-F5344CB8AC3E}">
        <p14:creationId xmlns:p14="http://schemas.microsoft.com/office/powerpoint/2010/main" val="17683787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youtu.be/GGGtQLFPsk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Disease Prevention/ Health Promotion</a:t>
            </a:r>
          </a:p>
        </p:txBody>
      </p:sp>
      <p:sp>
        <p:nvSpPr>
          <p:cNvPr id="3" name="Subtitle 2"/>
          <p:cNvSpPr>
            <a:spLocks noGrp="1"/>
          </p:cNvSpPr>
          <p:nvPr>
            <p:ph type="subTitle" idx="1"/>
          </p:nvPr>
        </p:nvSpPr>
        <p:spPr/>
        <p:txBody>
          <a:bodyPr/>
          <a:lstStyle/>
          <a:p>
            <a:r>
              <a:rPr lang="en-US" dirty="0"/>
              <a:t>Mavis-Rose-Roth</a:t>
            </a:r>
          </a:p>
          <a:p>
            <a:r>
              <a:rPr lang="en-US" dirty="0"/>
              <a:t>4</a:t>
            </a:r>
            <a:r>
              <a:rPr lang="en-US" baseline="30000" dirty="0"/>
              <a:t>th</a:t>
            </a:r>
            <a:r>
              <a:rPr lang="en-US" dirty="0"/>
              <a:t> </a:t>
            </a:r>
          </a:p>
        </p:txBody>
      </p:sp>
    </p:spTree>
    <p:extLst>
      <p:ext uri="{BB962C8B-B14F-4D97-AF65-F5344CB8AC3E}">
        <p14:creationId xmlns:p14="http://schemas.microsoft.com/office/powerpoint/2010/main" val="183385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some general signs and symptoms of infectious diseases? </a:t>
            </a:r>
          </a:p>
        </p:txBody>
      </p:sp>
      <p:sp>
        <p:nvSpPr>
          <p:cNvPr id="3" name="Content Placeholder 2"/>
          <p:cNvSpPr>
            <a:spLocks noGrp="1"/>
          </p:cNvSpPr>
          <p:nvPr>
            <p:ph idx="1"/>
          </p:nvPr>
        </p:nvSpPr>
        <p:spPr>
          <a:xfrm>
            <a:off x="203201" y="2160589"/>
            <a:ext cx="11045370" cy="4196668"/>
          </a:xfrm>
        </p:spPr>
        <p:txBody>
          <a:bodyPr/>
          <a:lstStyle/>
          <a:p>
            <a:r>
              <a:rPr lang="en-US" sz="3600" dirty="0"/>
              <a:t>Fever</a:t>
            </a:r>
          </a:p>
          <a:p>
            <a:r>
              <a:rPr lang="en-US" sz="3600" dirty="0"/>
              <a:t>Diarrhea</a:t>
            </a:r>
          </a:p>
          <a:p>
            <a:r>
              <a:rPr lang="en-US" sz="3600" dirty="0"/>
              <a:t>Fatigue</a:t>
            </a:r>
          </a:p>
          <a:p>
            <a:r>
              <a:rPr lang="en-US" sz="3600" dirty="0"/>
              <a:t>Muscle aches</a:t>
            </a:r>
          </a:p>
          <a:p>
            <a:r>
              <a:rPr lang="en-US" sz="3600" dirty="0"/>
              <a:t>Coughing</a:t>
            </a:r>
          </a:p>
          <a:p>
            <a:endParaRPr lang="en-US" dirty="0"/>
          </a:p>
        </p:txBody>
      </p:sp>
    </p:spTree>
    <p:extLst>
      <p:ext uri="{BB962C8B-B14F-4D97-AF65-F5344CB8AC3E}">
        <p14:creationId xmlns:p14="http://schemas.microsoft.com/office/powerpoint/2010/main" val="3795977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009" y="203200"/>
            <a:ext cx="10295466" cy="1320800"/>
          </a:xfrm>
        </p:spPr>
        <p:txBody>
          <a:bodyPr>
            <a:noAutofit/>
          </a:bodyPr>
          <a:lstStyle/>
          <a:p>
            <a:r>
              <a:rPr lang="en-US" sz="4400" dirty="0"/>
              <a:t>Infectious diseases can be caused by: </a:t>
            </a:r>
          </a:p>
        </p:txBody>
      </p:sp>
      <p:sp>
        <p:nvSpPr>
          <p:cNvPr id="3" name="Content Placeholder 2"/>
          <p:cNvSpPr>
            <a:spLocks noGrp="1"/>
          </p:cNvSpPr>
          <p:nvPr>
            <p:ph idx="1"/>
          </p:nvPr>
        </p:nvSpPr>
        <p:spPr>
          <a:xfrm>
            <a:off x="159657" y="1524000"/>
            <a:ext cx="10842171" cy="4963885"/>
          </a:xfrm>
        </p:spPr>
        <p:txBody>
          <a:bodyPr>
            <a:normAutofit fontScale="92500" lnSpcReduction="20000"/>
          </a:bodyPr>
          <a:lstStyle/>
          <a:p>
            <a:r>
              <a:rPr lang="en-US" sz="3200" b="1" dirty="0"/>
              <a:t>Bacteria.</a:t>
            </a:r>
            <a:r>
              <a:rPr lang="en-US" sz="3200" dirty="0"/>
              <a:t> These one-cell organisms are responsible for illnesses such as strep throat, urinary tract infections and tuberculosis.</a:t>
            </a:r>
          </a:p>
          <a:p>
            <a:r>
              <a:rPr lang="en-US" sz="3200" b="1" dirty="0"/>
              <a:t>Viruses.</a:t>
            </a:r>
            <a:r>
              <a:rPr lang="en-US" sz="3200" dirty="0"/>
              <a:t> Even smaller than bacteria, viruses cause a multitude of diseases ranging from the common cold to AIDS.</a:t>
            </a:r>
          </a:p>
          <a:p>
            <a:r>
              <a:rPr lang="en-US" sz="3200" b="1" dirty="0"/>
              <a:t>Fungi.</a:t>
            </a:r>
            <a:r>
              <a:rPr lang="en-US" sz="3200" dirty="0"/>
              <a:t> Many skin diseases, such as ringworm and athlete's foot, are caused by fungi. Other types of fungi can infect your lungs or nervous system.</a:t>
            </a:r>
          </a:p>
          <a:p>
            <a:r>
              <a:rPr lang="en-US" sz="3200" b="1" dirty="0"/>
              <a:t>Parasites.</a:t>
            </a:r>
            <a:r>
              <a:rPr lang="en-US" sz="3200" dirty="0"/>
              <a:t> Malaria is caused by a tiny parasite that is transmitted by a mosquito bite. Other parasites may be transmitted to humans from animal feces.</a:t>
            </a:r>
          </a:p>
          <a:p>
            <a:endParaRPr lang="en-US" dirty="0"/>
          </a:p>
        </p:txBody>
      </p:sp>
    </p:spTree>
    <p:extLst>
      <p:ext uri="{BB962C8B-B14F-4D97-AF65-F5344CB8AC3E}">
        <p14:creationId xmlns:p14="http://schemas.microsoft.com/office/powerpoint/2010/main" val="759971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791" y="217714"/>
            <a:ext cx="8596668" cy="682171"/>
          </a:xfrm>
        </p:spPr>
        <p:txBody>
          <a:bodyPr/>
          <a:lstStyle/>
          <a:p>
            <a:pPr algn="ctr"/>
            <a:r>
              <a:rPr lang="en-US" dirty="0"/>
              <a:t>Watch video on Germs for kids</a:t>
            </a:r>
          </a:p>
        </p:txBody>
      </p:sp>
      <p:sp>
        <p:nvSpPr>
          <p:cNvPr id="5" name="Content Placeholder 4">
            <a:extLst>
              <a:ext uri="{FF2B5EF4-FFF2-40B4-BE49-F238E27FC236}">
                <a16:creationId xmlns:a16="http://schemas.microsoft.com/office/drawing/2014/main" id="{8362D2A0-24FB-DA46-9BFD-0F05039E1B29}"/>
              </a:ext>
            </a:extLst>
          </p:cNvPr>
          <p:cNvSpPr>
            <a:spLocks noGrp="1"/>
          </p:cNvSpPr>
          <p:nvPr>
            <p:ph idx="1"/>
          </p:nvPr>
        </p:nvSpPr>
        <p:spPr/>
        <p:txBody>
          <a:bodyPr/>
          <a:lstStyle/>
          <a:p>
            <a:r>
              <a:rPr lang="en-US" dirty="0"/>
              <a:t>Play video</a:t>
            </a:r>
          </a:p>
          <a:p>
            <a:r>
              <a:rPr lang="en-US" dirty="0">
                <a:hlinkClick r:id="rId2"/>
              </a:rPr>
              <a:t>https://youtu.be/GGGtQLFPskQ</a:t>
            </a:r>
            <a:r>
              <a:rPr lang="en-US" dirty="0"/>
              <a:t> </a:t>
            </a:r>
          </a:p>
          <a:p>
            <a:pPr marL="0" indent="0">
              <a:buNone/>
            </a:pPr>
            <a:r>
              <a:rPr lang="en-US" dirty="0"/>
              <a:t>Germs for kids | What are Germs? | How do germs spread? | How do we see germs?</a:t>
            </a:r>
          </a:p>
          <a:p>
            <a:endParaRPr lang="en-US" dirty="0"/>
          </a:p>
        </p:txBody>
      </p:sp>
    </p:spTree>
    <p:extLst>
      <p:ext uri="{BB962C8B-B14F-4D97-AF65-F5344CB8AC3E}">
        <p14:creationId xmlns:p14="http://schemas.microsoft.com/office/powerpoint/2010/main" val="84580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96686"/>
          </a:xfrm>
        </p:spPr>
        <p:txBody>
          <a:bodyPr/>
          <a:lstStyle/>
          <a:p>
            <a:r>
              <a:rPr lang="en-US" dirty="0"/>
              <a:t>Questions to answer from Video?</a:t>
            </a:r>
          </a:p>
        </p:txBody>
      </p:sp>
      <p:sp>
        <p:nvSpPr>
          <p:cNvPr id="3" name="Content Placeholder 2"/>
          <p:cNvSpPr>
            <a:spLocks noGrp="1"/>
          </p:cNvSpPr>
          <p:nvPr>
            <p:ph idx="1"/>
          </p:nvPr>
        </p:nvSpPr>
        <p:spPr>
          <a:xfrm>
            <a:off x="261257" y="1538515"/>
            <a:ext cx="10943771" cy="5007428"/>
          </a:xfrm>
        </p:spPr>
        <p:txBody>
          <a:bodyPr>
            <a:normAutofit/>
          </a:bodyPr>
          <a:lstStyle/>
          <a:p>
            <a:r>
              <a:rPr lang="en-US" sz="2800" b="1" dirty="0">
                <a:solidFill>
                  <a:srgbClr val="FF0000"/>
                </a:solidFill>
              </a:rPr>
              <a:t>What can toxin cause? </a:t>
            </a:r>
          </a:p>
          <a:p>
            <a:r>
              <a:rPr lang="en-US" sz="2400" dirty="0" err="1"/>
              <a:t>Ans</a:t>
            </a:r>
            <a:r>
              <a:rPr lang="en-US" sz="2400" dirty="0"/>
              <a:t>- common cold or flu-like infection such as : Sneezing coughing and diarrhea</a:t>
            </a:r>
          </a:p>
          <a:p>
            <a:r>
              <a:rPr lang="en-US" sz="2400" dirty="0"/>
              <a:t>Other Toxin- Can cause high fever, increased heart rate, low blood pressure and illness</a:t>
            </a:r>
          </a:p>
          <a:p>
            <a:r>
              <a:rPr lang="en-US" sz="2800" b="1" dirty="0">
                <a:solidFill>
                  <a:srgbClr val="FF0000"/>
                </a:solidFill>
              </a:rPr>
              <a:t>How can you prevent germs infections?</a:t>
            </a:r>
          </a:p>
          <a:p>
            <a:r>
              <a:rPr lang="en-US" sz="2400" dirty="0" err="1"/>
              <a:t>Ans</a:t>
            </a:r>
            <a:r>
              <a:rPr lang="en-US" sz="2400" dirty="0"/>
              <a:t> – Wash hands regularly, Avoid close contact with people who are sick, </a:t>
            </a:r>
          </a:p>
          <a:p>
            <a:r>
              <a:rPr lang="en-US" sz="2400" dirty="0"/>
              <a:t>Clean surfaces, and avoid contaminated water and food</a:t>
            </a:r>
          </a:p>
          <a:p>
            <a:endParaRPr lang="en-US" dirty="0"/>
          </a:p>
        </p:txBody>
      </p:sp>
    </p:spTree>
    <p:extLst>
      <p:ext uri="{BB962C8B-B14F-4D97-AF65-F5344CB8AC3E}">
        <p14:creationId xmlns:p14="http://schemas.microsoft.com/office/powerpoint/2010/main" val="3274343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790" y="174172"/>
            <a:ext cx="10034209" cy="1320800"/>
          </a:xfrm>
        </p:spPr>
        <p:txBody>
          <a:bodyPr/>
          <a:lstStyle/>
          <a:p>
            <a:r>
              <a:rPr lang="en-US" dirty="0"/>
              <a:t>some ways infectious disease can Spread? </a:t>
            </a:r>
          </a:p>
        </p:txBody>
      </p:sp>
      <p:sp>
        <p:nvSpPr>
          <p:cNvPr id="3" name="Content Placeholder 2"/>
          <p:cNvSpPr>
            <a:spLocks noGrp="1"/>
          </p:cNvSpPr>
          <p:nvPr>
            <p:ph idx="1"/>
          </p:nvPr>
        </p:nvSpPr>
        <p:spPr>
          <a:xfrm>
            <a:off x="319314" y="1291771"/>
            <a:ext cx="11553371" cy="5399315"/>
          </a:xfrm>
        </p:spPr>
        <p:txBody>
          <a:bodyPr>
            <a:normAutofit fontScale="92500"/>
          </a:bodyPr>
          <a:lstStyle/>
          <a:p>
            <a:r>
              <a:rPr lang="en-US" sz="2800" b="1" dirty="0">
                <a:solidFill>
                  <a:srgbClr val="FF0000"/>
                </a:solidFill>
              </a:rPr>
              <a:t>Direct contact- </a:t>
            </a:r>
            <a:r>
              <a:rPr lang="en-US" sz="2800" b="1" dirty="0"/>
              <a:t>Person to person by : </a:t>
            </a:r>
            <a:r>
              <a:rPr lang="en-US" sz="2800" dirty="0"/>
              <a:t>direct transfer of bacteria, viruses or other germs from one person to another (</a:t>
            </a:r>
            <a:r>
              <a:rPr lang="en-US" sz="2800" dirty="0" err="1"/>
              <a:t>eg</a:t>
            </a:r>
            <a:r>
              <a:rPr lang="en-US" sz="2800" dirty="0"/>
              <a:t>. touches, kisses, or coughs or sneezes) </a:t>
            </a:r>
          </a:p>
          <a:p>
            <a:endParaRPr lang="en-US" sz="2000" dirty="0"/>
          </a:p>
          <a:p>
            <a:r>
              <a:rPr lang="en-US" sz="2600" b="1" dirty="0">
                <a:solidFill>
                  <a:srgbClr val="FF0000"/>
                </a:solidFill>
              </a:rPr>
              <a:t>Indirect Contact- </a:t>
            </a:r>
            <a:r>
              <a:rPr lang="en-US" sz="2400" dirty="0"/>
              <a:t>disease-causing organisms also can be passed by indirect contact(</a:t>
            </a:r>
            <a:r>
              <a:rPr lang="en-US" sz="2400" dirty="0" err="1"/>
              <a:t>e.g</a:t>
            </a:r>
            <a:r>
              <a:rPr lang="en-US" sz="2400" dirty="0"/>
              <a:t> germs can linger on an inanimate object, such as a tabletop, doorknob or faucet handle,) if touch any of these areas and do not wash your hands you can get the germs. </a:t>
            </a:r>
          </a:p>
          <a:p>
            <a:r>
              <a:rPr lang="en-US" sz="2800" dirty="0">
                <a:solidFill>
                  <a:srgbClr val="FF0000"/>
                </a:solidFill>
              </a:rPr>
              <a:t>Insect Bites </a:t>
            </a:r>
            <a:r>
              <a:rPr lang="en-US" sz="2400" dirty="0"/>
              <a:t>(such as mosquitoes, fleas, lice or ticks — to move from host to host</a:t>
            </a:r>
          </a:p>
          <a:p>
            <a:r>
              <a:rPr lang="en-US" sz="2600" dirty="0">
                <a:solidFill>
                  <a:srgbClr val="FF0000"/>
                </a:solidFill>
              </a:rPr>
              <a:t>Food contamination- </a:t>
            </a:r>
            <a:r>
              <a:rPr lang="en-US" sz="2400" dirty="0"/>
              <a:t>Disease-causing germs can also infect you through contaminated food and water (Escherichia coli (E. coli), for example, is a bacterium present in or on certain foods — such as undercooked hamburger or unpasteurized fruit juice</a:t>
            </a:r>
          </a:p>
        </p:txBody>
      </p:sp>
    </p:spTree>
    <p:extLst>
      <p:ext uri="{BB962C8B-B14F-4D97-AF65-F5344CB8AC3E}">
        <p14:creationId xmlns:p14="http://schemas.microsoft.com/office/powerpoint/2010/main" val="975571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t>Prevention</a:t>
            </a:r>
          </a:p>
        </p:txBody>
      </p:sp>
      <p:sp>
        <p:nvSpPr>
          <p:cNvPr id="3" name="Content Placeholder 2"/>
          <p:cNvSpPr>
            <a:spLocks noGrp="1"/>
          </p:cNvSpPr>
          <p:nvPr>
            <p:ph idx="1"/>
          </p:nvPr>
        </p:nvSpPr>
        <p:spPr>
          <a:xfrm>
            <a:off x="677334" y="1509486"/>
            <a:ext cx="10585752" cy="4905827"/>
          </a:xfrm>
        </p:spPr>
        <p:txBody>
          <a:bodyPr/>
          <a:lstStyle/>
          <a:p>
            <a:r>
              <a:rPr lang="en-US" sz="2800" b="1" dirty="0"/>
              <a:t>Decrease the risk of infection:</a:t>
            </a:r>
          </a:p>
          <a:p>
            <a:r>
              <a:rPr lang="en-US" sz="2400" b="1" dirty="0"/>
              <a:t>Wash your hands.</a:t>
            </a:r>
            <a:r>
              <a:rPr lang="en-US" sz="2000" dirty="0"/>
              <a:t> This is especially important before and after preparing food, before eating, and after using the toilet. And try not to touch your eyes, nose or mouth with your hands, as that's a common way germs enter the body</a:t>
            </a:r>
          </a:p>
          <a:p>
            <a:r>
              <a:rPr lang="en-US" sz="2400" b="1" dirty="0"/>
              <a:t>Stay home when ill.</a:t>
            </a:r>
            <a:r>
              <a:rPr lang="en-US" sz="2000" dirty="0"/>
              <a:t> Don't go to work if you are vomiting, have diarrhea or have a fever.</a:t>
            </a:r>
          </a:p>
          <a:p>
            <a:r>
              <a:rPr lang="en-US" sz="2400" b="1" dirty="0"/>
              <a:t>Prepare food safely</a:t>
            </a:r>
            <a:r>
              <a:rPr lang="en-US" sz="2000" b="1" dirty="0"/>
              <a:t>.</a:t>
            </a:r>
            <a:r>
              <a:rPr lang="en-US" sz="2000" dirty="0"/>
              <a:t> Keep counters and other kitchen surfaces clean when preparing meals. Cook foods to the proper temperature, using a food thermometer to check for doneness.</a:t>
            </a:r>
          </a:p>
          <a:p>
            <a:r>
              <a:rPr lang="en-US" sz="2400" b="1" dirty="0"/>
              <a:t>Don't share personal items</a:t>
            </a:r>
            <a:r>
              <a:rPr lang="en-US" sz="2000" b="1" dirty="0"/>
              <a:t>.</a:t>
            </a:r>
            <a:r>
              <a:rPr lang="en-US" sz="2000" dirty="0"/>
              <a:t> Use your own toothbrush, comb and razor. Avoid sharing drinking glasses or dining utensils</a:t>
            </a:r>
          </a:p>
        </p:txBody>
      </p:sp>
    </p:spTree>
    <p:extLst>
      <p:ext uri="{BB962C8B-B14F-4D97-AF65-F5344CB8AC3E}">
        <p14:creationId xmlns:p14="http://schemas.microsoft.com/office/powerpoint/2010/main" val="252173334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82</TotalTime>
  <Words>516</Words>
  <Application>Microsoft Macintosh PowerPoint</Application>
  <PresentationFormat>Widescreen</PresentationFormat>
  <Paragraphs>37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Disease Prevention/ Health Promotion</vt:lpstr>
      <vt:lpstr>What are some general signs and symptoms of infectious diseases? </vt:lpstr>
      <vt:lpstr>Infectious diseases can be caused by: </vt:lpstr>
      <vt:lpstr>Watch video on Germs for kids</vt:lpstr>
      <vt:lpstr>Questions to answer from Video?</vt:lpstr>
      <vt:lpstr>some ways infectious disease can Spread? </vt:lpstr>
      <vt:lpstr>Prevention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Disease Prevention/ Health Promotion</dc:title>
  <dc:creator>Mavis Rose-Roth</dc:creator>
  <cp:lastModifiedBy>Microsoft Office User</cp:lastModifiedBy>
  <cp:revision>9</cp:revision>
  <dcterms:created xsi:type="dcterms:W3CDTF">2021-05-24T21:36:23Z</dcterms:created>
  <dcterms:modified xsi:type="dcterms:W3CDTF">2021-06-16T20:29:27Z</dcterms:modified>
</cp:coreProperties>
</file>