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" name="Shape 97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" name="Shape 118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3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 rot="5400000">
            <a:off x="7160700" y="1978978"/>
            <a:ext cx="57573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 rot="5400000">
            <a:off x="1826700" y="-573722"/>
            <a:ext cx="57573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9" name="Shape 189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9" name="Shape 219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3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 rot="5400000">
            <a:off x="7160700" y="1978978"/>
            <a:ext cx="57573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 rot="5400000">
            <a:off x="1826700" y="-573722"/>
            <a:ext cx="57573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6334316"/>
            <a:ext cx="12192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0" y="6334316"/>
            <a:ext cx="12192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0" name="Shape 180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fYYr_TBk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/id/Teach-a-Glo-Germ-Lesson-for-Improved-Hand-Washing-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4IYt5Z3eC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KADcR34Y8&amp;list=PLsZfgFysGWT5DcIhvQPk0rtgv7zX5INPO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09luE7z2q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GsoimPXZ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976745" y="1122363"/>
            <a:ext cx="1029739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</a:pPr>
            <a:r>
              <a:rPr lang="en-US" sz="1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120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</a:pPr>
            <a:r>
              <a:rPr lang="en-US" sz="3000" b="1">
                <a:solidFill>
                  <a:srgbClr val="0070C0"/>
                </a:solidFill>
              </a:rPr>
              <a:t>Immune System and Germs</a:t>
            </a:r>
            <a:endParaRPr sz="3000" b="1">
              <a:solidFill>
                <a:srgbClr val="0070C0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1118725" y="4563225"/>
            <a:ext cx="9578700" cy="1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5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50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5000" b="1">
                <a:solidFill>
                  <a:srgbClr val="0070C0"/>
                </a:solidFill>
              </a:rPr>
              <a:t>4th Grade</a:t>
            </a:r>
            <a:endParaRPr sz="5000" b="1">
              <a:solidFill>
                <a:srgbClr val="0070C0"/>
              </a:solidFill>
            </a:endParaRPr>
          </a:p>
        </p:txBody>
      </p:sp>
      <p:pic>
        <p:nvPicPr>
          <p:cNvPr id="270" name="Shape 270" descr="Boy, Black, Child, Happy, Laughing, Teenager, T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6675" y="325500"/>
            <a:ext cx="3225600" cy="65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240625" y="286600"/>
            <a:ext cx="11834700" cy="1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Prevent the Spread of Germs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Shape 373" descr="Cleaning, Equipment, Spray, Cleaning Produc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0671" y="2199025"/>
            <a:ext cx="2568900" cy="35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 descr="File:Hand Sanitiz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2884" y="2199025"/>
            <a:ext cx="2692200" cy="35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 descr="Fruits, Basket, Pear, Lemon, Apple, Radish, Green, R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3848" y="2228706"/>
            <a:ext cx="2681100" cy="3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 descr="Soap, Bottle, Hand, Pump, Wash, Liquid, Cleaning, Hand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516" y="2199025"/>
            <a:ext cx="2081100" cy="35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577516" y="1737360"/>
            <a:ext cx="1102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How do these things prevent the spread of germs? </a:t>
            </a:r>
            <a:endParaRPr sz="28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240632" y="6068502"/>
            <a:ext cx="960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240625" y="5291331"/>
            <a:ext cx="9609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https://www.youtube.com/watch?v=_MfYYr_TBkQ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Shape 386" descr="Dancing, Dancer, Dance, Character, Man, Fitness, S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2830" y="851922"/>
            <a:ext cx="3283815" cy="614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374573" y="958467"/>
            <a:ext cx="1125923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Take Care of Your Health!</a:t>
            </a:r>
            <a:endParaRPr sz="6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Shape 392" descr="Boy, Black, Child, Happy, Laughing, Teenager, T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826" y="2535382"/>
            <a:ext cx="2161309" cy="432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Glo Germ Activity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http://www.instructables.com/id/Teach-a-Glo-Germ-Lesson-for-Improved-Hand-Washing-/</a:t>
            </a:r>
            <a:endParaRPr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7268" y="1311975"/>
            <a:ext cx="4575230" cy="39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8525" y="1526262"/>
            <a:ext cx="4023950" cy="39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2025" y="1740575"/>
            <a:ext cx="4571275" cy="34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592282" y="365125"/>
            <a:ext cx="107615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6000" b="1">
                <a:solidFill>
                  <a:srgbClr val="FF0000"/>
                </a:solidFill>
              </a:rPr>
              <a:t>Immune</a:t>
            </a: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System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592275" y="1761475"/>
            <a:ext cx="11207400" cy="4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Watch the following video clip to learn more about the functions of the </a:t>
            </a:r>
            <a:r>
              <a:rPr lang="en-US">
                <a:solidFill>
                  <a:srgbClr val="0070C0"/>
                </a:solidFill>
              </a:rPr>
              <a:t>immune</a:t>
            </a: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system.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https://www.youtube.com/watch?v=24IYt5Z3eC4</a:t>
            </a: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>
                <a:solidFill>
                  <a:srgbClr val="0070C0"/>
                </a:solidFill>
              </a:rPr>
              <a:t>Summarize how the immune system works and major structures of the immune system.  </a:t>
            </a: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5956" y="2342351"/>
            <a:ext cx="4076050" cy="330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0175" y="3525825"/>
            <a:ext cx="1882850" cy="20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33137" y="286603"/>
            <a:ext cx="11758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Fluids &amp; Germs </a:t>
            </a:r>
            <a:endParaRPr sz="5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Shape 293" descr="http://healcure.mbdrwoh.netdna-cdn.com/wp-content/uploads/2015/03/Infant-Runny-Nose-Teething-Cough-Sneezing-Medicine-and-Relie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7976" y="3090243"/>
            <a:ext cx="3044700" cy="25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 descr="https://upload.wikimedia.org/wikipedia/commons/thumb/e/e6/Bleeding_finger.jpg/800px-Bleeding_fing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973" y="3128212"/>
            <a:ext cx="2999400" cy="25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http://drshem.com/wp-content/uploads/2011/08/Spit-300x22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5687" y="3128212"/>
            <a:ext cx="2948400" cy="2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609599" y="1737360"/>
            <a:ext cx="2823300" cy="1805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17100" y="1925050"/>
            <a:ext cx="25509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Parasites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609005" y="1737359"/>
            <a:ext cx="2703600" cy="1805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3849636" y="1925053"/>
            <a:ext cx="2085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6689558" y="1737359"/>
            <a:ext cx="2646900" cy="1805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7053775" y="1925050"/>
            <a:ext cx="2197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Bacteria Virus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9721516" y="1737359"/>
            <a:ext cx="2197800" cy="1805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9488436" y="1925054"/>
            <a:ext cx="25509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Parasites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Shape 304" descr="Bugs, Beetles, Ticks, Insect, Insects, Parasite, Bu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14314" y="1667072"/>
            <a:ext cx="1053600" cy="11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0" y="5644532"/>
            <a:ext cx="12267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 descr="Poop, Bowel Movement, Crap, Stink, Smell, Brown, Shi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7960" y="3760300"/>
            <a:ext cx="2223300" cy="20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646375" y="791074"/>
            <a:ext cx="3044700" cy="2001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3801838" y="730849"/>
            <a:ext cx="2740200" cy="2001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3849636" y="1925053"/>
            <a:ext cx="2085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6808350" y="693124"/>
            <a:ext cx="2833200" cy="2001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7053775" y="1925050"/>
            <a:ext cx="2197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763300" y="730850"/>
            <a:ext cx="2464200" cy="19029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9488436" y="1925054"/>
            <a:ext cx="25509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0" y="5644532"/>
            <a:ext cx="12267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https://www.youtube.com/watch?v=DYKADcR34Y8&amp;list=PLsZfgFysGWT5DcIhvQPk0rtgv7zX5INPO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31725"/>
            <a:ext cx="3280500" cy="261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1143000" y="1257200"/>
            <a:ext cx="22233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Parasites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Shape 321"/>
          <p:cNvSpPr txBox="1"/>
          <p:nvPr/>
        </p:nvSpPr>
        <p:spPr>
          <a:xfrm>
            <a:off x="242050" y="5049275"/>
            <a:ext cx="31908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</a:rPr>
              <a:t>Contaminated water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322" name="Shape 3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9100" y="3040225"/>
            <a:ext cx="3044700" cy="2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4019775" y="1257200"/>
            <a:ext cx="23151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Parasites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3510400" y="5156850"/>
            <a:ext cx="32805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Contaminated meat</a:t>
            </a: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Shape 3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0650" y="3072525"/>
            <a:ext cx="2924023" cy="25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6991575" y="969550"/>
            <a:ext cx="2496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Parasites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Fungi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Shape 3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98075" y="3053200"/>
            <a:ext cx="3044699" cy="25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10179425" y="1257200"/>
            <a:ext cx="14793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Fungi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7073150" y="5143400"/>
            <a:ext cx="18153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Soil</a:t>
            </a:r>
            <a:endParaRPr sz="2400" b="1"/>
          </a:p>
        </p:txBody>
      </p:sp>
      <p:sp>
        <p:nvSpPr>
          <p:cNvPr id="330" name="Shape 330"/>
          <p:cNvSpPr txBox="1"/>
          <p:nvPr/>
        </p:nvSpPr>
        <p:spPr>
          <a:xfrm>
            <a:off x="9762575" y="5089625"/>
            <a:ext cx="23151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</a:rPr>
              <a:t>Air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564650" y="15225"/>
            <a:ext cx="76419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More Germs...</a:t>
            </a:r>
            <a:endParaRPr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36885" y="286603"/>
            <a:ext cx="10818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Should I do?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44438" y="1737360"/>
            <a:ext cx="11463600" cy="4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Hi. I’m Mary. My best friend Sarah is sick again with a bad cold and sore throat. Her mom said we can’t play outside, so we will do an art project instead. Sarah sneezes into her hands and uses the red marker. I patiently wait for her to finish then I use the red marker. After using the red marker, I see that my thumb nail is too long, and think about biting it. </a:t>
            </a:r>
            <a:endParaRPr sz="260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Should I bite my nail?</a:t>
            </a:r>
            <a:endParaRPr sz="2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Two days later, I wake up with a sore throat . </a:t>
            </a:r>
            <a:endParaRPr sz="260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Follow the path of the germ from Sarah to Mary to explain how Mary got sick. </a:t>
            </a:r>
            <a:endParaRPr sz="26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444438" y="5527964"/>
            <a:ext cx="10711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https://www.youtube.com/watch?v=b09luE7z2qY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529389" y="5967663"/>
            <a:ext cx="964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Shape 340" descr="Germ, Bacillus, Angry, Fight, Against, Ill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3322" y="3275067"/>
            <a:ext cx="2372400" cy="18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914400" y="286603"/>
            <a:ext cx="10241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Should I do? 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914400" y="1845734"/>
            <a:ext cx="10241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After I finish my homework, I go outside to meet my friends to scooter in the cul-de-sac. Jones and I are riding when he falls down. I run over to help him get up. He seems fine, and we are back to scootering when I notice blood on my hand. Jones is bleeding, but he has already wiped it on his shirt and is riding again. I look back at my hand with the blood on it.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should I do? 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05853" y="5951621"/>
            <a:ext cx="911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Shape 348" descr="Blob, Splash, Blood, Halloween, Horror, Mess, Spla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250" y="4090725"/>
            <a:ext cx="2363100" cy="22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838200" y="2716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>
                <a:solidFill>
                  <a:srgbClr val="FF0000"/>
                </a:solidFill>
              </a:rPr>
              <a:t>Can You Help Me? 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838200" y="15971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Last week, they opened a new bounce house nearby intended for older kids</a:t>
            </a:r>
            <a:r>
              <a:rPr lang="en-US">
                <a:solidFill>
                  <a:srgbClr val="0070C0"/>
                </a:solidFill>
              </a:rPr>
              <a:t>.</a:t>
            </a: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Mom says it is cold and flu season, and I need to wait another month to go. While mom thinks it may be crawling with germs, I could take measures to prevent getting sick. If I knew what to do, I may be able to convince her to let me go. Can you help me?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could I do to prevent the spread of germs? 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838200" y="6483927"/>
            <a:ext cx="10602191" cy="37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 descr="Girl, Long Hair, Blonde, Child, Portra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794" y="4010891"/>
            <a:ext cx="3709553" cy="247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 descr="Virus, Alien, Health, Bug, Medical, Monster, Crea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061" y="4330707"/>
            <a:ext cx="1970421" cy="188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90050" y="101025"/>
            <a:ext cx="120021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Prevent the Spread of Germs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32600" y="1235325"/>
            <a:ext cx="11021100" cy="5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Watch the following video clip and think about what you do to prevent the spread of germs.</a:t>
            </a:r>
            <a:endParaRPr sz="2800" b="1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https://www.youtube.com/watch?v=YBGsoimPXZg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Prevention: 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Build your immune system by eating lots of fruits and vegetables, exercise, and getting lots of sleep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Wash your hands regularly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Prevent the spread of germs by coughing or sneezing into your elbow or “sneeze pocket”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Cover your wounds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Get vaccines/immunizations </a:t>
            </a: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332600" y="6421575"/>
            <a:ext cx="1092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Shape 365" descr="Germ, Bacillus, Angry, Fight, Against, Ill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3899" y="1483891"/>
            <a:ext cx="2559300" cy="19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 descr="Bacteria, Germ, Pathogene, Ce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8863570" y="5180609"/>
            <a:ext cx="3179700" cy="15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 descr="Virus, Alien, Health, Bug, Medical, Monster, Creatu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4772" y="5180600"/>
            <a:ext cx="1506600" cy="14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Office Theme</vt:lpstr>
      <vt:lpstr>Retrospect</vt:lpstr>
      <vt:lpstr>Retrospect</vt:lpstr>
      <vt:lpstr>All About Me Immune System and Germs</vt:lpstr>
      <vt:lpstr>Glo Germ Activity</vt:lpstr>
      <vt:lpstr>The Immune System</vt:lpstr>
      <vt:lpstr>Body Fluids &amp; Germs </vt:lpstr>
      <vt:lpstr>PowerPoint Presentation</vt:lpstr>
      <vt:lpstr>What Should I do?</vt:lpstr>
      <vt:lpstr>What Should I do? </vt:lpstr>
      <vt:lpstr>Can You Help Me? </vt:lpstr>
      <vt:lpstr>How to Prevent the Spread of Germs</vt:lpstr>
      <vt:lpstr>How to Prevent the Spread of Germs</vt:lpstr>
      <vt:lpstr>Let’s Move!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Immune System and Germs</dc:title>
  <dc:creator>Kristy T. Liercke</dc:creator>
  <cp:lastModifiedBy>Kristy T. Liercke</cp:lastModifiedBy>
  <cp:revision>1</cp:revision>
  <dcterms:modified xsi:type="dcterms:W3CDTF">2018-06-25T17:46:28Z</dcterms:modified>
</cp:coreProperties>
</file>