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57" r:id="rId4"/>
    <p:sldId id="269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F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7/19/18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7/19/18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7/19/18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7/19/18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7/19/18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7/19/18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7/19/18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7/19/18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7/19/18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7/19/18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7/19/18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7/19/18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7/19/18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7/19/18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986" y="922636"/>
            <a:ext cx="7091361" cy="123695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Conflict Resolution 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95" y="510745"/>
            <a:ext cx="9372600" cy="656719"/>
          </a:xfrm>
        </p:spPr>
        <p:txBody>
          <a:bodyPr>
            <a:normAutofit/>
          </a:bodyPr>
          <a:lstStyle/>
          <a:p>
            <a:r>
              <a:rPr lang="en-US" sz="2800" dirty="0"/>
              <a:t>Can you think of other places you could have a conflict?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82003"/>
              </p:ext>
            </p:extLst>
          </p:nvPr>
        </p:nvGraphicFramePr>
        <p:xfrm>
          <a:off x="1842530" y="1568164"/>
          <a:ext cx="8128000" cy="32509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341" y="601362"/>
            <a:ext cx="825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What is Conflict Resolution?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78" y="2079715"/>
            <a:ext cx="4466321" cy="44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 resolution is a way for 2 or more people to find a </a:t>
            </a:r>
            <a:r>
              <a:rPr lang="en-US" sz="4000" i="1" u="sng" dirty="0"/>
              <a:t>peaceful </a:t>
            </a:r>
            <a:r>
              <a:rPr lang="en-US" dirty="0"/>
              <a:t>solution or </a:t>
            </a:r>
          </a:p>
          <a:p>
            <a:pPr marL="45720" indent="0">
              <a:buNone/>
            </a:pPr>
            <a:r>
              <a:rPr lang="en-US" dirty="0"/>
              <a:t>  answer to a disagreement or conflict…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41" y="2047874"/>
            <a:ext cx="2402359" cy="31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resolve a conflict?</a:t>
            </a:r>
          </a:p>
        </p:txBody>
      </p:sp>
    </p:spTree>
    <p:extLst>
      <p:ext uri="{BB962C8B-B14F-4D97-AF65-F5344CB8AC3E}">
        <p14:creationId xmlns:p14="http://schemas.microsoft.com/office/powerpoint/2010/main" val="407928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1. Stop and take a deep breath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62" y="1377778"/>
            <a:ext cx="4337222" cy="43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1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/>
              <a:t>2. Listen to each other and 	talk it out.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73" y="2433222"/>
            <a:ext cx="3881093" cy="20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/>
              <a:t>3.</a:t>
            </a:r>
            <a:r>
              <a:rPr lang="en-US" sz="4000" dirty="0"/>
              <a:t> Try to understand how </a:t>
            </a:r>
          </a:p>
          <a:p>
            <a:pPr marL="45720" indent="0">
              <a:buNone/>
            </a:pPr>
            <a:r>
              <a:rPr lang="en-US" sz="4000" dirty="0"/>
              <a:t>   the other person feels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2067696"/>
            <a:ext cx="5246685" cy="3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3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/>
              <a:t>4. Think of different ways to solve the problem…</a:t>
            </a:r>
          </a:p>
          <a:p>
            <a:endParaRPr lang="en-US" sz="3600" dirty="0"/>
          </a:p>
          <a:p>
            <a:pPr lvl="8"/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19" y="2023591"/>
            <a:ext cx="5080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2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/>
              <a:t>		5. Agree on a plan!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85" y="1680519"/>
            <a:ext cx="3698791" cy="36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Learning to solve conflicts peacefully will help you and your friends have a healthy relationship!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" indent="0">
              <a:buNone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85" y="2491247"/>
            <a:ext cx="5715798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3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855" y="131806"/>
            <a:ext cx="5749539" cy="1200416"/>
          </a:xfrm>
        </p:spPr>
        <p:txBody>
          <a:bodyPr>
            <a:noAutofit/>
          </a:bodyPr>
          <a:lstStyle/>
          <a:p>
            <a:r>
              <a:rPr lang="en-US" sz="5400" dirty="0"/>
              <a:t>What is conflict?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37">
            <a:off x="4005796" y="1687131"/>
            <a:ext cx="3012991" cy="3012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324">
            <a:off x="813967" y="2139993"/>
            <a:ext cx="2564575" cy="256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399">
            <a:off x="7709929" y="1860955"/>
            <a:ext cx="2805183" cy="28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53654" y="2003854"/>
            <a:ext cx="3904735" cy="26113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02" y="632370"/>
            <a:ext cx="9372600" cy="796762"/>
          </a:xfrm>
        </p:spPr>
        <p:txBody>
          <a:bodyPr>
            <a:normAutofit/>
          </a:bodyPr>
          <a:lstStyle/>
          <a:p>
            <a:r>
              <a:rPr lang="fr-FR" sz="3600" b="1" dirty="0"/>
              <a:t>Conflict 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21" y="1550773"/>
            <a:ext cx="9372600" cy="673443"/>
          </a:xfrm>
        </p:spPr>
        <p:txBody>
          <a:bodyPr/>
          <a:lstStyle/>
          <a:p>
            <a:pPr marL="45720" indent="0">
              <a:buNone/>
            </a:pPr>
            <a:r>
              <a:rPr lang="en-US" sz="2800" i="1" dirty="0"/>
              <a:t>A disagreement with someone</a:t>
            </a:r>
            <a:r>
              <a:rPr lang="en-US" i="1" dirty="0"/>
              <a:t>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397" y="3807039"/>
            <a:ext cx="6663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a conflict can lead to an argument or fight.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06" y="2104253"/>
            <a:ext cx="2290633" cy="22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9" y="461319"/>
            <a:ext cx="9372600" cy="1200416"/>
          </a:xfrm>
        </p:spPr>
        <p:txBody>
          <a:bodyPr/>
          <a:lstStyle/>
          <a:p>
            <a:r>
              <a:rPr lang="en-US" dirty="0"/>
              <a:t>You might have a conflict at school.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47" y="2493053"/>
            <a:ext cx="3620005" cy="3810532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53" y="156519"/>
            <a:ext cx="9372600" cy="1200416"/>
          </a:xfrm>
        </p:spPr>
        <p:txBody>
          <a:bodyPr>
            <a:normAutofit/>
          </a:bodyPr>
          <a:lstStyle/>
          <a:p>
            <a:r>
              <a:rPr lang="en-US" sz="3600" dirty="0"/>
              <a:t>You might have a conflict while playing a game.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8382" y="1356935"/>
            <a:ext cx="5988908" cy="4226011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23" y="2218700"/>
            <a:ext cx="3641177" cy="23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38823" y="2298357"/>
            <a:ext cx="5438561" cy="1038226"/>
          </a:xfrm>
        </p:spPr>
        <p:txBody>
          <a:bodyPr/>
          <a:lstStyle/>
          <a:p>
            <a:r>
              <a:rPr lang="en-US" dirty="0"/>
              <a:t>Maybe at recess.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47" y="4457039"/>
            <a:ext cx="4286848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838" y="708454"/>
            <a:ext cx="5908118" cy="546638"/>
          </a:xfrm>
        </p:spPr>
        <p:txBody>
          <a:bodyPr>
            <a:noAutofit/>
          </a:bodyPr>
          <a:lstStyle/>
          <a:p>
            <a:r>
              <a:rPr lang="en-US" sz="3600" dirty="0"/>
              <a:t>It could happen at lunch.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36" y="2962747"/>
            <a:ext cx="2580029" cy="2402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6" y="2859750"/>
            <a:ext cx="3139463" cy="25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85" y="205946"/>
            <a:ext cx="9372600" cy="1200416"/>
          </a:xfrm>
        </p:spPr>
        <p:txBody>
          <a:bodyPr/>
          <a:lstStyle/>
          <a:p>
            <a:r>
              <a:rPr lang="en-US" dirty="0"/>
              <a:t>Even on the bus!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54" y="3426095"/>
            <a:ext cx="4286848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267" y="205946"/>
            <a:ext cx="9372600" cy="1200416"/>
          </a:xfrm>
        </p:spPr>
        <p:txBody>
          <a:bodyPr/>
          <a:lstStyle/>
          <a:p>
            <a:r>
              <a:rPr lang="en-US" dirty="0"/>
              <a:t>It could even happen in the classroom.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02" y="2924432"/>
            <a:ext cx="745524" cy="745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76" y="2411240"/>
            <a:ext cx="5715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129</TotalTime>
  <Words>165</Words>
  <Application>Microsoft Macintosh PowerPoint</Application>
  <PresentationFormat>Widescreen</PresentationFormat>
  <Paragraphs>32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Aharoni</vt:lpstr>
      <vt:lpstr>Euphemia</vt:lpstr>
      <vt:lpstr>Wingdings</vt:lpstr>
      <vt:lpstr>Children Playing 16x9</vt:lpstr>
      <vt:lpstr>Conflict Resolution </vt:lpstr>
      <vt:lpstr>What is conflict?</vt:lpstr>
      <vt:lpstr>Conflict Is</vt:lpstr>
      <vt:lpstr>You might have a conflict at school.</vt:lpstr>
      <vt:lpstr>You might have a conflict while playing a game.</vt:lpstr>
      <vt:lpstr>Maybe at recess.</vt:lpstr>
      <vt:lpstr>It could happen at lunch.</vt:lpstr>
      <vt:lpstr>Even on the bus!</vt:lpstr>
      <vt:lpstr>It could even happen in the classroom.</vt:lpstr>
      <vt:lpstr>Can you think of other places you could have a conflict?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</dc:title>
  <dc:creator>Nancylva</dc:creator>
  <cp:lastModifiedBy>Microsoft Office User</cp:lastModifiedBy>
  <cp:revision>14</cp:revision>
  <dcterms:created xsi:type="dcterms:W3CDTF">2018-07-02T22:03:08Z</dcterms:created>
  <dcterms:modified xsi:type="dcterms:W3CDTF">2018-07-19T13:02:20Z</dcterms:modified>
</cp:coreProperties>
</file>