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Shape 97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5370601" y="1484234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1370025" y="-430367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0jY4WvCI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cFDG4WY8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761pyolP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hDbeBqYZtUA" TargetMode="External"/><Relationship Id="rId4" Type="http://schemas.openxmlformats.org/officeDocument/2006/relationships/hyperlink" Target="https://www.youtube.com/watch?v=Yy6xAP3jPx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342900" y="569214"/>
            <a:ext cx="802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None/>
            </a:pPr>
            <a:r>
              <a:rPr lang="en" sz="9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9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alibri"/>
              <a:buNone/>
            </a:pPr>
            <a:r>
              <a:rPr lang="en" sz="2700" b="1">
                <a:solidFill>
                  <a:schemeClr val="accent2"/>
                </a:solidFill>
              </a:rPr>
              <a:t>Media Influence</a:t>
            </a:r>
            <a:endParaRPr sz="27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42900" y="3476297"/>
            <a:ext cx="8253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45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2nd Grade</a:t>
            </a:r>
            <a:endParaRPr sz="45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2396" y="2069612"/>
            <a:ext cx="2498271" cy="281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Commercials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Watch the following commercial and decide if it is a positive or negative influence on a child.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hlinkClick r:id="rId3"/>
              </a:rPr>
              <a:t>https://www.youtube.com/watch?v=po0jY4WvCIc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4375" y="2400300"/>
            <a:ext cx="1516825" cy="23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1320525" y="2911000"/>
            <a:ext cx="2662800" cy="1641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459150" y="3157925"/>
            <a:ext cx="24150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What other commercials do you see related to food and drink. Are they encouraging healthy choices? 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Be You!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822950" y="1303050"/>
            <a:ext cx="7543800" cy="3098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It is hard to escape the influence of the media, but it is important to recognize how it affects you. Be careful not to be a victim of the negative influences.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123" y="2648350"/>
            <a:ext cx="3381450" cy="23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alibri"/>
              <a:buNone/>
            </a:pPr>
            <a:r>
              <a:rPr lang="en" sz="4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45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648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63500" marR="0" lvl="0" indent="-952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</a:pPr>
            <a:r>
              <a:rPr lang="en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https://www.youtube.com/watch?v=9ccFDG4WY8Y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381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Shape 239" descr="Dance, Greeting, Man, Figure, Blue, Character, Avat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5543" y="1721568"/>
            <a:ext cx="2540793" cy="319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663838" y="519582"/>
            <a:ext cx="80958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" sz="9000" b="1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Take Care of Your Health</a:t>
            </a:r>
            <a:endParaRPr sz="6000" b="1" i="0" u="none" strike="noStrike" cap="non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Shape 245" descr="File:El Sato Manga kid he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333" y="2670074"/>
            <a:ext cx="2106041" cy="237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021400" y="1101650"/>
            <a:ext cx="70185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</a:endParaRPr>
          </a:p>
          <a:p>
            <a:pPr marL="914400" lvl="0" indent="45720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Commercials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0" y="2305476"/>
            <a:ext cx="2363350" cy="23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What Do You See?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167" y="1477926"/>
            <a:ext cx="2126512" cy="262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142" y="1816125"/>
            <a:ext cx="2130750" cy="21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948450" y="4304500"/>
            <a:ext cx="53331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Do you own any of these things?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3500" y="2449750"/>
            <a:ext cx="1349550" cy="18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916" y="1936677"/>
            <a:ext cx="2662484" cy="216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Commercials</a:t>
            </a:r>
            <a:r>
              <a:rPr lang="en"/>
              <a:t> 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822960" y="145195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How do commercials influence people to buy things?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Watch the following commercials and think about how commercials influence you.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hlink"/>
                </a:solidFill>
                <a:hlinkClick r:id="rId3"/>
              </a:rPr>
              <a:t>https://www.youtube.com/watch?v=f761pyolPkE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hlink"/>
                </a:solidFill>
                <a:hlinkClick r:id="rId4"/>
              </a:rPr>
              <a:t>https://www.youtube.com/watch?v=Yy6xAP3jPxE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hlink"/>
                </a:solidFill>
                <a:hlinkClick r:id="rId5"/>
              </a:rPr>
              <a:t>https://www.youtube.com/watch?v=hDbeBqYZtUA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 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6004400" y="65650"/>
            <a:ext cx="1875000" cy="1386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6310825" y="350200"/>
            <a:ext cx="12912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I totally want this. It looks so cool. 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868200" y="1072475"/>
            <a:ext cx="7186200" cy="27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0000"/>
                </a:solidFill>
              </a:rPr>
              <a:t>Famous people </a:t>
            </a:r>
            <a:endParaRPr sz="6000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0000"/>
                </a:solidFill>
              </a:rPr>
              <a:t>&amp; </a:t>
            </a:r>
            <a:endParaRPr sz="6000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0000"/>
                </a:solidFill>
              </a:rPr>
              <a:t>TV characters</a:t>
            </a:r>
            <a:endParaRPr sz="6000" b="1" dirty="0">
              <a:solidFill>
                <a:srgbClr val="FF0000"/>
              </a:solidFill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958" y="1890002"/>
            <a:ext cx="1840425" cy="267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What Do You See?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75" y="799175"/>
            <a:ext cx="2589975" cy="388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2825" y="1303052"/>
            <a:ext cx="1857470" cy="353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0945" y="1190852"/>
            <a:ext cx="2432784" cy="3535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Have You Ever...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Changed the way you dress because your favorite character dressed a certain way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Changed your hair to match your favorite character</a:t>
            </a:r>
            <a:endParaRPr sz="2400" b="1">
              <a:solidFill>
                <a:srgbClr val="9900FF"/>
              </a:solidFill>
            </a:endParaRPr>
          </a:p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FF"/>
                </a:solidFill>
              </a:rPr>
              <a:t>Changed the way you walk, talk, or treat people to match your favorite character</a:t>
            </a:r>
            <a:endParaRPr sz="2400" b="1">
              <a:solidFill>
                <a:srgbClr val="FF00FF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204275" y="3866750"/>
            <a:ext cx="89397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FF"/>
                </a:solidFill>
              </a:rPr>
              <a:t>Is this influence positive or negative or neutral? </a:t>
            </a:r>
            <a:endParaRPr sz="30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773350" y="1123550"/>
            <a:ext cx="74343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</a:rPr>
              <a:t>The Negative Influences of Media</a:t>
            </a:r>
            <a:endParaRPr sz="6000" b="1">
              <a:solidFill>
                <a:srgbClr val="FF0000"/>
              </a:solidFill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25" y="3020425"/>
            <a:ext cx="1782950" cy="16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Think...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Think about the commercials, shows, movies, music videos that people watch on television. How could media negatively influence behaviors? Give examples.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083" y="2274925"/>
            <a:ext cx="1598000" cy="24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325" y="2651125"/>
            <a:ext cx="2286600" cy="20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Macintosh PowerPoint</Application>
  <PresentationFormat>On-screen Show (16:9)</PresentationFormat>
  <Paragraphs>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Simple Light</vt:lpstr>
      <vt:lpstr>Retrospect</vt:lpstr>
      <vt:lpstr>All About Me Media Influence</vt:lpstr>
      <vt:lpstr>PowerPoint Presentation</vt:lpstr>
      <vt:lpstr>What Do You See? </vt:lpstr>
      <vt:lpstr>Commercials </vt:lpstr>
      <vt:lpstr>PowerPoint Presentation</vt:lpstr>
      <vt:lpstr>What Do You See? </vt:lpstr>
      <vt:lpstr>Have You Ever...</vt:lpstr>
      <vt:lpstr>PowerPoint Presentation</vt:lpstr>
      <vt:lpstr>Think...</vt:lpstr>
      <vt:lpstr>Commercials</vt:lpstr>
      <vt:lpstr>Be You! </vt:lpstr>
      <vt:lpstr>Let’s Move!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Media Influence</dc:title>
  <cp:lastModifiedBy>Microsoft Office User</cp:lastModifiedBy>
  <cp:revision>1</cp:revision>
  <dcterms:modified xsi:type="dcterms:W3CDTF">2018-07-11T19:40:26Z</dcterms:modified>
</cp:coreProperties>
</file>