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embeddedFontLst>
    <p:embeddedFont>
      <p:font typeface="Montserra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Playfair Display" panose="020B0604020202020204" charset="0"/>
      <p:regular r:id="rId30"/>
      <p:bold r:id="rId31"/>
      <p:italic r:id="rId32"/>
      <p:boldItalic r:id="rId33"/>
    </p:embeddedFont>
    <p:embeddedFont>
      <p:font typeface="Oswald"/>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Shape 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p:nvPr>
        </p:nvSpPr>
        <p:spPr>
          <a:xfrm>
            <a:off x="1097280" y="758952"/>
            <a:ext cx="10058400" cy="35661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1100051" y="4455620"/>
            <a:ext cx="100584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0"/>
              </a:spcAft>
              <a:buClr>
                <a:schemeClr val="accent1"/>
              </a:buClr>
              <a:buSzPts val="1800"/>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22" name="Shape 2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Shape 85"/>
          <p:cNvSpPr txBox="1">
            <a:spLocks noGrp="1"/>
          </p:cNvSpPr>
          <p:nvPr>
            <p:ph type="body" idx="1"/>
          </p:nvPr>
        </p:nvSpPr>
        <p:spPr>
          <a:xfrm rot="5400000">
            <a:off x="4114800" y="-1171786"/>
            <a:ext cx="4023360" cy="100584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txBox="1">
            <a:spLocks noGrp="1"/>
          </p:cNvSpPr>
          <p:nvPr>
            <p:ph type="title"/>
          </p:nvPr>
        </p:nvSpPr>
        <p:spPr>
          <a:xfrm rot="5400000">
            <a:off x="7160640" y="1979039"/>
            <a:ext cx="5757421" cy="26289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3" name="Shape 93"/>
          <p:cNvSpPr txBox="1">
            <a:spLocks noGrp="1"/>
          </p:cNvSpPr>
          <p:nvPr>
            <p:ph type="body" idx="1"/>
          </p:nvPr>
        </p:nvSpPr>
        <p:spPr>
          <a:xfrm rot="5400000">
            <a:off x="1826639" y="-573661"/>
            <a:ext cx="5757422" cy="7734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1"/>
        <p:cNvGrpSpPr/>
        <p:nvPr/>
      </p:nvGrpSpPr>
      <p:grpSpPr>
        <a:xfrm>
          <a:off x="0" y="0"/>
          <a:ext cx="0" cy="0"/>
          <a:chOff x="0" y="0"/>
          <a:chExt cx="0" cy="0"/>
        </a:xfrm>
      </p:grpSpPr>
      <p:sp>
        <p:nvSpPr>
          <p:cNvPr id="102" name="Shape 102"/>
          <p:cNvSpPr/>
          <p:nvPr/>
        </p:nvSpPr>
        <p:spPr>
          <a:xfrm>
            <a:off x="5715000" y="0"/>
            <a:ext cx="963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03" name="Shape 103"/>
          <p:cNvSpPr/>
          <p:nvPr/>
        </p:nvSpPr>
        <p:spPr>
          <a:xfrm>
            <a:off x="5811300" y="0"/>
            <a:ext cx="5137500" cy="6858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04" name="Shape 104"/>
          <p:cNvSpPr txBox="1">
            <a:spLocks noGrp="1"/>
          </p:cNvSpPr>
          <p:nvPr>
            <p:ph type="ctrTitle"/>
          </p:nvPr>
        </p:nvSpPr>
        <p:spPr>
          <a:xfrm>
            <a:off x="459000" y="1871800"/>
            <a:ext cx="11274000" cy="2862300"/>
          </a:xfrm>
          <a:prstGeom prst="rect">
            <a:avLst/>
          </a:prstGeom>
          <a:solidFill>
            <a:srgbClr val="FFFFFF"/>
          </a:solidFill>
          <a:ln>
            <a:noFill/>
          </a:ln>
        </p:spPr>
        <p:txBody>
          <a:bodyPr spcFirstLastPara="1" wrap="square" lIns="121900" tIns="121900" rIns="121900" bIns="121900" anchor="ctr" anchorCtr="0"/>
          <a:lstStyle>
            <a:lvl1pPr marL="0" marR="0" lvl="0" indent="0" algn="ctr" rtl="0">
              <a:lnSpc>
                <a:spcPct val="100000"/>
              </a:lnSpc>
              <a:spcBef>
                <a:spcPts val="0"/>
              </a:spcBef>
              <a:spcAft>
                <a:spcPts val="0"/>
              </a:spcAft>
              <a:buClr>
                <a:schemeClr val="dk2"/>
              </a:buClr>
              <a:buSzPts val="1900"/>
              <a:buFont typeface="Playfair Display"/>
              <a:buNone/>
              <a:defRPr sz="9100" b="1" i="0" u="none" strike="noStrike" cap="none">
                <a:solidFill>
                  <a:schemeClr val="dk2"/>
                </a:solidFill>
                <a:latin typeface="Playfair Display"/>
                <a:ea typeface="Playfair Display"/>
                <a:cs typeface="Playfair Display"/>
                <a:sym typeface="Playfair Display"/>
              </a:defRPr>
            </a:lvl1pPr>
            <a:lvl2pPr lvl="1"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2pPr>
            <a:lvl3pPr lvl="2"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3pPr>
            <a:lvl4pPr lvl="3"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4pPr>
            <a:lvl5pPr lvl="4"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5pPr>
            <a:lvl6pPr lvl="5"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6pPr>
            <a:lvl7pPr lvl="6"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7pPr>
            <a:lvl8pPr lvl="7"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8pPr>
            <a:lvl9pPr lvl="8" indent="0" algn="ctr" rtl="0">
              <a:spcBef>
                <a:spcPts val="0"/>
              </a:spcBef>
              <a:spcAft>
                <a:spcPts val="0"/>
              </a:spcAft>
              <a:buClr>
                <a:schemeClr val="dk2"/>
              </a:buClr>
              <a:buSzPts val="1900"/>
              <a:buFont typeface="Playfair Display"/>
              <a:buNone/>
              <a:defRPr sz="9100" b="1">
                <a:solidFill>
                  <a:schemeClr val="dk2"/>
                </a:solidFill>
                <a:latin typeface="Playfair Display"/>
                <a:ea typeface="Playfair Display"/>
                <a:cs typeface="Playfair Display"/>
                <a:sym typeface="Playfair Display"/>
              </a:defRPr>
            </a:lvl9pPr>
          </a:lstStyle>
          <a:p>
            <a:endParaRPr/>
          </a:p>
        </p:txBody>
      </p:sp>
      <p:sp>
        <p:nvSpPr>
          <p:cNvPr id="105" name="Shape 105"/>
          <p:cNvSpPr txBox="1">
            <a:spLocks noGrp="1"/>
          </p:cNvSpPr>
          <p:nvPr>
            <p:ph type="subTitle" idx="1"/>
          </p:nvPr>
        </p:nvSpPr>
        <p:spPr>
          <a:xfrm>
            <a:off x="459000" y="4734200"/>
            <a:ext cx="6546900" cy="770400"/>
          </a:xfrm>
          <a:prstGeom prst="rect">
            <a:avLst/>
          </a:prstGeom>
          <a:solidFill>
            <a:schemeClr val="dk2"/>
          </a:solidFill>
          <a:ln>
            <a:noFill/>
          </a:ln>
        </p:spPr>
        <p:txBody>
          <a:bodyPr spcFirstLastPara="1" wrap="square" lIns="121900" tIns="121900" rIns="121900" bIns="121900" anchor="ctr" anchorCtr="0"/>
          <a:lstStyle>
            <a:lvl1pPr marL="0" marR="0" lvl="0"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1pPr>
            <a:lvl2pPr marL="609600" marR="0" lvl="1"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2pPr>
            <a:lvl3pPr marL="1219200" marR="0" lvl="2"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3pPr>
            <a:lvl4pPr marL="1828800" marR="0" lvl="3"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4pPr>
            <a:lvl5pPr marL="2438400" marR="0" lvl="4"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5pPr>
            <a:lvl6pPr marL="3048000" marR="0" lvl="5"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6pPr>
            <a:lvl7pPr marL="3657600" marR="0" lvl="6"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7pPr>
            <a:lvl8pPr marL="4267200" marR="0" lvl="7"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8pPr>
            <a:lvl9pPr marL="4876800" marR="0" lvl="8" indent="0" algn="l" rtl="0">
              <a:lnSpc>
                <a:spcPct val="100000"/>
              </a:lnSpc>
              <a:spcBef>
                <a:spcPts val="0"/>
              </a:spcBef>
              <a:spcAft>
                <a:spcPts val="0"/>
              </a:spcAft>
              <a:buClr>
                <a:schemeClr val="lt1"/>
              </a:buClr>
              <a:buSzPts val="1900"/>
              <a:buFont typeface="Montserrat"/>
              <a:buNone/>
              <a:defRPr sz="3200" b="1" i="0" u="none" strike="noStrike" cap="none">
                <a:solidFill>
                  <a:schemeClr val="lt1"/>
                </a:solidFill>
                <a:latin typeface="Montserrat"/>
                <a:ea typeface="Montserrat"/>
                <a:cs typeface="Montserrat"/>
                <a:sym typeface="Montserrat"/>
              </a:defRPr>
            </a:lvl9pPr>
          </a:lstStyle>
          <a:p>
            <a:endParaRPr/>
          </a:p>
        </p:txBody>
      </p:sp>
      <p:sp>
        <p:nvSpPr>
          <p:cNvPr id="106" name="Shape 106"/>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07"/>
        <p:cNvGrpSpPr/>
        <p:nvPr/>
      </p:nvGrpSpPr>
      <p:grpSpPr>
        <a:xfrm>
          <a:off x="0" y="0"/>
          <a:ext cx="0" cy="0"/>
          <a:chOff x="0" y="0"/>
          <a:chExt cx="0" cy="0"/>
        </a:xfrm>
      </p:grpSpPr>
      <p:sp>
        <p:nvSpPr>
          <p:cNvPr id="108" name="Shape 108"/>
          <p:cNvSpPr/>
          <p:nvPr/>
        </p:nvSpPr>
        <p:spPr>
          <a:xfrm rot="5400000">
            <a:off x="6067700" y="-664800"/>
            <a:ext cx="56700" cy="11274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09" name="Shape 109"/>
          <p:cNvSpPr txBox="1">
            <a:spLocks noGrp="1"/>
          </p:cNvSpPr>
          <p:nvPr>
            <p:ph type="title"/>
          </p:nvPr>
        </p:nvSpPr>
        <p:spPr>
          <a:xfrm>
            <a:off x="459000" y="1871800"/>
            <a:ext cx="11274000" cy="2862300"/>
          </a:xfrm>
          <a:prstGeom prst="rect">
            <a:avLst/>
          </a:prstGeom>
          <a:solidFill>
            <a:srgbClr val="FFFFFF"/>
          </a:solidFill>
          <a:ln>
            <a:noFill/>
          </a:ln>
        </p:spPr>
        <p:txBody>
          <a:bodyPr spcFirstLastPara="1" wrap="square" lIns="121900" tIns="121900" rIns="121900" bIns="121900" anchor="ctr" anchorCtr="0"/>
          <a:lstStyle>
            <a:lvl1pPr marL="0" marR="0" lvl="0" indent="0" algn="ctr" rtl="0">
              <a:lnSpc>
                <a:spcPct val="100000"/>
              </a:lnSpc>
              <a:spcBef>
                <a:spcPts val="0"/>
              </a:spcBef>
              <a:spcAft>
                <a:spcPts val="0"/>
              </a:spcAft>
              <a:buClr>
                <a:schemeClr val="dk2"/>
              </a:buClr>
              <a:buSzPts val="1900"/>
              <a:buFont typeface="Playfair Display"/>
              <a:buNone/>
              <a:defRPr sz="6400" b="1" i="0" u="none" strike="noStrike" cap="none">
                <a:solidFill>
                  <a:schemeClr val="dk2"/>
                </a:solidFill>
                <a:latin typeface="Playfair Display"/>
                <a:ea typeface="Playfair Display"/>
                <a:cs typeface="Playfair Display"/>
                <a:sym typeface="Playfair Display"/>
              </a:defRPr>
            </a:lvl1pPr>
            <a:lvl2pPr lvl="1"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2pPr>
            <a:lvl3pPr lvl="2"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3pPr>
            <a:lvl4pPr lvl="3"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4pPr>
            <a:lvl5pPr lvl="4"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5pPr>
            <a:lvl6pPr lvl="5"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6pPr>
            <a:lvl7pPr lvl="6"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7pPr>
            <a:lvl8pPr lvl="7"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8pPr>
            <a:lvl9pPr lvl="8" indent="0" algn="ctr" rtl="0">
              <a:spcBef>
                <a:spcPts val="0"/>
              </a:spcBef>
              <a:spcAft>
                <a:spcPts val="0"/>
              </a:spcAft>
              <a:buClr>
                <a:schemeClr val="dk2"/>
              </a:buClr>
              <a:buSzPts val="1900"/>
              <a:buFont typeface="Playfair Display"/>
              <a:buNone/>
              <a:defRPr sz="6400" b="1">
                <a:solidFill>
                  <a:schemeClr val="dk2"/>
                </a:solidFill>
                <a:latin typeface="Playfair Display"/>
                <a:ea typeface="Playfair Display"/>
                <a:cs typeface="Playfair Display"/>
                <a:sym typeface="Playfair Display"/>
              </a:defRPr>
            </a:lvl9pPr>
          </a:lstStyle>
          <a:p>
            <a:endParaRPr/>
          </a:p>
        </p:txBody>
      </p:sp>
      <p:sp>
        <p:nvSpPr>
          <p:cNvPr id="110" name="Shape 110"/>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L="0" marR="0" lvl="0" indent="0" algn="l" rtl="0">
              <a:lnSpc>
                <a:spcPct val="100000"/>
              </a:lnSpc>
              <a:spcBef>
                <a:spcPts val="0"/>
              </a:spcBef>
              <a:spcAft>
                <a:spcPts val="0"/>
              </a:spcAft>
              <a:buClr>
                <a:schemeClr val="dk2"/>
              </a:buClr>
              <a:buSzPts val="1900"/>
              <a:buFont typeface="Oswald"/>
              <a:buNone/>
              <a:defRPr sz="4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2pPr>
            <a:lvl3pPr lvl="2"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3pPr>
            <a:lvl4pPr lvl="3"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4pPr>
            <a:lvl5pPr lvl="4"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5pPr>
            <a:lvl6pPr lvl="5"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6pPr>
            <a:lvl7pPr lvl="6"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7pPr>
            <a:lvl8pPr lvl="7"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8pPr>
            <a:lvl9pPr lvl="8"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9pPr>
          </a:lstStyle>
          <a:p>
            <a:endParaRPr/>
          </a:p>
        </p:txBody>
      </p:sp>
      <p:sp>
        <p:nvSpPr>
          <p:cNvPr id="113" name="Shape 113"/>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lstStyle>
            <a:lvl1pPr marL="457200" marR="0" lvl="0" indent="-228600" algn="l" rtl="0">
              <a:lnSpc>
                <a:spcPct val="115000"/>
              </a:lnSpc>
              <a:spcBef>
                <a:spcPts val="0"/>
              </a:spcBef>
              <a:spcAft>
                <a:spcPts val="0"/>
              </a:spcAft>
              <a:buClr>
                <a:schemeClr val="dk2"/>
              </a:buClr>
              <a:buSzPts val="1900"/>
              <a:buFont typeface="Playfair Display"/>
              <a:buNone/>
              <a:defRPr sz="2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9pPr>
          </a:lstStyle>
          <a:p>
            <a:endParaRPr/>
          </a:p>
        </p:txBody>
      </p:sp>
      <p:sp>
        <p:nvSpPr>
          <p:cNvPr id="114" name="Shape 114"/>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L="0" marR="0" lvl="0" indent="0" algn="l" rtl="0">
              <a:lnSpc>
                <a:spcPct val="100000"/>
              </a:lnSpc>
              <a:spcBef>
                <a:spcPts val="0"/>
              </a:spcBef>
              <a:spcAft>
                <a:spcPts val="0"/>
              </a:spcAft>
              <a:buClr>
                <a:schemeClr val="dk2"/>
              </a:buClr>
              <a:buSzPts val="1900"/>
              <a:buFont typeface="Oswald"/>
              <a:buNone/>
              <a:defRPr sz="4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2pPr>
            <a:lvl3pPr lvl="2"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3pPr>
            <a:lvl4pPr lvl="3"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4pPr>
            <a:lvl5pPr lvl="4"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5pPr>
            <a:lvl6pPr lvl="5"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6pPr>
            <a:lvl7pPr lvl="6"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7pPr>
            <a:lvl8pPr lvl="7"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8pPr>
            <a:lvl9pPr lvl="8"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9pPr>
          </a:lstStyle>
          <a:p>
            <a:endParaRPr/>
          </a:p>
        </p:txBody>
      </p:sp>
      <p:sp>
        <p:nvSpPr>
          <p:cNvPr id="117" name="Shape 117"/>
          <p:cNvSpPr txBox="1">
            <a:spLocks noGrp="1"/>
          </p:cNvSpPr>
          <p:nvPr>
            <p:ph type="body" idx="1"/>
          </p:nvPr>
        </p:nvSpPr>
        <p:spPr>
          <a:xfrm>
            <a:off x="415600" y="1645400"/>
            <a:ext cx="5333100" cy="4446300"/>
          </a:xfrm>
          <a:prstGeom prst="rect">
            <a:avLst/>
          </a:prstGeom>
          <a:noFill/>
          <a:ln>
            <a:noFill/>
          </a:ln>
        </p:spPr>
        <p:txBody>
          <a:bodyPr spcFirstLastPara="1" wrap="square" lIns="121900" tIns="121900" rIns="121900" bIns="121900" anchor="t" anchorCtr="0"/>
          <a:lstStyle>
            <a:lvl1pPr marL="457200" marR="0" lvl="0" indent="-228600" algn="l" rtl="0">
              <a:lnSpc>
                <a:spcPct val="115000"/>
              </a:lnSpc>
              <a:spcBef>
                <a:spcPts val="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9pPr>
          </a:lstStyle>
          <a:p>
            <a:endParaRPr/>
          </a:p>
        </p:txBody>
      </p:sp>
      <p:sp>
        <p:nvSpPr>
          <p:cNvPr id="118" name="Shape 118"/>
          <p:cNvSpPr txBox="1">
            <a:spLocks noGrp="1"/>
          </p:cNvSpPr>
          <p:nvPr>
            <p:ph type="body" idx="2"/>
          </p:nvPr>
        </p:nvSpPr>
        <p:spPr>
          <a:xfrm>
            <a:off x="6443200" y="1645400"/>
            <a:ext cx="5333100" cy="4446300"/>
          </a:xfrm>
          <a:prstGeom prst="rect">
            <a:avLst/>
          </a:prstGeom>
          <a:noFill/>
          <a:ln>
            <a:noFill/>
          </a:ln>
        </p:spPr>
        <p:txBody>
          <a:bodyPr spcFirstLastPara="1" wrap="square" lIns="121900" tIns="121900" rIns="121900" bIns="121900" anchor="t" anchorCtr="0"/>
          <a:lstStyle>
            <a:lvl1pPr marL="457200" marR="0" lvl="0" indent="-228600" algn="l" rtl="0">
              <a:lnSpc>
                <a:spcPct val="115000"/>
              </a:lnSpc>
              <a:spcBef>
                <a:spcPts val="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9pPr>
          </a:lstStyle>
          <a:p>
            <a:endParaRPr/>
          </a:p>
        </p:txBody>
      </p:sp>
      <p:sp>
        <p:nvSpPr>
          <p:cNvPr id="119" name="Shape 119"/>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L="0" marR="0" lvl="0" indent="0" algn="l" rtl="0">
              <a:lnSpc>
                <a:spcPct val="100000"/>
              </a:lnSpc>
              <a:spcBef>
                <a:spcPts val="0"/>
              </a:spcBef>
              <a:spcAft>
                <a:spcPts val="0"/>
              </a:spcAft>
              <a:buClr>
                <a:schemeClr val="dk2"/>
              </a:buClr>
              <a:buSzPts val="1900"/>
              <a:buFont typeface="Oswald"/>
              <a:buNone/>
              <a:defRPr sz="4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2pPr>
            <a:lvl3pPr lvl="2"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3pPr>
            <a:lvl4pPr lvl="3"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4pPr>
            <a:lvl5pPr lvl="4"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5pPr>
            <a:lvl6pPr lvl="5"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6pPr>
            <a:lvl7pPr lvl="6"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7pPr>
            <a:lvl8pPr lvl="7"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8pPr>
            <a:lvl9pPr lvl="8"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9pPr>
          </a:lstStyle>
          <a:p>
            <a:endParaRPr/>
          </a:p>
        </p:txBody>
      </p:sp>
      <p:sp>
        <p:nvSpPr>
          <p:cNvPr id="122" name="Shape 122"/>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lstStyle>
            <a:lvl1pPr marL="0" marR="0" lvl="0" indent="0" algn="l" rtl="0">
              <a:lnSpc>
                <a:spcPct val="100000"/>
              </a:lnSpc>
              <a:spcBef>
                <a:spcPts val="0"/>
              </a:spcBef>
              <a:spcAft>
                <a:spcPts val="0"/>
              </a:spcAft>
              <a:buClr>
                <a:schemeClr val="dk2"/>
              </a:buClr>
              <a:buSzPts val="1900"/>
              <a:buFont typeface="Oswald"/>
              <a:buNone/>
              <a:defRPr sz="32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2pPr>
            <a:lvl3pPr lvl="2"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3pPr>
            <a:lvl4pPr lvl="3"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4pPr>
            <a:lvl5pPr lvl="4"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5pPr>
            <a:lvl6pPr lvl="5"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6pPr>
            <a:lvl7pPr lvl="6"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7pPr>
            <a:lvl8pPr lvl="7"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8pPr>
            <a:lvl9pPr lvl="8" indent="0" rtl="0">
              <a:spcBef>
                <a:spcPts val="0"/>
              </a:spcBef>
              <a:spcAft>
                <a:spcPts val="0"/>
              </a:spcAft>
              <a:buClr>
                <a:schemeClr val="dk2"/>
              </a:buClr>
              <a:buSzPts val="1900"/>
              <a:buFont typeface="Oswald"/>
              <a:buNone/>
              <a:defRPr sz="3200">
                <a:solidFill>
                  <a:schemeClr val="dk2"/>
                </a:solidFill>
                <a:latin typeface="Oswald"/>
                <a:ea typeface="Oswald"/>
                <a:cs typeface="Oswald"/>
                <a:sym typeface="Oswald"/>
              </a:defRPr>
            </a:lvl9pPr>
          </a:lstStyle>
          <a:p>
            <a:endParaRPr/>
          </a:p>
        </p:txBody>
      </p:sp>
      <p:sp>
        <p:nvSpPr>
          <p:cNvPr id="125" name="Shape 125"/>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lstStyle>
            <a:lvl1pPr marL="457200" marR="0" lvl="0" indent="-228600" algn="l" rtl="0">
              <a:lnSpc>
                <a:spcPct val="115000"/>
              </a:lnSpc>
              <a:spcBef>
                <a:spcPts val="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600" b="0" i="0" u="none" strike="noStrike" cap="none">
                <a:solidFill>
                  <a:schemeClr val="dk2"/>
                </a:solidFill>
                <a:latin typeface="Playfair Display"/>
                <a:ea typeface="Playfair Display"/>
                <a:cs typeface="Playfair Display"/>
                <a:sym typeface="Playfair Display"/>
              </a:defRPr>
            </a:lvl9pPr>
          </a:lstStyle>
          <a:p>
            <a:endParaRPr/>
          </a:p>
        </p:txBody>
      </p:sp>
      <p:sp>
        <p:nvSpPr>
          <p:cNvPr id="126" name="Shape 126"/>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53667" y="701800"/>
            <a:ext cx="7491600" cy="5454300"/>
          </a:xfrm>
          <a:prstGeom prst="rect">
            <a:avLst/>
          </a:prstGeom>
          <a:noFill/>
          <a:ln>
            <a:noFill/>
          </a:ln>
        </p:spPr>
        <p:txBody>
          <a:bodyPr spcFirstLastPara="1" wrap="square" lIns="121900" tIns="121900" rIns="121900" bIns="121900" anchor="ctr" anchorCtr="0"/>
          <a:lstStyle>
            <a:lvl1pPr marL="0" marR="0" lvl="0" indent="0" algn="l" rtl="0">
              <a:lnSpc>
                <a:spcPct val="100000"/>
              </a:lnSpc>
              <a:spcBef>
                <a:spcPts val="0"/>
              </a:spcBef>
              <a:spcAft>
                <a:spcPts val="0"/>
              </a:spcAft>
              <a:buClr>
                <a:schemeClr val="lt1"/>
              </a:buClr>
              <a:buSzPts val="1900"/>
              <a:buFont typeface="Playfair Display"/>
              <a:buNone/>
              <a:defRPr sz="7200" b="0" i="0" u="none" strike="noStrike" cap="none">
                <a:solidFill>
                  <a:schemeClr val="lt1"/>
                </a:solidFill>
                <a:latin typeface="Playfair Display"/>
                <a:ea typeface="Playfair Display"/>
                <a:cs typeface="Playfair Display"/>
                <a:sym typeface="Playfair Display"/>
              </a:defRPr>
            </a:lvl1pPr>
            <a:lvl2pPr lvl="1"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2pPr>
            <a:lvl3pPr lvl="2"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3pPr>
            <a:lvl4pPr lvl="3"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4pPr>
            <a:lvl5pPr lvl="4"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5pPr>
            <a:lvl6pPr lvl="5"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6pPr>
            <a:lvl7pPr lvl="6"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7pPr>
            <a:lvl8pPr lvl="7"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8pPr>
            <a:lvl9pPr lvl="8" indent="0" rtl="0">
              <a:spcBef>
                <a:spcPts val="0"/>
              </a:spcBef>
              <a:spcAft>
                <a:spcPts val="0"/>
              </a:spcAft>
              <a:buClr>
                <a:schemeClr val="lt1"/>
              </a:buClr>
              <a:buSzPts val="1900"/>
              <a:buFont typeface="Playfair Display"/>
              <a:buNone/>
              <a:defRPr sz="7200">
                <a:solidFill>
                  <a:schemeClr val="lt1"/>
                </a:solidFill>
                <a:latin typeface="Playfair Display"/>
                <a:ea typeface="Playfair Display"/>
                <a:cs typeface="Playfair Display"/>
                <a:sym typeface="Playfair Display"/>
              </a:defRPr>
            </a:lvl9pPr>
          </a:lstStyle>
          <a:p>
            <a:endParaRPr/>
          </a:p>
        </p:txBody>
      </p:sp>
      <p:sp>
        <p:nvSpPr>
          <p:cNvPr id="129" name="Shape 129"/>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9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0"/>
        <p:cNvGrpSpPr/>
        <p:nvPr/>
      </p:nvGrpSpPr>
      <p:grpSpPr>
        <a:xfrm>
          <a:off x="0" y="0"/>
          <a:ext cx="0" cy="0"/>
          <a:chOff x="0" y="0"/>
          <a:chExt cx="0" cy="0"/>
        </a:xfrm>
      </p:grpSpPr>
      <p:sp>
        <p:nvSpPr>
          <p:cNvPr id="131" name="Shape 131"/>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cxnSp>
        <p:nvCxnSpPr>
          <p:cNvPr id="132" name="Shape 132"/>
          <p:cNvCxnSpPr/>
          <p:nvPr/>
        </p:nvCxnSpPr>
        <p:spPr>
          <a:xfrm>
            <a:off x="6706233" y="5994000"/>
            <a:ext cx="624300" cy="0"/>
          </a:xfrm>
          <a:prstGeom prst="straightConnector1">
            <a:avLst/>
          </a:prstGeom>
          <a:noFill/>
          <a:ln w="19050" cap="flat" cmpd="sng">
            <a:solidFill>
              <a:schemeClr val="dk2"/>
            </a:solidFill>
            <a:prstDash val="solid"/>
            <a:round/>
            <a:headEnd type="none" w="sm" len="sm"/>
            <a:tailEnd type="none" w="sm" len="sm"/>
          </a:ln>
        </p:spPr>
      </p:cxnSp>
      <p:sp>
        <p:nvSpPr>
          <p:cNvPr id="133" name="Shape 133"/>
          <p:cNvSpPr txBox="1">
            <a:spLocks noGrp="1"/>
          </p:cNvSpPr>
          <p:nvPr>
            <p:ph type="title"/>
          </p:nvPr>
        </p:nvSpPr>
        <p:spPr>
          <a:xfrm>
            <a:off x="354000" y="1442233"/>
            <a:ext cx="5393700" cy="2381700"/>
          </a:xfrm>
          <a:prstGeom prst="rect">
            <a:avLst/>
          </a:prstGeom>
          <a:noFill/>
          <a:ln>
            <a:noFill/>
          </a:ln>
        </p:spPr>
        <p:txBody>
          <a:bodyPr spcFirstLastPara="1" wrap="square" lIns="121900" tIns="121900" rIns="121900" bIns="121900" anchor="b" anchorCtr="0"/>
          <a:lstStyle>
            <a:lvl1pPr marL="0" marR="0" lvl="0" indent="0" algn="ctr" rtl="0">
              <a:lnSpc>
                <a:spcPct val="100000"/>
              </a:lnSpc>
              <a:spcBef>
                <a:spcPts val="0"/>
              </a:spcBef>
              <a:spcAft>
                <a:spcPts val="0"/>
              </a:spcAft>
              <a:buClr>
                <a:schemeClr val="dk2"/>
              </a:buClr>
              <a:buSzPts val="1900"/>
              <a:buFont typeface="Oswald"/>
              <a:buNone/>
              <a:defRPr sz="5600" b="0" i="0" u="none" strike="noStrike" cap="none">
                <a:solidFill>
                  <a:schemeClr val="dk2"/>
                </a:solidFill>
                <a:latin typeface="Oswald"/>
                <a:ea typeface="Oswald"/>
                <a:cs typeface="Oswald"/>
                <a:sym typeface="Oswald"/>
              </a:defRPr>
            </a:lvl1pPr>
            <a:lvl2pPr lvl="1"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2pPr>
            <a:lvl3pPr lvl="2"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3pPr>
            <a:lvl4pPr lvl="3"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4pPr>
            <a:lvl5pPr lvl="4"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5pPr>
            <a:lvl6pPr lvl="5"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6pPr>
            <a:lvl7pPr lvl="6"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7pPr>
            <a:lvl8pPr lvl="7"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8pPr>
            <a:lvl9pPr lvl="8" indent="0" algn="ctr" rtl="0">
              <a:spcBef>
                <a:spcPts val="0"/>
              </a:spcBef>
              <a:spcAft>
                <a:spcPts val="0"/>
              </a:spcAft>
              <a:buClr>
                <a:schemeClr val="dk2"/>
              </a:buClr>
              <a:buSzPts val="1900"/>
              <a:buFont typeface="Oswald"/>
              <a:buNone/>
              <a:defRPr sz="5600">
                <a:solidFill>
                  <a:schemeClr val="dk2"/>
                </a:solidFill>
                <a:latin typeface="Oswald"/>
                <a:ea typeface="Oswald"/>
                <a:cs typeface="Oswald"/>
                <a:sym typeface="Oswald"/>
              </a:defRPr>
            </a:lvl9pPr>
          </a:lstStyle>
          <a:p>
            <a:endParaRPr/>
          </a:p>
        </p:txBody>
      </p:sp>
      <p:sp>
        <p:nvSpPr>
          <p:cNvPr id="134" name="Shape 134"/>
          <p:cNvSpPr txBox="1">
            <a:spLocks noGrp="1"/>
          </p:cNvSpPr>
          <p:nvPr>
            <p:ph type="subTitle" idx="1"/>
          </p:nvPr>
        </p:nvSpPr>
        <p:spPr>
          <a:xfrm>
            <a:off x="354000" y="3895200"/>
            <a:ext cx="5393700" cy="1794000"/>
          </a:xfrm>
          <a:prstGeom prst="rect">
            <a:avLst/>
          </a:prstGeom>
          <a:noFill/>
          <a:ln>
            <a:noFill/>
          </a:ln>
        </p:spPr>
        <p:txBody>
          <a:bodyPr spcFirstLastPara="1" wrap="square" lIns="121900" tIns="121900" rIns="121900" bIns="121900" anchor="t" anchorCtr="0"/>
          <a:lstStyle>
            <a:lvl1pPr marL="0" marR="0" lvl="0"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1pPr>
            <a:lvl2pPr marL="609600" marR="0" lvl="1"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2pPr>
            <a:lvl3pPr marL="1219200" marR="0" lvl="2"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3pPr>
            <a:lvl4pPr marL="1828800" marR="0" lvl="3"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4pPr>
            <a:lvl5pPr marL="2438400" marR="0" lvl="4"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5pPr>
            <a:lvl6pPr marL="3048000" marR="0" lvl="5"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6pPr>
            <a:lvl7pPr marL="3657600" marR="0" lvl="6"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7pPr>
            <a:lvl8pPr marL="4267200" marR="0" lvl="7"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8pPr>
            <a:lvl9pPr marL="4876800" marR="0" lvl="8" indent="0" algn="ctr" rtl="0">
              <a:lnSpc>
                <a:spcPct val="100000"/>
              </a:lnSpc>
              <a:spcBef>
                <a:spcPts val="0"/>
              </a:spcBef>
              <a:spcAft>
                <a:spcPts val="0"/>
              </a:spcAft>
              <a:buClr>
                <a:schemeClr val="dk2"/>
              </a:buClr>
              <a:buSzPts val="1900"/>
              <a:buFont typeface="Playfair Display"/>
              <a:buNone/>
              <a:defRPr sz="2800" b="0" i="0" u="none" strike="noStrike" cap="none">
                <a:solidFill>
                  <a:schemeClr val="dk2"/>
                </a:solidFill>
                <a:latin typeface="Playfair Display"/>
                <a:ea typeface="Playfair Display"/>
                <a:cs typeface="Playfair Display"/>
                <a:sym typeface="Playfair Display"/>
              </a:defRPr>
            </a:lvl9pPr>
          </a:lstStyle>
          <a:p>
            <a:endParaRPr/>
          </a:p>
        </p:txBody>
      </p:sp>
      <p:sp>
        <p:nvSpPr>
          <p:cNvPr id="135" name="Shape 135"/>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lstStyle>
            <a:lvl1pPr marL="457200" marR="0" lvl="0" indent="-228600" algn="l" rtl="0">
              <a:lnSpc>
                <a:spcPct val="115000"/>
              </a:lnSpc>
              <a:spcBef>
                <a:spcPts val="0"/>
              </a:spcBef>
              <a:spcAft>
                <a:spcPts val="0"/>
              </a:spcAft>
              <a:buClr>
                <a:schemeClr val="dk2"/>
              </a:buClr>
              <a:buSzPts val="1900"/>
              <a:buFont typeface="Playfair Display"/>
              <a:buNone/>
              <a:defRPr sz="2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9pPr>
          </a:lstStyle>
          <a:p>
            <a:endParaRPr/>
          </a:p>
        </p:txBody>
      </p:sp>
      <p:sp>
        <p:nvSpPr>
          <p:cNvPr id="136" name="Shape 136"/>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
        <p:nvSpPr>
          <p:cNvPr id="24" name="Shape 2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lstStyle>
            <a:lvl1pPr marL="457200" marR="0" lvl="0" indent="-228600" algn="l" rtl="0">
              <a:lnSpc>
                <a:spcPct val="100000"/>
              </a:lnSpc>
              <a:spcBef>
                <a:spcPts val="0"/>
              </a:spcBef>
              <a:spcAft>
                <a:spcPts val="0"/>
              </a:spcAft>
              <a:buClr>
                <a:schemeClr val="dk2"/>
              </a:buClr>
              <a:buSzPts val="1900"/>
              <a:buFont typeface="Playfair Display"/>
              <a:buNone/>
              <a:defRPr sz="2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9pPr>
          </a:lstStyle>
          <a:p>
            <a:endParaRPr/>
          </a:p>
        </p:txBody>
      </p:sp>
      <p:sp>
        <p:nvSpPr>
          <p:cNvPr id="139" name="Shape 139"/>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15600" y="1333233"/>
            <a:ext cx="11360700" cy="2861700"/>
          </a:xfrm>
          <a:prstGeom prst="rect">
            <a:avLst/>
          </a:prstGeom>
          <a:noFill/>
          <a:ln>
            <a:noFill/>
          </a:ln>
        </p:spPr>
        <p:txBody>
          <a:bodyPr spcFirstLastPara="1" wrap="square" lIns="121900" tIns="121900" rIns="121900" bIns="121900" anchor="b" anchorCtr="0"/>
          <a:lstStyle>
            <a:lvl1pPr marL="0" marR="0" lvl="0" indent="0" algn="ctr" rtl="0">
              <a:lnSpc>
                <a:spcPct val="100000"/>
              </a:lnSpc>
              <a:spcBef>
                <a:spcPts val="0"/>
              </a:spcBef>
              <a:spcAft>
                <a:spcPts val="0"/>
              </a:spcAft>
              <a:buClr>
                <a:schemeClr val="dk2"/>
              </a:buClr>
              <a:buSzPts val="1900"/>
              <a:buFont typeface="Montserrat"/>
              <a:buNone/>
              <a:defRPr sz="18700" b="0" i="0" u="none" strike="noStrike" cap="none">
                <a:solidFill>
                  <a:schemeClr val="dk2"/>
                </a:solidFill>
                <a:latin typeface="Montserrat"/>
                <a:ea typeface="Montserrat"/>
                <a:cs typeface="Montserrat"/>
                <a:sym typeface="Montserrat"/>
              </a:defRPr>
            </a:lvl1pPr>
            <a:lvl2pPr lvl="1"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2pPr>
            <a:lvl3pPr lvl="2"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3pPr>
            <a:lvl4pPr lvl="3"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4pPr>
            <a:lvl5pPr lvl="4"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5pPr>
            <a:lvl6pPr lvl="5"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6pPr>
            <a:lvl7pPr lvl="6"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7pPr>
            <a:lvl8pPr lvl="7"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8pPr>
            <a:lvl9pPr lvl="8" indent="0" algn="ctr" rtl="0">
              <a:spcBef>
                <a:spcPts val="0"/>
              </a:spcBef>
              <a:spcAft>
                <a:spcPts val="0"/>
              </a:spcAft>
              <a:buClr>
                <a:schemeClr val="dk2"/>
              </a:buClr>
              <a:buSzPts val="1900"/>
              <a:buFont typeface="Montserrat"/>
              <a:buNone/>
              <a:defRPr sz="18700">
                <a:solidFill>
                  <a:schemeClr val="dk2"/>
                </a:solidFill>
                <a:latin typeface="Montserrat"/>
                <a:ea typeface="Montserrat"/>
                <a:cs typeface="Montserrat"/>
                <a:sym typeface="Montserrat"/>
              </a:defRPr>
            </a:lvl9pPr>
          </a:lstStyle>
          <a:p>
            <a:endParaRPr/>
          </a:p>
        </p:txBody>
      </p:sp>
      <p:sp>
        <p:nvSpPr>
          <p:cNvPr id="142" name="Shape 142"/>
          <p:cNvSpPr txBox="1">
            <a:spLocks noGrp="1"/>
          </p:cNvSpPr>
          <p:nvPr>
            <p:ph type="body" idx="1"/>
          </p:nvPr>
        </p:nvSpPr>
        <p:spPr>
          <a:xfrm>
            <a:off x="415600" y="4304567"/>
            <a:ext cx="11360700" cy="1734300"/>
          </a:xfrm>
          <a:prstGeom prst="rect">
            <a:avLst/>
          </a:prstGeom>
          <a:noFill/>
          <a:ln>
            <a:noFill/>
          </a:ln>
        </p:spPr>
        <p:txBody>
          <a:bodyPr spcFirstLastPara="1" wrap="square" lIns="121900" tIns="121900" rIns="121900" bIns="121900" anchor="t" anchorCtr="0"/>
          <a:lstStyle>
            <a:lvl1pPr marL="457200" marR="0" lvl="0" indent="-228600" algn="ctr" rtl="0">
              <a:lnSpc>
                <a:spcPct val="115000"/>
              </a:lnSpc>
              <a:spcBef>
                <a:spcPts val="0"/>
              </a:spcBef>
              <a:spcAft>
                <a:spcPts val="0"/>
              </a:spcAft>
              <a:buClr>
                <a:schemeClr val="dk2"/>
              </a:buClr>
              <a:buSzPts val="1900"/>
              <a:buFont typeface="Playfair Display"/>
              <a:buNone/>
              <a:defRPr sz="2400" b="0" i="0" u="none" strike="noStrike" cap="none">
                <a:solidFill>
                  <a:schemeClr val="dk2"/>
                </a:solidFill>
                <a:latin typeface="Playfair Display"/>
                <a:ea typeface="Playfair Display"/>
                <a:cs typeface="Playfair Display"/>
                <a:sym typeface="Playfair Display"/>
              </a:defRPr>
            </a:lvl1pPr>
            <a:lvl2pPr marL="914400" marR="0" lvl="1"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2pPr>
            <a:lvl3pPr marL="1371600" marR="0" lvl="2"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3pPr>
            <a:lvl4pPr marL="1828800" marR="0" lvl="3"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4pPr>
            <a:lvl5pPr marL="2286000" marR="0" lvl="4"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5pPr>
            <a:lvl6pPr marL="2743200" marR="0" lvl="5"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6pPr>
            <a:lvl7pPr marL="3200400" marR="0" lvl="6"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7pPr>
            <a:lvl8pPr marL="3657600" marR="0" lvl="7" indent="-228600" algn="ctr"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8pPr>
            <a:lvl9pPr marL="4114800" marR="0" lvl="8" indent="-228600" algn="ctr" rtl="0">
              <a:lnSpc>
                <a:spcPct val="115000"/>
              </a:lnSpc>
              <a:spcBef>
                <a:spcPts val="2100"/>
              </a:spcBef>
              <a:spcAft>
                <a:spcPts val="210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9pPr>
          </a:lstStyle>
          <a:p>
            <a:endParaRPr/>
          </a:p>
        </p:txBody>
      </p:sp>
      <p:sp>
        <p:nvSpPr>
          <p:cNvPr id="143" name="Shape 143"/>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4" name="Shape 154"/>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Shape 15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64" name="Shape 164"/>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70" name="Shape 170"/>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77" name="Shape 177"/>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3" name="Shape 183"/>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2" name="Shape 19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097280" y="1845734"/>
            <a:ext cx="1005840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7" name="Shape 197"/>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4" name="Shape 204"/>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1" name="Shape 2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7" name="Shape 21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9" name="Shape 229"/>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Shape 23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Shape 239"/>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5" name="Shape 245"/>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2" name="Shape 252"/>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3" name="Shape 25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8" name="Shape 258"/>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5"/>
        <p:cNvGrpSpPr/>
        <p:nvPr/>
      </p:nvGrpSpPr>
      <p:grpSpPr>
        <a:xfrm>
          <a:off x="0" y="0"/>
          <a:ext cx="0" cy="0"/>
          <a:chOff x="0" y="0"/>
          <a:chExt cx="0" cy="0"/>
        </a:xfrm>
      </p:grpSpPr>
      <p:sp>
        <p:nvSpPr>
          <p:cNvPr id="36" name="Shape 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1097280" y="758952"/>
            <a:ext cx="10058400" cy="35661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1097280" y="4453128"/>
            <a:ext cx="10058400" cy="114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43" name="Shape 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7" name="Shape 26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2" name="Shape 272"/>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9" name="Shape 279"/>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2" name="Shape 28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86" name="Shape 28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92" name="Shape 29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1097279" y="1845734"/>
            <a:ext cx="493776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17920" y="1845735"/>
            <a:ext cx="493776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1097280" y="1846052"/>
            <a:ext cx="4937760" cy="73628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1097280" y="2582334"/>
            <a:ext cx="4937760" cy="3378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body" idx="3"/>
          </p:nvPr>
        </p:nvSpPr>
        <p:spPr>
          <a:xfrm>
            <a:off x="6217920" y="1846052"/>
            <a:ext cx="4937760" cy="73628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6" name="Shape 56"/>
          <p:cNvSpPr txBox="1">
            <a:spLocks noGrp="1"/>
          </p:cNvSpPr>
          <p:nvPr>
            <p:ph type="body" idx="4"/>
          </p:nvPr>
        </p:nvSpPr>
        <p:spPr>
          <a:xfrm>
            <a:off x="6217920" y="2582334"/>
            <a:ext cx="4937760" cy="3378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Shape 62"/>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Shape 6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457200" y="594359"/>
            <a:ext cx="3200400" cy="22860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FFFFFF"/>
              </a:buClr>
              <a:buSzPts val="1400"/>
              <a:buFont typeface="Calibri"/>
              <a:buNone/>
              <a:defRPr sz="3600" b="0" i="0" u="none" strike="noStrike" cap="none">
                <a:solidFill>
                  <a:srgbClr val="FFFFF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4800600" y="731520"/>
            <a:ext cx="6492240" cy="52578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57200" y="2926080"/>
            <a:ext cx="3200400" cy="337912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65512" y="6459785"/>
            <a:ext cx="261851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800600" y="6459785"/>
            <a:ext cx="4648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cap="none">
                <a:solidFill>
                  <a:schemeClr val="dk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dk2"/>
                </a:solidFill>
                <a:latin typeface="Calibri"/>
                <a:ea typeface="Calibri"/>
                <a:cs typeface="Calibri"/>
                <a:sym typeface="Calibri"/>
              </a:defRPr>
            </a:lvl1pPr>
            <a:lvl2pPr marL="0" marR="0" lvl="1" indent="0" algn="r" rtl="0">
              <a:spcBef>
                <a:spcPts val="0"/>
              </a:spcBef>
              <a:buNone/>
              <a:defRPr sz="1050">
                <a:solidFill>
                  <a:schemeClr val="dk2"/>
                </a:solidFill>
                <a:latin typeface="Calibri"/>
                <a:ea typeface="Calibri"/>
                <a:cs typeface="Calibri"/>
                <a:sym typeface="Calibri"/>
              </a:defRPr>
            </a:lvl2pPr>
            <a:lvl3pPr marL="0" marR="0" lvl="2" indent="0" algn="r" rtl="0">
              <a:spcBef>
                <a:spcPts val="0"/>
              </a:spcBef>
              <a:buNone/>
              <a:defRPr sz="1050">
                <a:solidFill>
                  <a:schemeClr val="dk2"/>
                </a:solidFill>
                <a:latin typeface="Calibri"/>
                <a:ea typeface="Calibri"/>
                <a:cs typeface="Calibri"/>
                <a:sym typeface="Calibri"/>
              </a:defRPr>
            </a:lvl3pPr>
            <a:lvl4pPr marL="0" marR="0" lvl="3" indent="0" algn="r" rtl="0">
              <a:spcBef>
                <a:spcPts val="0"/>
              </a:spcBef>
              <a:buNone/>
              <a:defRPr sz="1050">
                <a:solidFill>
                  <a:schemeClr val="dk2"/>
                </a:solidFill>
                <a:latin typeface="Calibri"/>
                <a:ea typeface="Calibri"/>
                <a:cs typeface="Calibri"/>
                <a:sym typeface="Calibri"/>
              </a:defRPr>
            </a:lvl4pPr>
            <a:lvl5pPr marL="0" marR="0" lvl="4" indent="0" algn="r" rtl="0">
              <a:spcBef>
                <a:spcPts val="0"/>
              </a:spcBef>
              <a:buNone/>
              <a:defRPr sz="1050">
                <a:solidFill>
                  <a:schemeClr val="dk2"/>
                </a:solidFill>
                <a:latin typeface="Calibri"/>
                <a:ea typeface="Calibri"/>
                <a:cs typeface="Calibri"/>
                <a:sym typeface="Calibri"/>
              </a:defRPr>
            </a:lvl5pPr>
            <a:lvl6pPr marL="0" marR="0" lvl="5" indent="0" algn="r" rtl="0">
              <a:spcBef>
                <a:spcPts val="0"/>
              </a:spcBef>
              <a:buNone/>
              <a:defRPr sz="1050">
                <a:solidFill>
                  <a:schemeClr val="dk2"/>
                </a:solidFill>
                <a:latin typeface="Calibri"/>
                <a:ea typeface="Calibri"/>
                <a:cs typeface="Calibri"/>
                <a:sym typeface="Calibri"/>
              </a:defRPr>
            </a:lvl6pPr>
            <a:lvl7pPr marL="0" marR="0" lvl="6" indent="0" algn="r" rtl="0">
              <a:spcBef>
                <a:spcPts val="0"/>
              </a:spcBef>
              <a:buNone/>
              <a:defRPr sz="1050">
                <a:solidFill>
                  <a:schemeClr val="dk2"/>
                </a:solidFill>
                <a:latin typeface="Calibri"/>
                <a:ea typeface="Calibri"/>
                <a:cs typeface="Calibri"/>
                <a:sym typeface="Calibri"/>
              </a:defRPr>
            </a:lvl7pPr>
            <a:lvl8pPr marL="0" marR="0" lvl="7" indent="0" algn="r" rtl="0">
              <a:spcBef>
                <a:spcPts val="0"/>
              </a:spcBef>
              <a:buNone/>
              <a:defRPr sz="1050">
                <a:solidFill>
                  <a:schemeClr val="dk2"/>
                </a:solidFill>
                <a:latin typeface="Calibri"/>
                <a:ea typeface="Calibri"/>
                <a:cs typeface="Calibri"/>
                <a:sym typeface="Calibri"/>
              </a:defRPr>
            </a:lvl8pPr>
            <a:lvl9pPr marL="0" marR="0" lvl="8" indent="0" algn="r" rtl="0">
              <a:spcBef>
                <a:spcPts val="0"/>
              </a:spcBef>
              <a:buNone/>
              <a:defRPr sz="1050">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txBox="1">
            <a:spLocks noGrp="1"/>
          </p:cNvSpPr>
          <p:nvPr>
            <p:ph type="title"/>
          </p:nvPr>
        </p:nvSpPr>
        <p:spPr>
          <a:xfrm>
            <a:off x="1097280" y="5074920"/>
            <a:ext cx="10113264" cy="8229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FFFFFF"/>
              </a:buClr>
              <a:buSzPts val="1400"/>
              <a:buFont typeface="Calibri"/>
              <a:buNone/>
              <a:defRPr sz="3600" b="0" i="0" u="none" strike="noStrike" cap="none">
                <a:solidFill>
                  <a:srgbClr val="FFFFF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Shape 78"/>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1400"/>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0"/>
              </a:spcAft>
              <a:buClr>
                <a:schemeClr val="accent1"/>
              </a:buClr>
              <a:buSzPts val="1400"/>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1097280" y="5907023"/>
            <a:ext cx="10113264" cy="59436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8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Shape 9"/>
          <p:cNvSpPr txBox="1">
            <a:spLocks noGrp="1"/>
          </p:cNvSpPr>
          <p:nvPr>
            <p:ph type="body" idx="1"/>
          </p:nvPr>
        </p:nvSpPr>
        <p:spPr>
          <a:xfrm>
            <a:off x="1097280" y="1845734"/>
            <a:ext cx="1005840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3" name="Shape 1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L="0" marR="0" lvl="0" indent="0" algn="l" rtl="0">
              <a:lnSpc>
                <a:spcPct val="100000"/>
              </a:lnSpc>
              <a:spcBef>
                <a:spcPts val="0"/>
              </a:spcBef>
              <a:spcAft>
                <a:spcPts val="0"/>
              </a:spcAft>
              <a:buClr>
                <a:schemeClr val="dk2"/>
              </a:buClr>
              <a:buSzPts val="1900"/>
              <a:buFont typeface="Oswald"/>
              <a:buNone/>
              <a:defRPr sz="4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2pPr>
            <a:lvl3pPr lvl="2"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3pPr>
            <a:lvl4pPr lvl="3"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4pPr>
            <a:lvl5pPr lvl="4"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5pPr>
            <a:lvl6pPr lvl="5"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6pPr>
            <a:lvl7pPr lvl="6"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7pPr>
            <a:lvl8pPr lvl="7"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8pPr>
            <a:lvl9pPr lvl="8" indent="0" rtl="0">
              <a:spcBef>
                <a:spcPts val="0"/>
              </a:spcBef>
              <a:spcAft>
                <a:spcPts val="0"/>
              </a:spcAft>
              <a:buClr>
                <a:schemeClr val="dk2"/>
              </a:buClr>
              <a:buSzPts val="1900"/>
              <a:buFont typeface="Oswald"/>
              <a:buNone/>
              <a:defRPr sz="4000">
                <a:solidFill>
                  <a:schemeClr val="dk2"/>
                </a:solidFill>
                <a:latin typeface="Oswald"/>
                <a:ea typeface="Oswald"/>
                <a:cs typeface="Oswald"/>
                <a:sym typeface="Oswald"/>
              </a:defRPr>
            </a:lvl9pPr>
          </a:lstStyle>
          <a:p>
            <a:endParaRPr/>
          </a:p>
        </p:txBody>
      </p:sp>
      <p:sp>
        <p:nvSpPr>
          <p:cNvPr id="99" name="Shape 99"/>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lstStyle>
            <a:lvl1pPr marL="457200" marR="0" lvl="0" indent="-228600" algn="l" rtl="0">
              <a:lnSpc>
                <a:spcPct val="115000"/>
              </a:lnSpc>
              <a:spcBef>
                <a:spcPts val="0"/>
              </a:spcBef>
              <a:spcAft>
                <a:spcPts val="0"/>
              </a:spcAft>
              <a:buClr>
                <a:schemeClr val="dk2"/>
              </a:buClr>
              <a:buSzPts val="1900"/>
              <a:buFont typeface="Playfair Display"/>
              <a:buNone/>
              <a:defRPr sz="2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2100"/>
              </a:spcBef>
              <a:spcAft>
                <a:spcPts val="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2100"/>
              </a:spcBef>
              <a:spcAft>
                <a:spcPts val="2100"/>
              </a:spcAft>
              <a:buClr>
                <a:schemeClr val="dk2"/>
              </a:buClr>
              <a:buSzPts val="1900"/>
              <a:buFont typeface="Playfair Display"/>
              <a:buNone/>
              <a:defRPr sz="1900" b="0" i="0" u="none" strike="noStrike" cap="none">
                <a:solidFill>
                  <a:schemeClr val="dk2"/>
                </a:solidFill>
                <a:latin typeface="Playfair Display"/>
                <a:ea typeface="Playfair Display"/>
                <a:cs typeface="Playfair Display"/>
                <a:sym typeface="Playfair Display"/>
              </a:defRPr>
            </a:lvl9pPr>
          </a:lstStyle>
          <a:p>
            <a:endParaRPr/>
          </a:p>
        </p:txBody>
      </p:sp>
      <p:sp>
        <p:nvSpPr>
          <p:cNvPr id="100" name="Shape 100"/>
          <p:cNvSpPr txBox="1">
            <a:spLocks noGrp="1"/>
          </p:cNvSpPr>
          <p:nvPr>
            <p:ph type="sldNum" idx="12"/>
          </p:nvPr>
        </p:nvSpPr>
        <p:spPr>
          <a:xfrm>
            <a:off x="11330666" y="6251677"/>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chemeClr val="dk2"/>
              </a:buClr>
              <a:buFont typeface="Playfair Display"/>
              <a:buNone/>
              <a:defRPr sz="1300" b="0" i="0" u="none" strike="noStrike" cap="none">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8" name="Shape 14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3" name="Shape 223"/>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youtube.com/watch?v=PI-VKatg1Z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_b5YpJAAPk"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eGpgxcJdY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ctrTitle"/>
          </p:nvPr>
        </p:nvSpPr>
        <p:spPr>
          <a:xfrm>
            <a:off x="457200" y="758952"/>
            <a:ext cx="10698480" cy="356616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accent2"/>
              </a:buClr>
              <a:buFont typeface="Calibri"/>
              <a:buNone/>
            </a:pPr>
            <a:r>
              <a:rPr lang="en-US" sz="12000" b="1" i="0" u="none" strike="noStrike" cap="none">
                <a:solidFill>
                  <a:schemeClr val="accent2"/>
                </a:solidFill>
                <a:latin typeface="Calibri"/>
                <a:ea typeface="Calibri"/>
                <a:cs typeface="Calibri"/>
                <a:sym typeface="Calibri"/>
              </a:rPr>
              <a:t>All About Me</a:t>
            </a:r>
            <a:endParaRPr sz="12000" b="1" i="0" u="none" strike="noStrike" cap="none">
              <a:solidFill>
                <a:schemeClr val="accent2"/>
              </a:solidFill>
              <a:latin typeface="Calibri"/>
              <a:ea typeface="Calibri"/>
              <a:cs typeface="Calibri"/>
              <a:sym typeface="Calibri"/>
            </a:endParaRPr>
          </a:p>
          <a:p>
            <a:pPr marL="0" marR="0" lvl="0" indent="0" algn="l" rtl="0">
              <a:lnSpc>
                <a:spcPct val="85000"/>
              </a:lnSpc>
              <a:spcBef>
                <a:spcPts val="0"/>
              </a:spcBef>
              <a:spcAft>
                <a:spcPts val="0"/>
              </a:spcAft>
              <a:buClr>
                <a:schemeClr val="accent2"/>
              </a:buClr>
              <a:buFont typeface="Calibri"/>
              <a:buNone/>
            </a:pPr>
            <a:r>
              <a:rPr lang="en-US" sz="2800" b="1">
                <a:solidFill>
                  <a:schemeClr val="accent2"/>
                </a:solidFill>
              </a:rPr>
              <a:t>Healthy Relationships and Violence Prevention</a:t>
            </a:r>
            <a:endParaRPr sz="2800" b="1">
              <a:solidFill>
                <a:schemeClr val="accent2"/>
              </a:solidFill>
            </a:endParaRPr>
          </a:p>
        </p:txBody>
      </p:sp>
      <p:sp>
        <p:nvSpPr>
          <p:cNvPr id="301" name="Shape 301"/>
          <p:cNvSpPr txBox="1"/>
          <p:nvPr/>
        </p:nvSpPr>
        <p:spPr>
          <a:xfrm>
            <a:off x="457200" y="4635062"/>
            <a:ext cx="11004331"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i="0" u="none" strike="noStrike" cap="none">
                <a:solidFill>
                  <a:schemeClr val="accent3"/>
                </a:solidFill>
                <a:latin typeface="Calibri"/>
                <a:ea typeface="Calibri"/>
                <a:cs typeface="Calibri"/>
                <a:sym typeface="Calibri"/>
              </a:rPr>
              <a:t>Let’s Learn About Health!</a:t>
            </a:r>
            <a:endParaRPr sz="6000" b="1" i="0" u="none" strike="noStrike" cap="none">
              <a:solidFill>
                <a:schemeClr val="accent3"/>
              </a:solidFill>
              <a:latin typeface="Calibri"/>
              <a:ea typeface="Calibri"/>
              <a:cs typeface="Calibri"/>
              <a:sym typeface="Calibri"/>
            </a:endParaRPr>
          </a:p>
          <a:p>
            <a:pPr marL="0" marR="0" lvl="0" indent="0" algn="l" rtl="0">
              <a:spcBef>
                <a:spcPts val="0"/>
              </a:spcBef>
              <a:spcAft>
                <a:spcPts val="0"/>
              </a:spcAft>
              <a:buNone/>
            </a:pPr>
            <a:r>
              <a:rPr lang="en-US" sz="6000" b="1">
                <a:solidFill>
                  <a:schemeClr val="accent3"/>
                </a:solidFill>
                <a:latin typeface="Calibri"/>
                <a:ea typeface="Calibri"/>
                <a:cs typeface="Calibri"/>
                <a:sym typeface="Calibri"/>
              </a:rPr>
              <a:t>2nd Grade</a:t>
            </a:r>
            <a:endParaRPr sz="6000" b="1">
              <a:solidFill>
                <a:schemeClr val="accent3"/>
              </a:solidFill>
              <a:latin typeface="Calibri"/>
              <a:ea typeface="Calibri"/>
              <a:cs typeface="Calibri"/>
              <a:sym typeface="Calibri"/>
            </a:endParaRPr>
          </a:p>
        </p:txBody>
      </p:sp>
      <p:pic>
        <p:nvPicPr>
          <p:cNvPr id="302" name="Shape 302" descr="File:El Sato Manga kid head.png"/>
          <p:cNvPicPr preferRelativeResize="0"/>
          <p:nvPr/>
        </p:nvPicPr>
        <p:blipFill rotWithShape="1">
          <a:blip r:embed="rId3">
            <a:alphaModFix/>
          </a:blip>
          <a:srcRect/>
          <a:stretch/>
        </p:blipFill>
        <p:spPr>
          <a:xfrm>
            <a:off x="8749862" y="2759482"/>
            <a:ext cx="3331029" cy="37511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1" y="593367"/>
            <a:ext cx="12192000" cy="763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Font typeface="Oswald"/>
              <a:buNone/>
            </a:pPr>
            <a:r>
              <a:rPr lang="en-US" sz="3700" b="1">
                <a:solidFill>
                  <a:srgbClr val="FF0000"/>
                </a:solidFill>
                <a:latin typeface="Arial"/>
                <a:ea typeface="Arial"/>
                <a:cs typeface="Arial"/>
                <a:sym typeface="Arial"/>
              </a:rPr>
              <a:t>  How Does it Feel and How to Respond</a:t>
            </a:r>
            <a:endParaRPr/>
          </a:p>
        </p:txBody>
      </p:sp>
      <p:sp>
        <p:nvSpPr>
          <p:cNvPr id="369" name="Shape 369"/>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2"/>
              </a:buClr>
              <a:buFont typeface="Playfair Display"/>
              <a:buNone/>
            </a:pPr>
            <a:endParaRPr sz="24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2100"/>
              </a:spcBef>
              <a:spcAft>
                <a:spcPts val="0"/>
              </a:spcAft>
              <a:buClr>
                <a:schemeClr val="dk2"/>
              </a:buClr>
              <a:buFont typeface="Playfair Display"/>
              <a:buNone/>
            </a:pPr>
            <a:endParaRPr sz="2400" b="0" i="0" u="none" strike="noStrike" cap="none">
              <a:solidFill>
                <a:schemeClr val="dk2"/>
              </a:solidFill>
              <a:latin typeface="Playfair Display"/>
              <a:ea typeface="Playfair Display"/>
              <a:cs typeface="Playfair Display"/>
              <a:sym typeface="Playfair Display"/>
            </a:endParaRPr>
          </a:p>
        </p:txBody>
      </p:sp>
      <p:pic>
        <p:nvPicPr>
          <p:cNvPr id="370" name="Shape 370"/>
          <p:cNvPicPr preferRelativeResize="0"/>
          <p:nvPr/>
        </p:nvPicPr>
        <p:blipFill rotWithShape="1">
          <a:blip r:embed="rId3">
            <a:alphaModFix/>
          </a:blip>
          <a:srcRect/>
          <a:stretch/>
        </p:blipFill>
        <p:spPr>
          <a:xfrm>
            <a:off x="713800" y="1553333"/>
            <a:ext cx="5982900" cy="3988500"/>
          </a:xfrm>
          <a:prstGeom prst="rect">
            <a:avLst/>
          </a:prstGeom>
          <a:noFill/>
          <a:ln>
            <a:noFill/>
          </a:ln>
        </p:spPr>
      </p:pic>
      <p:sp>
        <p:nvSpPr>
          <p:cNvPr id="371" name="Shape 371"/>
          <p:cNvSpPr txBox="1"/>
          <p:nvPr/>
        </p:nvSpPr>
        <p:spPr>
          <a:xfrm>
            <a:off x="364175" y="5849100"/>
            <a:ext cx="7964400" cy="6900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2"/>
              </a:buClr>
              <a:buFont typeface="Arial"/>
              <a:buNone/>
            </a:pPr>
            <a:r>
              <a:rPr lang="en-US" sz="2400" u="sng">
                <a:solidFill>
                  <a:schemeClr val="hlink"/>
                </a:solidFill>
                <a:latin typeface="Playfair Display"/>
                <a:ea typeface="Playfair Display"/>
                <a:cs typeface="Playfair Display"/>
                <a:sym typeface="Playfair Display"/>
                <a:hlinkClick r:id="rId4"/>
              </a:rPr>
              <a:t>https://www.youtube.com/watch?v=PI-VKatg1Z</a:t>
            </a:r>
            <a:r>
              <a:rPr lang="en-US" sz="2400" u="sng">
                <a:solidFill>
                  <a:schemeClr val="hlink"/>
                </a:solidFill>
                <a:latin typeface="Playfair Display"/>
                <a:ea typeface="Playfair Display"/>
                <a:cs typeface="Playfair Display"/>
                <a:sym typeface="Playfair Display"/>
                <a:hlinkClick r:id="rId4"/>
              </a:rPr>
              <a:t>k</a:t>
            </a:r>
            <a:endParaRPr sz="2400">
              <a:latin typeface="Playfair Display"/>
              <a:ea typeface="Playfair Display"/>
              <a:cs typeface="Playfair Display"/>
              <a:sym typeface="Playfair Display"/>
            </a:endParaRPr>
          </a:p>
          <a:p>
            <a:pPr marL="0" marR="0" lvl="0" indent="0" algn="l" rtl="0">
              <a:lnSpc>
                <a:spcPct val="115000"/>
              </a:lnSpc>
              <a:spcBef>
                <a:spcPts val="0"/>
              </a:spcBef>
              <a:spcAft>
                <a:spcPts val="0"/>
              </a:spcAft>
              <a:buClr>
                <a:schemeClr val="dk2"/>
              </a:buClr>
              <a:buFont typeface="Arial"/>
              <a:buNone/>
            </a:pPr>
            <a:endParaRPr sz="2400">
              <a:latin typeface="Playfair Display"/>
              <a:ea typeface="Playfair Display"/>
              <a:cs typeface="Playfair Display"/>
              <a:sym typeface="Playfair Display"/>
            </a:endParaRPr>
          </a:p>
          <a:p>
            <a:pPr marL="0" marR="0" lvl="0" indent="0" algn="l" rtl="0">
              <a:lnSpc>
                <a:spcPct val="100000"/>
              </a:lnSpc>
              <a:spcBef>
                <a:spcPts val="210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372" name="Shape 372"/>
          <p:cNvSpPr/>
          <p:nvPr/>
        </p:nvSpPr>
        <p:spPr>
          <a:xfrm>
            <a:off x="8783425" y="1553324"/>
            <a:ext cx="2493900" cy="22185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Shape 373"/>
          <p:cNvSpPr txBox="1"/>
          <p:nvPr/>
        </p:nvSpPr>
        <p:spPr>
          <a:xfrm>
            <a:off x="9147600" y="2346500"/>
            <a:ext cx="2129700" cy="76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2"/>
              </a:buClr>
              <a:buFont typeface="Arial"/>
              <a:buNone/>
            </a:pPr>
            <a:r>
              <a:rPr lang="en-US" sz="2400" b="1">
                <a:solidFill>
                  <a:srgbClr val="FFFF00"/>
                </a:solidFill>
                <a:latin typeface="Calibri"/>
                <a:ea typeface="Calibri"/>
                <a:cs typeface="Calibri"/>
                <a:sym typeface="Calibri"/>
              </a:rPr>
              <a:t>Tell an Adult</a:t>
            </a:r>
            <a:endParaRPr sz="2400" b="1">
              <a:solidFill>
                <a:srgbClr val="FFFF00"/>
              </a:solidFill>
              <a:latin typeface="Calibri"/>
              <a:ea typeface="Calibri"/>
              <a:cs typeface="Calibri"/>
              <a:sym typeface="Calibri"/>
            </a:endParaRPr>
          </a:p>
          <a:p>
            <a:pPr marL="0" lvl="0" indent="0">
              <a:spcBef>
                <a:spcPts val="0"/>
              </a:spcBef>
              <a:spcAft>
                <a:spcPts val="0"/>
              </a:spcAft>
              <a:buNone/>
            </a:pPr>
            <a:endParaRPr/>
          </a:p>
        </p:txBody>
      </p:sp>
      <p:sp>
        <p:nvSpPr>
          <p:cNvPr id="374" name="Shape 374"/>
          <p:cNvSpPr/>
          <p:nvPr/>
        </p:nvSpPr>
        <p:spPr>
          <a:xfrm>
            <a:off x="6815214" y="3029508"/>
            <a:ext cx="2511000" cy="22185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Shape 375"/>
          <p:cNvSpPr txBox="1"/>
          <p:nvPr/>
        </p:nvSpPr>
        <p:spPr>
          <a:xfrm>
            <a:off x="7119475" y="3695500"/>
            <a:ext cx="1881900" cy="89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Font typeface="Arial"/>
              <a:buNone/>
            </a:pPr>
            <a:r>
              <a:rPr lang="en-US" sz="2400" b="1">
                <a:solidFill>
                  <a:srgbClr val="FFFF00"/>
                </a:solidFill>
                <a:latin typeface="Calibri"/>
                <a:ea typeface="Calibri"/>
                <a:cs typeface="Calibri"/>
                <a:sym typeface="Calibri"/>
              </a:rPr>
              <a:t>Speak Up</a:t>
            </a:r>
            <a:endParaRPr sz="2400">
              <a:solidFill>
                <a:schemeClr val="dk2"/>
              </a:solidFill>
            </a:endParaRPr>
          </a:p>
          <a:p>
            <a:pPr marL="0" lvl="0" indent="0" algn="ctr" rtl="0">
              <a:spcBef>
                <a:spcPts val="0"/>
              </a:spcBef>
              <a:spcAft>
                <a:spcPts val="0"/>
              </a:spcAft>
              <a:buClr>
                <a:schemeClr val="dk2"/>
              </a:buClr>
              <a:buFont typeface="Arial"/>
              <a:buNone/>
            </a:pPr>
            <a:r>
              <a:rPr lang="en-US" sz="2400" b="1">
                <a:solidFill>
                  <a:srgbClr val="FFFF00"/>
                </a:solidFill>
                <a:latin typeface="Calibri"/>
                <a:ea typeface="Calibri"/>
                <a:cs typeface="Calibri"/>
                <a:sym typeface="Calibri"/>
              </a:rPr>
              <a:t>Be Assertive</a:t>
            </a:r>
            <a:endParaRPr sz="2400" b="1">
              <a:solidFill>
                <a:srgbClr val="FFFF00"/>
              </a:solidFill>
              <a:latin typeface="Calibri"/>
              <a:ea typeface="Calibri"/>
              <a:cs typeface="Calibri"/>
              <a:sym typeface="Calibri"/>
            </a:endParaRPr>
          </a:p>
          <a:p>
            <a:pPr marL="0" lvl="0" indent="0">
              <a:spcBef>
                <a:spcPts val="0"/>
              </a:spcBef>
              <a:spcAft>
                <a:spcPts val="0"/>
              </a:spcAft>
              <a:buNone/>
            </a:pPr>
            <a:endParaRPr/>
          </a:p>
        </p:txBody>
      </p:sp>
      <p:sp>
        <p:nvSpPr>
          <p:cNvPr id="376" name="Shape 376"/>
          <p:cNvSpPr/>
          <p:nvPr/>
        </p:nvSpPr>
        <p:spPr>
          <a:xfrm>
            <a:off x="9271444" y="4052288"/>
            <a:ext cx="2286000" cy="22134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Shape 377"/>
          <p:cNvSpPr txBox="1"/>
          <p:nvPr/>
        </p:nvSpPr>
        <p:spPr>
          <a:xfrm>
            <a:off x="9816675" y="4625975"/>
            <a:ext cx="1265100" cy="89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Font typeface="Arial"/>
              <a:buNone/>
            </a:pPr>
            <a:r>
              <a:rPr lang="en-US" sz="2400" b="1">
                <a:solidFill>
                  <a:srgbClr val="FFFF00"/>
                </a:solidFill>
                <a:latin typeface="Calibri"/>
                <a:ea typeface="Calibri"/>
                <a:cs typeface="Calibri"/>
                <a:sym typeface="Calibri"/>
              </a:rPr>
              <a:t>Walk Away</a:t>
            </a:r>
            <a:endParaRPr sz="2400"/>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What Should I do? </a:t>
            </a:r>
            <a:endParaRPr sz="6000" b="1" i="0" u="none" strike="noStrike" cap="none">
              <a:solidFill>
                <a:srgbClr val="FF0000"/>
              </a:solidFill>
              <a:latin typeface="Calibri"/>
              <a:ea typeface="Calibri"/>
              <a:cs typeface="Calibri"/>
              <a:sym typeface="Calibri"/>
            </a:endParaRPr>
          </a:p>
        </p:txBody>
      </p:sp>
      <p:sp>
        <p:nvSpPr>
          <p:cNvPr id="383" name="Shape 38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Font typeface="Arial"/>
              <a:buNone/>
            </a:pPr>
            <a:r>
              <a:rPr lang="en-US" sz="2800" b="0" i="0" u="none" strike="noStrike" cap="none">
                <a:solidFill>
                  <a:srgbClr val="0070C0"/>
                </a:solidFill>
                <a:latin typeface="Calibri"/>
                <a:ea typeface="Calibri"/>
                <a:cs typeface="Calibri"/>
                <a:sym typeface="Calibri"/>
              </a:rPr>
              <a:t>At recess, I love to play basketball. We are all about the same skill level, so it is a really competitive game. Today, Cara asks to join. Mark quickly replies, “You are too slow and not that good at basketball.” The other boys laugh. I don’t laugh with the other boys. I kind of feel bad for her, but I agree with the boys that she is not that good at basketball. Unfortunately, Cara often tries to join a group, but people exclude her. </a:t>
            </a:r>
            <a:endParaRPr/>
          </a:p>
          <a:p>
            <a:pPr marL="0" marR="0" lvl="0" indent="0" algn="l" rtl="0">
              <a:lnSpc>
                <a:spcPct val="90000"/>
              </a:lnSpc>
              <a:spcBef>
                <a:spcPts val="1000"/>
              </a:spcBef>
              <a:spcAft>
                <a:spcPts val="0"/>
              </a:spcAft>
              <a:buClr>
                <a:srgbClr val="0070C0"/>
              </a:buClr>
              <a:buFont typeface="Arial"/>
              <a:buNone/>
            </a:pPr>
            <a:r>
              <a:rPr lang="en-US" sz="2800" b="0" i="0" u="none" strike="noStrike" cap="none">
                <a:solidFill>
                  <a:srgbClr val="0070C0"/>
                </a:solidFill>
                <a:latin typeface="Calibri"/>
                <a:ea typeface="Calibri"/>
                <a:cs typeface="Calibri"/>
                <a:sym typeface="Calibri"/>
              </a:rPr>
              <a:t>What should I do? </a:t>
            </a:r>
            <a:endParaRPr sz="2800" b="0" i="0" u="none" strike="noStrike" cap="none">
              <a:solidFill>
                <a:srgbClr val="0070C0"/>
              </a:solidFill>
              <a:latin typeface="Calibri"/>
              <a:ea typeface="Calibri"/>
              <a:cs typeface="Calibri"/>
              <a:sym typeface="Calibri"/>
            </a:endParaRPr>
          </a:p>
        </p:txBody>
      </p:sp>
      <p:sp>
        <p:nvSpPr>
          <p:cNvPr id="384" name="Shape 384"/>
          <p:cNvSpPr txBox="1"/>
          <p:nvPr/>
        </p:nvSpPr>
        <p:spPr>
          <a:xfrm>
            <a:off x="838200" y="6463145"/>
            <a:ext cx="1030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5" name="Shape 385" descr="Little Boy, Holiday, Curious, Adolescent, Summer"/>
          <p:cNvPicPr preferRelativeResize="0"/>
          <p:nvPr/>
        </p:nvPicPr>
        <p:blipFill rotWithShape="1">
          <a:blip r:embed="rId3">
            <a:alphaModFix/>
          </a:blip>
          <a:srcRect/>
          <a:stretch/>
        </p:blipFill>
        <p:spPr>
          <a:xfrm>
            <a:off x="7950850" y="4563850"/>
            <a:ext cx="3402900" cy="226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838200" y="365125"/>
            <a:ext cx="10515600" cy="1772700"/>
          </a:xfrm>
          <a:prstGeom prst="rect">
            <a:avLst/>
          </a:prstGeom>
        </p:spPr>
        <p:txBody>
          <a:bodyPr spcFirstLastPara="1" wrap="square" lIns="91425" tIns="91425" rIns="91425" bIns="91425" anchor="ctr" anchorCtr="0">
            <a:noAutofit/>
          </a:bodyPr>
          <a:lstStyle/>
          <a:p>
            <a:pPr marL="0" lvl="0" indent="0" rtl="0">
              <a:lnSpc>
                <a:spcPct val="85000"/>
              </a:lnSpc>
              <a:spcBef>
                <a:spcPts val="0"/>
              </a:spcBef>
              <a:spcAft>
                <a:spcPts val="0"/>
              </a:spcAft>
              <a:buClr>
                <a:srgbClr val="FF0000"/>
              </a:buClr>
              <a:buFont typeface="Calibri"/>
              <a:buNone/>
            </a:pPr>
            <a:r>
              <a:rPr lang="en-US" sz="6000" b="1">
                <a:solidFill>
                  <a:srgbClr val="FF0000"/>
                </a:solidFill>
              </a:rPr>
              <a:t>What Should I do? </a:t>
            </a:r>
            <a:endParaRPr sz="6000" b="1">
              <a:solidFill>
                <a:srgbClr val="FF0000"/>
              </a:solidFill>
            </a:endParaRPr>
          </a:p>
          <a:p>
            <a:pPr marL="0" lvl="0" indent="0">
              <a:spcBef>
                <a:spcPts val="0"/>
              </a:spcBef>
              <a:spcAft>
                <a:spcPts val="0"/>
              </a:spcAft>
              <a:buNone/>
            </a:pPr>
            <a:endParaRPr/>
          </a:p>
        </p:txBody>
      </p:sp>
      <p:sp>
        <p:nvSpPr>
          <p:cNvPr id="391" name="Shape 39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solidFill>
                  <a:srgbClr val="7030A0"/>
                </a:solidFill>
              </a:rPr>
              <a:t>Art is the best part of my school day. I love to paint! Today, I’m working on a picture when I see Anne talking with three other girls. She looks sad while the other girls are laughing. I stop to listen to their conversation. I hear the three girls saying mean remarks about how Anne looks and dresses. Anne puts her head down and continues to work on her art piece. They are bullying her! </a:t>
            </a:r>
            <a:endParaRPr sz="2000">
              <a:solidFill>
                <a:srgbClr val="3F3F3F"/>
              </a:solidFill>
            </a:endParaRPr>
          </a:p>
          <a:p>
            <a:pPr marL="0" lvl="0" indent="0" rtl="0">
              <a:spcBef>
                <a:spcPts val="1400"/>
              </a:spcBef>
              <a:spcAft>
                <a:spcPts val="0"/>
              </a:spcAft>
              <a:buClr>
                <a:schemeClr val="dk1"/>
              </a:buClr>
              <a:buSzPts val="1100"/>
              <a:buFont typeface="Arial"/>
              <a:buNone/>
            </a:pPr>
            <a:r>
              <a:rPr lang="en-US">
                <a:solidFill>
                  <a:srgbClr val="7030A0"/>
                </a:solidFill>
              </a:rPr>
              <a:t>What should I do? </a:t>
            </a:r>
            <a:endParaRPr sz="2000">
              <a:solidFill>
                <a:srgbClr val="3F3F3F"/>
              </a:solidFill>
            </a:endParaRPr>
          </a:p>
          <a:p>
            <a:pPr marL="91440" lvl="0" indent="86360" rtl="0">
              <a:spcBef>
                <a:spcPts val="1400"/>
              </a:spcBef>
              <a:spcAft>
                <a:spcPts val="0"/>
              </a:spcAft>
              <a:buClr>
                <a:srgbClr val="E32D91"/>
              </a:buClr>
              <a:buSzPts val="2800"/>
              <a:buFont typeface="Calibri"/>
              <a:buNone/>
            </a:pPr>
            <a:endParaRPr>
              <a:solidFill>
                <a:srgbClr val="3F3F3F"/>
              </a:solidFill>
            </a:endParaRPr>
          </a:p>
          <a:p>
            <a:pPr marL="228600" lvl="0" indent="-50800">
              <a:spcBef>
                <a:spcPts val="1000"/>
              </a:spcBef>
              <a:spcAft>
                <a:spcPts val="0"/>
              </a:spcAft>
              <a:buNone/>
            </a:pPr>
            <a:endParaRPr/>
          </a:p>
        </p:txBody>
      </p:sp>
      <p:pic>
        <p:nvPicPr>
          <p:cNvPr id="392" name="Shape 392" descr="Girl Creating Art"/>
          <p:cNvPicPr preferRelativeResize="0"/>
          <p:nvPr/>
        </p:nvPicPr>
        <p:blipFill rotWithShape="1">
          <a:blip r:embed="rId3">
            <a:alphaModFix/>
          </a:blip>
          <a:srcRect/>
          <a:stretch/>
        </p:blipFill>
        <p:spPr>
          <a:xfrm>
            <a:off x="8036700" y="4252225"/>
            <a:ext cx="3722700" cy="246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838200" y="365125"/>
            <a:ext cx="10515600" cy="1615800"/>
          </a:xfrm>
          <a:prstGeom prst="rect">
            <a:avLst/>
          </a:prstGeom>
        </p:spPr>
        <p:txBody>
          <a:bodyPr spcFirstLastPara="1" wrap="square" lIns="91425" tIns="91425" rIns="91425" bIns="91425" anchor="ctr" anchorCtr="0">
            <a:noAutofit/>
          </a:bodyPr>
          <a:lstStyle/>
          <a:p>
            <a:pPr marL="0" lvl="0" indent="0" rtl="0">
              <a:lnSpc>
                <a:spcPct val="85000"/>
              </a:lnSpc>
              <a:spcBef>
                <a:spcPts val="0"/>
              </a:spcBef>
              <a:spcAft>
                <a:spcPts val="0"/>
              </a:spcAft>
              <a:buClr>
                <a:srgbClr val="FF0000"/>
              </a:buClr>
              <a:buFont typeface="Calibri"/>
              <a:buNone/>
            </a:pPr>
            <a:r>
              <a:rPr lang="en-US" sz="6000" b="1">
                <a:solidFill>
                  <a:srgbClr val="FF0000"/>
                </a:solidFill>
              </a:rPr>
              <a:t>Bullying </a:t>
            </a:r>
            <a:endParaRPr sz="6000" b="1">
              <a:solidFill>
                <a:srgbClr val="FF0000"/>
              </a:solidFill>
            </a:endParaRPr>
          </a:p>
          <a:p>
            <a:pPr marL="0" lvl="0" indent="0">
              <a:spcBef>
                <a:spcPts val="0"/>
              </a:spcBef>
              <a:spcAft>
                <a:spcPts val="0"/>
              </a:spcAft>
              <a:buNone/>
            </a:pPr>
            <a:endParaRPr/>
          </a:p>
        </p:txBody>
      </p:sp>
      <p:sp>
        <p:nvSpPr>
          <p:cNvPr id="398" name="Shape 398"/>
          <p:cNvSpPr txBox="1">
            <a:spLocks noGrp="1"/>
          </p:cNvSpPr>
          <p:nvPr>
            <p:ph type="body" idx="1"/>
          </p:nvPr>
        </p:nvSpPr>
        <p:spPr>
          <a:xfrm>
            <a:off x="669175" y="1825625"/>
            <a:ext cx="10956000" cy="43512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E32D91"/>
              </a:buClr>
              <a:buFont typeface="Calibri"/>
              <a:buNone/>
            </a:pPr>
            <a:r>
              <a:rPr lang="en-US" b="1">
                <a:solidFill>
                  <a:srgbClr val="00B050"/>
                </a:solidFill>
              </a:rPr>
              <a:t>Watch the following video clip and think about the following questions:</a:t>
            </a:r>
            <a:endParaRPr sz="2000">
              <a:solidFill>
                <a:srgbClr val="3F3F3F"/>
              </a:solidFill>
            </a:endParaRPr>
          </a:p>
          <a:p>
            <a:pPr marL="0" lvl="0" indent="0" rtl="0">
              <a:spcBef>
                <a:spcPts val="1400"/>
              </a:spcBef>
              <a:spcAft>
                <a:spcPts val="0"/>
              </a:spcAft>
              <a:buClr>
                <a:srgbClr val="E32D91"/>
              </a:buClr>
              <a:buFont typeface="Calibri"/>
              <a:buNone/>
            </a:pPr>
            <a:endParaRPr>
              <a:solidFill>
                <a:srgbClr val="00B050"/>
              </a:solidFill>
            </a:endParaRPr>
          </a:p>
          <a:p>
            <a:pPr marL="0" lvl="0" indent="0" rtl="0">
              <a:spcBef>
                <a:spcPts val="1400"/>
              </a:spcBef>
              <a:spcAft>
                <a:spcPts val="0"/>
              </a:spcAft>
              <a:buClr>
                <a:srgbClr val="E32D91"/>
              </a:buClr>
              <a:buFont typeface="Calibri"/>
              <a:buNone/>
            </a:pPr>
            <a:r>
              <a:rPr lang="en-US">
                <a:solidFill>
                  <a:srgbClr val="00B050"/>
                </a:solidFill>
              </a:rPr>
              <a:t>Why is it wrong to tease others? </a:t>
            </a:r>
            <a:endParaRPr sz="2000">
              <a:solidFill>
                <a:srgbClr val="3F3F3F"/>
              </a:solidFill>
            </a:endParaRPr>
          </a:p>
          <a:p>
            <a:pPr marL="0" lvl="0" indent="0" rtl="0">
              <a:spcBef>
                <a:spcPts val="1400"/>
              </a:spcBef>
              <a:spcAft>
                <a:spcPts val="0"/>
              </a:spcAft>
              <a:buClr>
                <a:srgbClr val="E32D91"/>
              </a:buClr>
              <a:buFont typeface="Calibri"/>
              <a:buNone/>
            </a:pPr>
            <a:r>
              <a:rPr lang="en-US">
                <a:solidFill>
                  <a:srgbClr val="00B050"/>
                </a:solidFill>
              </a:rPr>
              <a:t>What should you do if you are bullied?</a:t>
            </a:r>
            <a:endParaRPr sz="2000">
              <a:solidFill>
                <a:srgbClr val="3F3F3F"/>
              </a:solidFill>
            </a:endParaRPr>
          </a:p>
          <a:p>
            <a:pPr marL="0" lvl="0" indent="0" rtl="0">
              <a:spcBef>
                <a:spcPts val="1400"/>
              </a:spcBef>
              <a:spcAft>
                <a:spcPts val="0"/>
              </a:spcAft>
              <a:buClr>
                <a:srgbClr val="E32D91"/>
              </a:buClr>
              <a:buFont typeface="Calibri"/>
              <a:buNone/>
            </a:pPr>
            <a:r>
              <a:rPr lang="en-US">
                <a:solidFill>
                  <a:srgbClr val="00B050"/>
                </a:solidFill>
              </a:rPr>
              <a:t>What can you do if you see that someone else is being bullied?</a:t>
            </a:r>
            <a:endParaRPr sz="2000">
              <a:solidFill>
                <a:srgbClr val="3F3F3F"/>
              </a:solidFill>
            </a:endParaRPr>
          </a:p>
          <a:p>
            <a:pPr marL="0" lvl="0" indent="0" rtl="0">
              <a:spcBef>
                <a:spcPts val="1400"/>
              </a:spcBef>
              <a:spcAft>
                <a:spcPts val="0"/>
              </a:spcAft>
              <a:buClr>
                <a:srgbClr val="E32D91"/>
              </a:buClr>
              <a:buFont typeface="Calibri"/>
              <a:buNone/>
            </a:pPr>
            <a:endParaRPr>
              <a:solidFill>
                <a:srgbClr val="00B050"/>
              </a:solidFill>
            </a:endParaRPr>
          </a:p>
          <a:p>
            <a:pPr marL="0" lvl="0" indent="0" rtl="0">
              <a:spcBef>
                <a:spcPts val="1000"/>
              </a:spcBef>
              <a:spcAft>
                <a:spcPts val="0"/>
              </a:spcAft>
              <a:buClr>
                <a:srgbClr val="0070C0"/>
              </a:buClr>
              <a:buFont typeface="Arial"/>
              <a:buNone/>
            </a:pPr>
            <a:r>
              <a:rPr lang="en-US" u="sng">
                <a:solidFill>
                  <a:schemeClr val="hlink"/>
                </a:solidFill>
                <a:hlinkClick r:id="rId3"/>
              </a:rPr>
              <a:t>https://www.youtube.com/watch?v=P_b5YpJAAPk</a:t>
            </a:r>
            <a:endParaRPr/>
          </a:p>
        </p:txBody>
      </p:sp>
      <p:sp>
        <p:nvSpPr>
          <p:cNvPr id="399" name="Shape 399"/>
          <p:cNvSpPr/>
          <p:nvPr/>
        </p:nvSpPr>
        <p:spPr>
          <a:xfrm>
            <a:off x="7807850" y="57423"/>
            <a:ext cx="2123700" cy="18801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Shape 400"/>
          <p:cNvSpPr txBox="1"/>
          <p:nvPr/>
        </p:nvSpPr>
        <p:spPr>
          <a:xfrm>
            <a:off x="8248525" y="559225"/>
            <a:ext cx="1254600" cy="9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b="1">
                <a:solidFill>
                  <a:srgbClr val="FFFF00"/>
                </a:solidFill>
                <a:latin typeface="Calibri"/>
                <a:ea typeface="Calibri"/>
                <a:cs typeface="Calibri"/>
                <a:sym typeface="Calibri"/>
              </a:rPr>
              <a:t>Walk Away</a:t>
            </a:r>
            <a:endParaRPr sz="3000">
              <a:solidFill>
                <a:schemeClr val="dk1"/>
              </a:solidFill>
            </a:endParaRPr>
          </a:p>
          <a:p>
            <a:pPr marL="0" lvl="0" indent="0">
              <a:spcBef>
                <a:spcPts val="0"/>
              </a:spcBef>
              <a:spcAft>
                <a:spcPts val="0"/>
              </a:spcAft>
              <a:buNone/>
            </a:pPr>
            <a:endParaRPr/>
          </a:p>
        </p:txBody>
      </p:sp>
      <p:sp>
        <p:nvSpPr>
          <p:cNvPr id="401" name="Shape 401"/>
          <p:cNvSpPr/>
          <p:nvPr/>
        </p:nvSpPr>
        <p:spPr>
          <a:xfrm>
            <a:off x="6501614" y="2193183"/>
            <a:ext cx="2511000" cy="22185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Shape 402"/>
          <p:cNvSpPr txBox="1"/>
          <p:nvPr/>
        </p:nvSpPr>
        <p:spPr>
          <a:xfrm>
            <a:off x="6554925" y="2702350"/>
            <a:ext cx="2457600" cy="11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b="1">
                <a:solidFill>
                  <a:srgbClr val="FFFF00"/>
                </a:solidFill>
                <a:latin typeface="Calibri"/>
                <a:ea typeface="Calibri"/>
                <a:cs typeface="Calibri"/>
                <a:sym typeface="Calibri"/>
              </a:rPr>
              <a:t>Speak Up</a:t>
            </a:r>
            <a:endParaRPr sz="3000">
              <a:solidFill>
                <a:schemeClr val="dk1"/>
              </a:solidFill>
            </a:endParaRPr>
          </a:p>
          <a:p>
            <a:pPr marL="0" lvl="0" indent="0" algn="ctr" rtl="0">
              <a:spcBef>
                <a:spcPts val="0"/>
              </a:spcBef>
              <a:spcAft>
                <a:spcPts val="0"/>
              </a:spcAft>
              <a:buClr>
                <a:schemeClr val="dk1"/>
              </a:buClr>
              <a:buSzPts val="1100"/>
              <a:buFont typeface="Arial"/>
              <a:buNone/>
            </a:pPr>
            <a:r>
              <a:rPr lang="en-US" sz="3000" b="1">
                <a:solidFill>
                  <a:srgbClr val="FFFF00"/>
                </a:solidFill>
                <a:latin typeface="Calibri"/>
                <a:ea typeface="Calibri"/>
                <a:cs typeface="Calibri"/>
                <a:sym typeface="Calibri"/>
              </a:rPr>
              <a:t>Be Assertive</a:t>
            </a:r>
            <a:endParaRPr sz="3000">
              <a:solidFill>
                <a:schemeClr val="dk1"/>
              </a:solidFill>
            </a:endParaRPr>
          </a:p>
          <a:p>
            <a:pPr marL="0" lvl="0" indent="0">
              <a:spcBef>
                <a:spcPts val="0"/>
              </a:spcBef>
              <a:spcAft>
                <a:spcPts val="0"/>
              </a:spcAft>
              <a:buNone/>
            </a:pPr>
            <a:endParaRPr/>
          </a:p>
        </p:txBody>
      </p:sp>
      <p:sp>
        <p:nvSpPr>
          <p:cNvPr id="403" name="Shape 403"/>
          <p:cNvSpPr/>
          <p:nvPr/>
        </p:nvSpPr>
        <p:spPr>
          <a:xfrm>
            <a:off x="9389775" y="2666549"/>
            <a:ext cx="2493900" cy="22185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Shape 404"/>
          <p:cNvSpPr txBox="1"/>
          <p:nvPr/>
        </p:nvSpPr>
        <p:spPr>
          <a:xfrm>
            <a:off x="9827125" y="3298250"/>
            <a:ext cx="1484400" cy="9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b="1">
                <a:solidFill>
                  <a:srgbClr val="FFFF00"/>
                </a:solidFill>
                <a:latin typeface="Calibri"/>
                <a:ea typeface="Calibri"/>
                <a:cs typeface="Calibri"/>
                <a:sym typeface="Calibri"/>
              </a:rPr>
              <a:t>Tell an Adult</a:t>
            </a:r>
            <a:endParaRPr sz="3000">
              <a:solidFill>
                <a:schemeClr val="dk1"/>
              </a:solidFill>
            </a:endParaRPr>
          </a:p>
          <a:p>
            <a:pPr marL="0" lvl="0" indent="0">
              <a:spcBef>
                <a:spcPts val="0"/>
              </a:spcBef>
              <a:spcAft>
                <a:spcPts val="0"/>
              </a:spcAft>
              <a:buNone/>
            </a:pPr>
            <a:endParaRPr/>
          </a:p>
        </p:txBody>
      </p:sp>
      <p:sp>
        <p:nvSpPr>
          <p:cNvPr id="405" name="Shape 405"/>
          <p:cNvSpPr/>
          <p:nvPr/>
        </p:nvSpPr>
        <p:spPr>
          <a:xfrm>
            <a:off x="8415875" y="4784100"/>
            <a:ext cx="2226600" cy="2073900"/>
          </a:xfrm>
          <a:prstGeom prst="star7">
            <a:avLst>
              <a:gd name="adj" fmla="val 34601"/>
              <a:gd name="hf" fmla="val 102572"/>
              <a:gd name="vf" fmla="val 105210"/>
            </a:avLst>
          </a:prstGeom>
          <a:solidFill>
            <a:schemeClr val="accent1"/>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Shape 406"/>
          <p:cNvSpPr txBox="1"/>
          <p:nvPr/>
        </p:nvSpPr>
        <p:spPr>
          <a:xfrm>
            <a:off x="8792150" y="5211375"/>
            <a:ext cx="1557600" cy="11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b="1">
                <a:solidFill>
                  <a:srgbClr val="FFFF00"/>
                </a:solidFill>
                <a:latin typeface="Calibri"/>
                <a:ea typeface="Calibri"/>
                <a:cs typeface="Calibri"/>
                <a:sym typeface="Calibri"/>
              </a:rPr>
              <a:t>Support the Victim</a:t>
            </a:r>
            <a:endParaRPr sz="3000">
              <a:solidFill>
                <a:schemeClr val="dk1"/>
              </a:solidFill>
            </a:endParaRPr>
          </a:p>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a:solidFill>
                  <a:srgbClr val="FF0000"/>
                </a:solidFill>
              </a:rPr>
              <a:t>Bully-Free School</a:t>
            </a:r>
            <a:endParaRPr b="1">
              <a:solidFill>
                <a:srgbClr val="FF0000"/>
              </a:solidFill>
            </a:endParaRPr>
          </a:p>
        </p:txBody>
      </p:sp>
      <p:pic>
        <p:nvPicPr>
          <p:cNvPr id="412" name="Shape 412"/>
          <p:cNvPicPr preferRelativeResize="0"/>
          <p:nvPr/>
        </p:nvPicPr>
        <p:blipFill>
          <a:blip r:embed="rId3">
            <a:alphaModFix/>
          </a:blip>
          <a:stretch>
            <a:fillRect/>
          </a:stretch>
        </p:blipFill>
        <p:spPr>
          <a:xfrm>
            <a:off x="3270350" y="1447850"/>
            <a:ext cx="5778226" cy="5347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Let’s Move!</a:t>
            </a:r>
            <a:endParaRPr sz="6000" b="1" i="0" u="none" strike="noStrike" cap="none">
              <a:solidFill>
                <a:srgbClr val="FF0000"/>
              </a:solidFill>
              <a:latin typeface="Calibri"/>
              <a:ea typeface="Calibri"/>
              <a:cs typeface="Calibri"/>
              <a:sym typeface="Calibri"/>
            </a:endParaRPr>
          </a:p>
        </p:txBody>
      </p:sp>
      <p:sp>
        <p:nvSpPr>
          <p:cNvPr id="418" name="Shape 418"/>
          <p:cNvSpPr txBox="1">
            <a:spLocks noGrp="1"/>
          </p:cNvSpPr>
          <p:nvPr>
            <p:ph type="body" idx="1"/>
          </p:nvPr>
        </p:nvSpPr>
        <p:spPr>
          <a:xfrm>
            <a:off x="904009" y="1845734"/>
            <a:ext cx="10754591" cy="4023360"/>
          </a:xfrm>
          <a:prstGeom prst="rect">
            <a:avLst/>
          </a:prstGeom>
          <a:noFill/>
          <a:ln>
            <a:noFill/>
          </a:ln>
        </p:spPr>
        <p:txBody>
          <a:bodyPr spcFirstLastPara="1" wrap="square" lIns="0" tIns="45700" rIns="0" bIns="45700" anchor="t" anchorCtr="0">
            <a:noAutofit/>
          </a:bodyPr>
          <a:lstStyle/>
          <a:p>
            <a:pPr marL="91440" marR="0" lvl="0" indent="-91440" algn="ctr" rtl="0">
              <a:lnSpc>
                <a:spcPct val="90000"/>
              </a:lnSpc>
              <a:spcBef>
                <a:spcPts val="0"/>
              </a:spcBef>
              <a:spcAft>
                <a:spcPts val="0"/>
              </a:spcAft>
              <a:buClr>
                <a:schemeClr val="accent1"/>
              </a:buClr>
              <a:buSzPts val="2400"/>
              <a:buFont typeface="Calibri"/>
              <a:buChar char=" "/>
            </a:pPr>
            <a:r>
              <a:rPr lang="en-US" sz="2400" u="sng">
                <a:solidFill>
                  <a:schemeClr val="hlink"/>
                </a:solidFill>
                <a:hlinkClick r:id="rId3"/>
              </a:rPr>
              <a:t>https://www.youtube.com/watch?v=neGpgxcJdY8</a:t>
            </a:r>
            <a:endParaRPr sz="2400"/>
          </a:p>
          <a:p>
            <a:pPr marL="91440" marR="0" lvl="0" indent="-91440" algn="ctr" rtl="0">
              <a:lnSpc>
                <a:spcPct val="90000"/>
              </a:lnSpc>
              <a:spcBef>
                <a:spcPts val="0"/>
              </a:spcBef>
              <a:spcAft>
                <a:spcPts val="0"/>
              </a:spcAft>
              <a:buClr>
                <a:schemeClr val="accent1"/>
              </a:buClr>
              <a:buSzPts val="2400"/>
              <a:buFont typeface="Calibri"/>
              <a:buChar char=" "/>
            </a:pPr>
            <a:endParaRPr sz="2400"/>
          </a:p>
          <a:p>
            <a:pPr marL="91440" marR="0" lvl="0" indent="60960" algn="ctr" rtl="0">
              <a:lnSpc>
                <a:spcPct val="90000"/>
              </a:lnSpc>
              <a:spcBef>
                <a:spcPts val="1400"/>
              </a:spcBef>
              <a:spcAft>
                <a:spcPts val="0"/>
              </a:spcAft>
              <a:buClr>
                <a:schemeClr val="accent1"/>
              </a:buClr>
              <a:buSzPts val="2400"/>
              <a:buFont typeface="Calibri"/>
              <a:buNone/>
            </a:pPr>
            <a:endParaRPr sz="2400" b="0" i="0" u="none" strike="noStrike" cap="none">
              <a:solidFill>
                <a:srgbClr val="3F3F3F"/>
              </a:solidFill>
              <a:latin typeface="Calibri"/>
              <a:ea typeface="Calibri"/>
              <a:cs typeface="Calibri"/>
              <a:sym typeface="Calibri"/>
            </a:endParaRPr>
          </a:p>
        </p:txBody>
      </p:sp>
      <p:pic>
        <p:nvPicPr>
          <p:cNvPr id="419" name="Shape 419" descr="Dance, Greeting, Man, Figure, Blue, Character, Avatar"/>
          <p:cNvPicPr preferRelativeResize="0"/>
          <p:nvPr/>
        </p:nvPicPr>
        <p:blipFill rotWithShape="1">
          <a:blip r:embed="rId4">
            <a:alphaModFix/>
          </a:blip>
          <a:srcRect/>
          <a:stretch/>
        </p:blipFill>
        <p:spPr>
          <a:xfrm>
            <a:off x="4905642" y="2407590"/>
            <a:ext cx="3240831" cy="40793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885117" y="692776"/>
            <a:ext cx="10794600" cy="317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0" b="1">
                <a:solidFill>
                  <a:srgbClr val="3366FF"/>
                </a:solidFill>
                <a:latin typeface="Calibri"/>
                <a:ea typeface="Calibri"/>
                <a:cs typeface="Calibri"/>
                <a:sym typeface="Calibri"/>
              </a:rPr>
              <a:t>The End</a:t>
            </a:r>
            <a:endParaRPr/>
          </a:p>
          <a:p>
            <a:pPr marL="0" marR="0" lvl="0" indent="0" algn="ctr" rtl="0">
              <a:spcBef>
                <a:spcPts val="0"/>
              </a:spcBef>
              <a:spcAft>
                <a:spcPts val="0"/>
              </a:spcAft>
              <a:buNone/>
            </a:pPr>
            <a:r>
              <a:rPr lang="en-US" sz="8000" b="1">
                <a:solidFill>
                  <a:srgbClr val="3366FF"/>
                </a:solidFill>
                <a:latin typeface="Calibri"/>
                <a:ea typeface="Calibri"/>
                <a:cs typeface="Calibri"/>
                <a:sym typeface="Calibri"/>
              </a:rPr>
              <a:t>Take Care of Your Health</a:t>
            </a:r>
            <a:endParaRPr sz="8000" b="1">
              <a:solidFill>
                <a:srgbClr val="3366FF"/>
              </a:solidFill>
              <a:latin typeface="Calibri"/>
              <a:ea typeface="Calibri"/>
              <a:cs typeface="Calibri"/>
              <a:sym typeface="Calibri"/>
            </a:endParaRPr>
          </a:p>
        </p:txBody>
      </p:sp>
      <p:pic>
        <p:nvPicPr>
          <p:cNvPr id="425" name="Shape 425" descr="File:El Sato Manga kid head.png"/>
          <p:cNvPicPr preferRelativeResize="0"/>
          <p:nvPr/>
        </p:nvPicPr>
        <p:blipFill rotWithShape="1">
          <a:blip r:embed="rId3">
            <a:alphaModFix/>
          </a:blip>
          <a:srcRect/>
          <a:stretch/>
        </p:blipFill>
        <p:spPr>
          <a:xfrm>
            <a:off x="9215111" y="3560098"/>
            <a:ext cx="2808000" cy="3162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1651875" y="1416475"/>
            <a:ext cx="9555300" cy="477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4000" b="1">
                <a:solidFill>
                  <a:srgbClr val="0000FF"/>
                </a:solidFill>
              </a:rPr>
              <a:t>Conflict</a:t>
            </a:r>
            <a:endParaRPr sz="14000" b="1">
              <a:solidFill>
                <a:srgbClr val="0000FF"/>
              </a:solidFill>
            </a:endParaRPr>
          </a:p>
          <a:p>
            <a:pPr marL="0" lvl="0" indent="0">
              <a:spcBef>
                <a:spcPts val="0"/>
              </a:spcBef>
              <a:spcAft>
                <a:spcPts val="0"/>
              </a:spcAft>
              <a:buNone/>
            </a:pPr>
            <a:endParaRPr/>
          </a:p>
        </p:txBody>
      </p:sp>
      <p:pic>
        <p:nvPicPr>
          <p:cNvPr id="308" name="Shape 308"/>
          <p:cNvPicPr preferRelativeResize="0"/>
          <p:nvPr/>
        </p:nvPicPr>
        <p:blipFill>
          <a:blip r:embed="rId3">
            <a:alphaModFix/>
          </a:blip>
          <a:stretch>
            <a:fillRect/>
          </a:stretch>
        </p:blipFill>
        <p:spPr>
          <a:xfrm>
            <a:off x="246500" y="599716"/>
            <a:ext cx="3245350" cy="3306200"/>
          </a:xfrm>
          <a:prstGeom prst="rect">
            <a:avLst/>
          </a:prstGeom>
          <a:noFill/>
          <a:ln>
            <a:noFill/>
          </a:ln>
        </p:spPr>
      </p:pic>
      <p:pic>
        <p:nvPicPr>
          <p:cNvPr id="309" name="Shape 309"/>
          <p:cNvPicPr preferRelativeResize="0"/>
          <p:nvPr/>
        </p:nvPicPr>
        <p:blipFill>
          <a:blip r:embed="rId4">
            <a:alphaModFix/>
          </a:blip>
          <a:stretch>
            <a:fillRect/>
          </a:stretch>
        </p:blipFill>
        <p:spPr>
          <a:xfrm>
            <a:off x="4521850" y="3390117"/>
            <a:ext cx="3684900" cy="338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What Should I do? </a:t>
            </a:r>
            <a:endParaRPr sz="6000" b="1" i="0" u="none" strike="noStrike" cap="none">
              <a:solidFill>
                <a:srgbClr val="FF0000"/>
              </a:solidFill>
              <a:latin typeface="Calibri"/>
              <a:ea typeface="Calibri"/>
              <a:cs typeface="Calibri"/>
              <a:sym typeface="Calibri"/>
            </a:endParaRPr>
          </a:p>
        </p:txBody>
      </p:sp>
      <p:sp>
        <p:nvSpPr>
          <p:cNvPr id="315" name="Shape 3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66FF"/>
              </a:buClr>
              <a:buFont typeface="Arial"/>
              <a:buNone/>
            </a:pPr>
            <a:r>
              <a:rPr lang="en-US" sz="2800" b="0" i="0" u="none" strike="noStrike" cap="none">
                <a:solidFill>
                  <a:srgbClr val="3366FF"/>
                </a:solidFill>
                <a:latin typeface="Calibri"/>
                <a:ea typeface="Calibri"/>
                <a:cs typeface="Calibri"/>
                <a:sym typeface="Calibri"/>
              </a:rPr>
              <a:t>At school, I always hang out with Madison on the playground at recess. Lately, she has been hanging out with someone else. I thought we were best friends. In the past, I’ve ignored her for a couple of days, and she normally starts hanging out with me again. Rather than ignoring her and staying mad for the next couple of days, what should I do to deal with this conflict? </a:t>
            </a:r>
            <a:endParaRPr sz="2800" b="0" i="0" u="none" strike="noStrike" cap="none">
              <a:solidFill>
                <a:srgbClr val="3366FF"/>
              </a:solidFill>
              <a:latin typeface="Calibri"/>
              <a:ea typeface="Calibri"/>
              <a:cs typeface="Calibri"/>
              <a:sym typeface="Calibri"/>
            </a:endParaRPr>
          </a:p>
        </p:txBody>
      </p:sp>
      <p:sp>
        <p:nvSpPr>
          <p:cNvPr id="316" name="Shape 316"/>
          <p:cNvSpPr txBox="1"/>
          <p:nvPr/>
        </p:nvSpPr>
        <p:spPr>
          <a:xfrm>
            <a:off x="665740" y="6411212"/>
            <a:ext cx="10743900" cy="36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7" name="Shape 317"/>
          <p:cNvPicPr preferRelativeResize="0"/>
          <p:nvPr/>
        </p:nvPicPr>
        <p:blipFill rotWithShape="1">
          <a:blip r:embed="rId3">
            <a:alphaModFix/>
          </a:blip>
          <a:srcRect/>
          <a:stretch/>
        </p:blipFill>
        <p:spPr>
          <a:xfrm>
            <a:off x="7607605" y="4140203"/>
            <a:ext cx="3697500" cy="246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6000" b="1">
                <a:solidFill>
                  <a:srgbClr val="FF0000"/>
                </a:solidFill>
              </a:rPr>
              <a:t>What Should I do? </a:t>
            </a:r>
            <a:endParaRPr sz="6000" b="1">
              <a:solidFill>
                <a:srgbClr val="FF0000"/>
              </a:solidFill>
            </a:endParaRPr>
          </a:p>
        </p:txBody>
      </p:sp>
      <p:sp>
        <p:nvSpPr>
          <p:cNvPr id="323" name="Shape 32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spcBef>
                <a:spcPts val="1000"/>
              </a:spcBef>
              <a:spcAft>
                <a:spcPts val="0"/>
              </a:spcAft>
              <a:buNone/>
            </a:pPr>
            <a:r>
              <a:rPr lang="en-US">
                <a:solidFill>
                  <a:srgbClr val="0000FF"/>
                </a:solidFill>
              </a:rPr>
              <a:t>Playing football is my favorite thing to do during recess. Today, some kids from another class join our game. While running for a touchdown, a kid on the other team yells, “I tagged him.” I’m furious. He did not tag me. I turn to yell back…</a:t>
            </a:r>
            <a:endParaRPr>
              <a:solidFill>
                <a:srgbClr val="0000FF"/>
              </a:solidFill>
            </a:endParaRPr>
          </a:p>
          <a:p>
            <a:pPr marL="228600" lvl="0" indent="-50800">
              <a:spcBef>
                <a:spcPts val="1000"/>
              </a:spcBef>
              <a:spcAft>
                <a:spcPts val="0"/>
              </a:spcAft>
              <a:buNone/>
            </a:pPr>
            <a:r>
              <a:rPr lang="en-US">
                <a:solidFill>
                  <a:srgbClr val="0000FF"/>
                </a:solidFill>
              </a:rPr>
              <a:t>What should I do to deal with this conflict? </a:t>
            </a:r>
            <a:endParaRPr>
              <a:solidFill>
                <a:srgbClr val="0000FF"/>
              </a:solidFill>
            </a:endParaRPr>
          </a:p>
        </p:txBody>
      </p:sp>
      <p:pic>
        <p:nvPicPr>
          <p:cNvPr id="324" name="Shape 324"/>
          <p:cNvPicPr preferRelativeResize="0"/>
          <p:nvPr/>
        </p:nvPicPr>
        <p:blipFill>
          <a:blip r:embed="rId3">
            <a:alphaModFix/>
          </a:blip>
          <a:stretch>
            <a:fillRect/>
          </a:stretch>
        </p:blipFill>
        <p:spPr>
          <a:xfrm>
            <a:off x="7445725" y="3716425"/>
            <a:ext cx="4388626" cy="292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Conflict Resolution</a:t>
            </a:r>
            <a:endParaRPr sz="6000" b="1" i="0" u="none" strike="noStrike" cap="none">
              <a:solidFill>
                <a:srgbClr val="FF0000"/>
              </a:solidFill>
              <a:latin typeface="Calibri"/>
              <a:ea typeface="Calibri"/>
              <a:cs typeface="Calibri"/>
              <a:sym typeface="Calibri"/>
            </a:endParaRPr>
          </a:p>
        </p:txBody>
      </p:sp>
      <p:sp>
        <p:nvSpPr>
          <p:cNvPr id="330" name="Shape 330"/>
          <p:cNvSpPr txBox="1">
            <a:spLocks noGrp="1"/>
          </p:cNvSpPr>
          <p:nvPr>
            <p:ph type="body" idx="1"/>
          </p:nvPr>
        </p:nvSpPr>
        <p:spPr>
          <a:xfrm>
            <a:off x="838199" y="1825625"/>
            <a:ext cx="107181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FF"/>
              </a:buClr>
              <a:buFont typeface="Arial"/>
              <a:buNone/>
            </a:pPr>
            <a:r>
              <a:rPr lang="en-US" sz="2800" b="1" i="0" u="none" strike="noStrike" cap="none">
                <a:solidFill>
                  <a:srgbClr val="0000FF"/>
                </a:solidFill>
                <a:latin typeface="Calibri"/>
                <a:ea typeface="Calibri"/>
                <a:cs typeface="Calibri"/>
                <a:sym typeface="Calibri"/>
              </a:rPr>
              <a:t>Think of a time that you experience conflict with a friend or classmate. </a:t>
            </a:r>
            <a:endParaRPr sz="2800" b="1" i="0" u="none" strike="noStrike" cap="none">
              <a:solidFill>
                <a:srgbClr val="0000FF"/>
              </a:solidFill>
              <a:latin typeface="Calibri"/>
              <a:ea typeface="Calibri"/>
              <a:cs typeface="Calibri"/>
              <a:sym typeface="Calibri"/>
            </a:endParaRPr>
          </a:p>
          <a:p>
            <a:pPr marL="0" marR="0" lvl="0" indent="0" algn="l" rtl="0">
              <a:lnSpc>
                <a:spcPct val="90000"/>
              </a:lnSpc>
              <a:spcBef>
                <a:spcPts val="1000"/>
              </a:spcBef>
              <a:spcAft>
                <a:spcPts val="0"/>
              </a:spcAft>
              <a:buClr>
                <a:srgbClr val="0000FF"/>
              </a:buClr>
              <a:buFont typeface="Arial"/>
              <a:buNone/>
            </a:pPr>
            <a:r>
              <a:rPr lang="en-US" sz="2800" b="0" i="0" u="none" strike="noStrike" cap="none">
                <a:solidFill>
                  <a:srgbClr val="0000FF"/>
                </a:solidFill>
                <a:latin typeface="Calibri"/>
                <a:ea typeface="Calibri"/>
                <a:cs typeface="Calibri"/>
                <a:sym typeface="Calibri"/>
              </a:rPr>
              <a:t>How did you handle the situation?</a:t>
            </a:r>
            <a:endParaRPr/>
          </a:p>
          <a:p>
            <a:pPr marL="0" marR="0" lvl="0" indent="0" algn="l" rtl="0">
              <a:lnSpc>
                <a:spcPct val="90000"/>
              </a:lnSpc>
              <a:spcBef>
                <a:spcPts val="1000"/>
              </a:spcBef>
              <a:spcAft>
                <a:spcPts val="0"/>
              </a:spcAft>
              <a:buClr>
                <a:srgbClr val="660066"/>
              </a:buClr>
              <a:buFont typeface="Arial"/>
              <a:buNone/>
            </a:pPr>
            <a:r>
              <a:rPr lang="en-US" sz="2800" b="1" i="0" u="none" strike="noStrike" cap="none">
                <a:solidFill>
                  <a:srgbClr val="660066"/>
                </a:solidFill>
                <a:latin typeface="Calibri"/>
                <a:ea typeface="Calibri"/>
                <a:cs typeface="Calibri"/>
                <a:sym typeface="Calibri"/>
              </a:rPr>
              <a:t>Did you….</a:t>
            </a:r>
            <a:endParaRPr/>
          </a:p>
          <a:p>
            <a:pPr marL="0" marR="0" lvl="0" indent="0" algn="l" rtl="0">
              <a:lnSpc>
                <a:spcPct val="90000"/>
              </a:lnSpc>
              <a:spcBef>
                <a:spcPts val="1000"/>
              </a:spcBef>
              <a:spcAft>
                <a:spcPts val="0"/>
              </a:spcAft>
              <a:buClr>
                <a:srgbClr val="660066"/>
              </a:buClr>
              <a:buFont typeface="Arial"/>
              <a:buNone/>
            </a:pPr>
            <a:r>
              <a:rPr lang="en-US" sz="2800" b="0" i="0" u="none" strike="noStrike" cap="none">
                <a:solidFill>
                  <a:srgbClr val="660066"/>
                </a:solidFill>
                <a:latin typeface="Calibri"/>
                <a:ea typeface="Calibri"/>
                <a:cs typeface="Calibri"/>
                <a:sym typeface="Calibri"/>
              </a:rPr>
              <a:t>1. Stay calm and positive</a:t>
            </a:r>
            <a:endParaRPr/>
          </a:p>
          <a:p>
            <a:pPr marL="0" marR="0" lvl="0" indent="0" algn="l" rtl="0">
              <a:lnSpc>
                <a:spcPct val="90000"/>
              </a:lnSpc>
              <a:spcBef>
                <a:spcPts val="1000"/>
              </a:spcBef>
              <a:spcAft>
                <a:spcPts val="0"/>
              </a:spcAft>
              <a:buClr>
                <a:srgbClr val="660066"/>
              </a:buClr>
              <a:buFont typeface="Arial"/>
              <a:buNone/>
            </a:pPr>
            <a:r>
              <a:rPr lang="en-US" sz="2800" b="0" i="0" u="none" strike="noStrike" cap="none">
                <a:solidFill>
                  <a:srgbClr val="660066"/>
                </a:solidFill>
                <a:latin typeface="Calibri"/>
                <a:ea typeface="Calibri"/>
                <a:cs typeface="Calibri"/>
                <a:sym typeface="Calibri"/>
              </a:rPr>
              <a:t>2. Talk about the problem and work together to find a solution</a:t>
            </a:r>
            <a:endParaRPr/>
          </a:p>
          <a:p>
            <a:pPr marL="0" marR="0" lvl="0" indent="0" algn="l" rtl="0">
              <a:lnSpc>
                <a:spcPct val="90000"/>
              </a:lnSpc>
              <a:spcBef>
                <a:spcPts val="1000"/>
              </a:spcBef>
              <a:spcAft>
                <a:spcPts val="0"/>
              </a:spcAft>
              <a:buClr>
                <a:srgbClr val="660066"/>
              </a:buClr>
              <a:buFont typeface="Arial"/>
              <a:buNone/>
            </a:pPr>
            <a:r>
              <a:rPr lang="en-US" sz="2800" b="0" i="0" u="none" strike="noStrike" cap="none">
                <a:solidFill>
                  <a:srgbClr val="660066"/>
                </a:solidFill>
                <a:latin typeface="Calibri"/>
                <a:ea typeface="Calibri"/>
                <a:cs typeface="Calibri"/>
                <a:sym typeface="Calibri"/>
              </a:rPr>
              <a:t>3. Listen to each other’s point of view</a:t>
            </a:r>
            <a:endParaRPr/>
          </a:p>
          <a:p>
            <a:pPr marL="0" marR="0" lvl="0" indent="0" algn="l" rtl="0">
              <a:lnSpc>
                <a:spcPct val="90000"/>
              </a:lnSpc>
              <a:spcBef>
                <a:spcPts val="1000"/>
              </a:spcBef>
              <a:spcAft>
                <a:spcPts val="0"/>
              </a:spcAft>
              <a:buClr>
                <a:srgbClr val="660066"/>
              </a:buClr>
              <a:buFont typeface="Arial"/>
              <a:buNone/>
            </a:pPr>
            <a:r>
              <a:rPr lang="en-US" sz="2800" b="0" i="0" u="none" strike="noStrike" cap="none">
                <a:solidFill>
                  <a:srgbClr val="660066"/>
                </a:solidFill>
                <a:latin typeface="Calibri"/>
                <a:ea typeface="Calibri"/>
                <a:cs typeface="Calibri"/>
                <a:sym typeface="Calibri"/>
              </a:rPr>
              <a:t>4. Compromise</a:t>
            </a:r>
            <a:endParaRPr sz="2800" b="0" i="0" u="none" strike="noStrike" cap="none">
              <a:solidFill>
                <a:srgbClr val="660066"/>
              </a:solidFill>
              <a:latin typeface="Calibri"/>
              <a:ea typeface="Calibri"/>
              <a:cs typeface="Calibri"/>
              <a:sym typeface="Calibri"/>
            </a:endParaRPr>
          </a:p>
        </p:txBody>
      </p:sp>
      <p:pic>
        <p:nvPicPr>
          <p:cNvPr id="331" name="Shape 331"/>
          <p:cNvPicPr preferRelativeResize="0"/>
          <p:nvPr/>
        </p:nvPicPr>
        <p:blipFill rotWithShape="1">
          <a:blip r:embed="rId3">
            <a:alphaModFix/>
          </a:blip>
          <a:srcRect/>
          <a:stretch/>
        </p:blipFill>
        <p:spPr>
          <a:xfrm>
            <a:off x="8782450" y="4563675"/>
            <a:ext cx="3409500" cy="2294400"/>
          </a:xfrm>
          <a:prstGeom prst="rect">
            <a:avLst/>
          </a:prstGeom>
          <a:noFill/>
          <a:ln>
            <a:noFill/>
          </a:ln>
        </p:spPr>
      </p:pic>
      <p:sp>
        <p:nvSpPr>
          <p:cNvPr id="332" name="Shape 332"/>
          <p:cNvSpPr txBox="1"/>
          <p:nvPr/>
        </p:nvSpPr>
        <p:spPr>
          <a:xfrm>
            <a:off x="307265" y="6421454"/>
            <a:ext cx="10037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3" name="Shape 333"/>
          <p:cNvPicPr preferRelativeResize="0"/>
          <p:nvPr/>
        </p:nvPicPr>
        <p:blipFill rotWithShape="1">
          <a:blip r:embed="rId4">
            <a:alphaModFix/>
          </a:blip>
          <a:srcRect/>
          <a:stretch/>
        </p:blipFill>
        <p:spPr>
          <a:xfrm>
            <a:off x="9395570" y="0"/>
            <a:ext cx="2160600" cy="2007300"/>
          </a:xfrm>
          <a:prstGeom prst="rect">
            <a:avLst/>
          </a:prstGeom>
          <a:noFill/>
          <a:ln>
            <a:noFill/>
          </a:ln>
        </p:spPr>
      </p:pic>
      <p:pic>
        <p:nvPicPr>
          <p:cNvPr id="334" name="Shape 334"/>
          <p:cNvPicPr preferRelativeResize="0"/>
          <p:nvPr/>
        </p:nvPicPr>
        <p:blipFill rotWithShape="1">
          <a:blip r:embed="rId5">
            <a:alphaModFix/>
          </a:blip>
          <a:srcRect/>
          <a:stretch/>
        </p:blipFill>
        <p:spPr>
          <a:xfrm>
            <a:off x="7296501" y="136886"/>
            <a:ext cx="1815900" cy="187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6000" b="1">
                <a:solidFill>
                  <a:srgbClr val="FF0000"/>
                </a:solidFill>
              </a:rPr>
              <a:t>Let’s Practice...</a:t>
            </a:r>
            <a:endParaRPr sz="6000" b="1">
              <a:solidFill>
                <a:srgbClr val="FF0000"/>
              </a:solidFill>
            </a:endParaRPr>
          </a:p>
        </p:txBody>
      </p:sp>
      <p:sp>
        <p:nvSpPr>
          <p:cNvPr id="340" name="Shape 340"/>
          <p:cNvSpPr txBox="1">
            <a:spLocks noGrp="1"/>
          </p:cNvSpPr>
          <p:nvPr>
            <p:ph type="body" idx="1"/>
          </p:nvPr>
        </p:nvSpPr>
        <p:spPr>
          <a:xfrm>
            <a:off x="690100" y="1866025"/>
            <a:ext cx="10663500" cy="4310700"/>
          </a:xfrm>
          <a:prstGeom prst="rect">
            <a:avLst/>
          </a:prstGeom>
        </p:spPr>
        <p:txBody>
          <a:bodyPr spcFirstLastPara="1" wrap="square" lIns="91425" tIns="91425" rIns="91425" bIns="91425" anchor="t" anchorCtr="0">
            <a:noAutofit/>
          </a:bodyPr>
          <a:lstStyle/>
          <a:p>
            <a:pPr marL="228600" lvl="0" indent="-50800">
              <a:spcBef>
                <a:spcPts val="1000"/>
              </a:spcBef>
              <a:spcAft>
                <a:spcPts val="0"/>
              </a:spcAft>
              <a:buNone/>
            </a:pPr>
            <a:r>
              <a:rPr lang="en-US">
                <a:solidFill>
                  <a:srgbClr val="9900FF"/>
                </a:solidFill>
              </a:rPr>
              <a:t>Imagine that you are working on an art project and you need the red colored pencil. The student beside you has been using for 15 minutes, and you are tired of waiting. Use the skills of conflict resolution to solve the problem.  </a:t>
            </a:r>
            <a:endParaRPr>
              <a:solidFill>
                <a:srgbClr val="9900FF"/>
              </a:solidFill>
            </a:endParaRPr>
          </a:p>
          <a:p>
            <a:pPr marL="0" lvl="0" indent="0" rtl="0">
              <a:spcBef>
                <a:spcPts val="1000"/>
              </a:spcBef>
              <a:spcAft>
                <a:spcPts val="0"/>
              </a:spcAft>
              <a:buClr>
                <a:srgbClr val="660066"/>
              </a:buClr>
              <a:buFont typeface="Arial"/>
              <a:buNone/>
            </a:pPr>
            <a:r>
              <a:rPr lang="en-US">
                <a:solidFill>
                  <a:srgbClr val="0000FF"/>
                </a:solidFill>
              </a:rPr>
              <a:t>1. Stay calm and positive</a:t>
            </a:r>
            <a:endParaRPr>
              <a:solidFill>
                <a:srgbClr val="0000FF"/>
              </a:solidFill>
            </a:endParaRPr>
          </a:p>
          <a:p>
            <a:pPr marL="0" lvl="0" indent="0" rtl="0">
              <a:spcBef>
                <a:spcPts val="1000"/>
              </a:spcBef>
              <a:spcAft>
                <a:spcPts val="0"/>
              </a:spcAft>
              <a:buClr>
                <a:srgbClr val="660066"/>
              </a:buClr>
              <a:buFont typeface="Arial"/>
              <a:buNone/>
            </a:pPr>
            <a:r>
              <a:rPr lang="en-US">
                <a:solidFill>
                  <a:srgbClr val="0000FF"/>
                </a:solidFill>
              </a:rPr>
              <a:t>2. Talk about the problem and work together to find a solution</a:t>
            </a:r>
            <a:endParaRPr>
              <a:solidFill>
                <a:srgbClr val="0000FF"/>
              </a:solidFill>
            </a:endParaRPr>
          </a:p>
          <a:p>
            <a:pPr marL="0" lvl="0" indent="0" rtl="0">
              <a:spcBef>
                <a:spcPts val="1000"/>
              </a:spcBef>
              <a:spcAft>
                <a:spcPts val="0"/>
              </a:spcAft>
              <a:buClr>
                <a:srgbClr val="660066"/>
              </a:buClr>
              <a:buFont typeface="Arial"/>
              <a:buNone/>
            </a:pPr>
            <a:r>
              <a:rPr lang="en-US">
                <a:solidFill>
                  <a:srgbClr val="0000FF"/>
                </a:solidFill>
              </a:rPr>
              <a:t>3. Listen to each other’s point of view</a:t>
            </a:r>
            <a:endParaRPr>
              <a:solidFill>
                <a:srgbClr val="0000FF"/>
              </a:solidFill>
            </a:endParaRPr>
          </a:p>
          <a:p>
            <a:pPr marL="0" lvl="0" indent="0" rtl="0">
              <a:spcBef>
                <a:spcPts val="1000"/>
              </a:spcBef>
              <a:spcAft>
                <a:spcPts val="0"/>
              </a:spcAft>
              <a:buClr>
                <a:srgbClr val="660066"/>
              </a:buClr>
              <a:buFont typeface="Arial"/>
              <a:buNone/>
            </a:pPr>
            <a:r>
              <a:rPr lang="en-US">
                <a:solidFill>
                  <a:srgbClr val="0000FF"/>
                </a:solidFill>
              </a:rPr>
              <a:t>4. Compromise</a:t>
            </a:r>
            <a:endParaRPr>
              <a:solidFill>
                <a:srgbClr val="0000FF"/>
              </a:solidFill>
            </a:endParaRPr>
          </a:p>
          <a:p>
            <a:pPr marL="228600" lvl="0" indent="-50800">
              <a:spcBef>
                <a:spcPts val="1000"/>
              </a:spcBef>
              <a:spcAft>
                <a:spcPts val="0"/>
              </a:spcAft>
              <a:buNone/>
            </a:pPr>
            <a:endParaRPr/>
          </a:p>
        </p:txBody>
      </p:sp>
      <p:pic>
        <p:nvPicPr>
          <p:cNvPr id="341" name="Shape 341"/>
          <p:cNvPicPr preferRelativeResize="0"/>
          <p:nvPr/>
        </p:nvPicPr>
        <p:blipFill>
          <a:blip r:embed="rId3">
            <a:alphaModFix/>
          </a:blip>
          <a:stretch>
            <a:fillRect/>
          </a:stretch>
        </p:blipFill>
        <p:spPr>
          <a:xfrm>
            <a:off x="8509900" y="0"/>
            <a:ext cx="3405000" cy="214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p:nvPr/>
        </p:nvSpPr>
        <p:spPr>
          <a:xfrm>
            <a:off x="1411425" y="998300"/>
            <a:ext cx="9116100" cy="48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0" b="1">
                <a:solidFill>
                  <a:srgbClr val="FF0000"/>
                </a:solidFill>
              </a:rPr>
              <a:t>Teasing </a:t>
            </a:r>
            <a:endParaRPr sz="10000" b="1">
              <a:solidFill>
                <a:srgbClr val="FF0000"/>
              </a:solidFill>
            </a:endParaRPr>
          </a:p>
          <a:p>
            <a:pPr marL="0" lvl="0" indent="0" algn="ctr" rtl="0">
              <a:spcBef>
                <a:spcPts val="0"/>
              </a:spcBef>
              <a:spcAft>
                <a:spcPts val="0"/>
              </a:spcAft>
              <a:buNone/>
            </a:pPr>
            <a:r>
              <a:rPr lang="en-US" sz="10000" b="1">
                <a:solidFill>
                  <a:srgbClr val="FF0000"/>
                </a:solidFill>
              </a:rPr>
              <a:t>&amp; </a:t>
            </a:r>
            <a:endParaRPr sz="10000" b="1">
              <a:solidFill>
                <a:srgbClr val="FF0000"/>
              </a:solidFill>
            </a:endParaRPr>
          </a:p>
          <a:p>
            <a:pPr marL="0" lvl="0" indent="0" algn="ctr">
              <a:spcBef>
                <a:spcPts val="0"/>
              </a:spcBef>
              <a:spcAft>
                <a:spcPts val="0"/>
              </a:spcAft>
              <a:buNone/>
            </a:pPr>
            <a:r>
              <a:rPr lang="en-US" sz="10000" b="1">
                <a:solidFill>
                  <a:srgbClr val="FF0000"/>
                </a:solidFill>
              </a:rPr>
              <a:t>Bullying</a:t>
            </a:r>
            <a:endParaRPr sz="10000" b="1">
              <a:solidFill>
                <a:srgbClr val="FF0000"/>
              </a:solidFill>
            </a:endParaRPr>
          </a:p>
        </p:txBody>
      </p:sp>
      <p:pic>
        <p:nvPicPr>
          <p:cNvPr id="347" name="Shape 347"/>
          <p:cNvPicPr preferRelativeResize="0"/>
          <p:nvPr/>
        </p:nvPicPr>
        <p:blipFill>
          <a:blip r:embed="rId3">
            <a:alphaModFix/>
          </a:blip>
          <a:stretch>
            <a:fillRect/>
          </a:stretch>
        </p:blipFill>
        <p:spPr>
          <a:xfrm>
            <a:off x="8431975" y="3332978"/>
            <a:ext cx="3760025" cy="35250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6000" b="1">
                <a:solidFill>
                  <a:srgbClr val="FF0000"/>
                </a:solidFill>
              </a:rPr>
              <a:t>Teasing &amp; Bullying </a:t>
            </a:r>
            <a:endParaRPr sz="6000" b="1">
              <a:solidFill>
                <a:srgbClr val="FF0000"/>
              </a:solidFill>
            </a:endParaRPr>
          </a:p>
        </p:txBody>
      </p:sp>
      <p:sp>
        <p:nvSpPr>
          <p:cNvPr id="353" name="Shape 35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3600">
                <a:solidFill>
                  <a:srgbClr val="0000FF"/>
                </a:solidFill>
              </a:rPr>
              <a:t>What is the difference between teasing and bullying? </a:t>
            </a:r>
            <a:endParaRPr sz="3600">
              <a:solidFill>
                <a:srgbClr val="0000FF"/>
              </a:solidFill>
            </a:endParaRPr>
          </a:p>
          <a:p>
            <a:pPr marL="0" lvl="0" indent="0" rtl="0">
              <a:spcBef>
                <a:spcPts val="1000"/>
              </a:spcBef>
              <a:spcAft>
                <a:spcPts val="0"/>
              </a:spcAft>
              <a:buNone/>
            </a:pPr>
            <a:r>
              <a:rPr lang="en-US" sz="3600">
                <a:solidFill>
                  <a:srgbClr val="0000FF"/>
                </a:solidFill>
              </a:rPr>
              <a:t>How does it feel to be teased?</a:t>
            </a:r>
            <a:endParaRPr sz="3600">
              <a:solidFill>
                <a:srgbClr val="0000FF"/>
              </a:solidFill>
            </a:endParaRPr>
          </a:p>
          <a:p>
            <a:pPr marL="0" lvl="0" indent="0" rtl="0">
              <a:spcBef>
                <a:spcPts val="1000"/>
              </a:spcBef>
              <a:spcAft>
                <a:spcPts val="0"/>
              </a:spcAft>
              <a:buNone/>
            </a:pPr>
            <a:r>
              <a:rPr lang="en-US" sz="3600">
                <a:solidFill>
                  <a:srgbClr val="0000FF"/>
                </a:solidFill>
              </a:rPr>
              <a:t>How does it feel to be bullied? </a:t>
            </a:r>
            <a:endParaRPr sz="3600">
              <a:solidFill>
                <a:srgbClr val="0000FF"/>
              </a:solidFill>
            </a:endParaRPr>
          </a:p>
          <a:p>
            <a:pPr marL="0" lvl="0" indent="0" rtl="0">
              <a:spcBef>
                <a:spcPts val="1000"/>
              </a:spcBef>
              <a:spcAft>
                <a:spcPts val="0"/>
              </a:spcAft>
              <a:buNone/>
            </a:pPr>
            <a:endParaRPr sz="3600">
              <a:solidFill>
                <a:srgbClr val="0000FF"/>
              </a:solidFill>
            </a:endParaRPr>
          </a:p>
          <a:p>
            <a:pPr marL="0" lvl="0" indent="0">
              <a:spcBef>
                <a:spcPts val="1000"/>
              </a:spcBef>
              <a:spcAft>
                <a:spcPts val="0"/>
              </a:spcAft>
              <a:buNone/>
            </a:pPr>
            <a:endParaRPr/>
          </a:p>
        </p:txBody>
      </p:sp>
      <p:pic>
        <p:nvPicPr>
          <p:cNvPr id="354" name="Shape 354"/>
          <p:cNvPicPr preferRelativeResize="0"/>
          <p:nvPr/>
        </p:nvPicPr>
        <p:blipFill>
          <a:blip r:embed="rId3">
            <a:alphaModFix/>
          </a:blip>
          <a:stretch>
            <a:fillRect/>
          </a:stretch>
        </p:blipFill>
        <p:spPr>
          <a:xfrm>
            <a:off x="7203100" y="2680750"/>
            <a:ext cx="4455725" cy="4177250"/>
          </a:xfrm>
          <a:prstGeom prst="rect">
            <a:avLst/>
          </a:prstGeom>
          <a:noFill/>
          <a:ln>
            <a:noFill/>
          </a:ln>
        </p:spPr>
      </p:pic>
      <p:pic>
        <p:nvPicPr>
          <p:cNvPr id="355" name="Shape 355"/>
          <p:cNvPicPr preferRelativeResize="0"/>
          <p:nvPr/>
        </p:nvPicPr>
        <p:blipFill>
          <a:blip r:embed="rId4">
            <a:alphaModFix/>
          </a:blip>
          <a:stretch>
            <a:fillRect/>
          </a:stretch>
        </p:blipFill>
        <p:spPr>
          <a:xfrm>
            <a:off x="7832574" y="135900"/>
            <a:ext cx="1931801" cy="2012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15600" y="348333"/>
            <a:ext cx="11360700" cy="823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Font typeface="Oswald"/>
              <a:buNone/>
            </a:pPr>
            <a:r>
              <a:rPr lang="en-US" sz="4000" b="1" i="0" u="none" strike="noStrike" cap="none">
                <a:solidFill>
                  <a:srgbClr val="FF0000"/>
                </a:solidFill>
                <a:latin typeface="Arial"/>
                <a:ea typeface="Arial"/>
                <a:cs typeface="Arial"/>
                <a:sym typeface="Arial"/>
              </a:rPr>
              <a:t>What Should I do?</a:t>
            </a:r>
            <a:endParaRPr/>
          </a:p>
        </p:txBody>
      </p:sp>
      <p:sp>
        <p:nvSpPr>
          <p:cNvPr id="361" name="Shape 361"/>
          <p:cNvSpPr txBox="1">
            <a:spLocks noGrp="1"/>
          </p:cNvSpPr>
          <p:nvPr>
            <p:ph type="body" idx="1"/>
          </p:nvPr>
        </p:nvSpPr>
        <p:spPr>
          <a:xfrm>
            <a:off x="415600" y="1060867"/>
            <a:ext cx="11360700" cy="50313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2"/>
              </a:buClr>
              <a:buFont typeface="Playfair Display"/>
              <a:buNone/>
            </a:pPr>
            <a:r>
              <a:rPr lang="en-US" sz="2700" b="0" i="0" u="none" strike="noStrike" cap="none">
                <a:solidFill>
                  <a:srgbClr val="0000FF"/>
                </a:solidFill>
                <a:latin typeface="Arial"/>
                <a:ea typeface="Arial"/>
                <a:cs typeface="Arial"/>
                <a:sym typeface="Arial"/>
              </a:rPr>
              <a:t>During recess, we have lots of free time to run and play. Jayla is back in school after </a:t>
            </a:r>
            <a:r>
              <a:rPr lang="en-US" sz="2700">
                <a:solidFill>
                  <a:srgbClr val="0000FF"/>
                </a:solidFill>
                <a:latin typeface="Arial"/>
                <a:ea typeface="Arial"/>
                <a:cs typeface="Arial"/>
                <a:sym typeface="Arial"/>
              </a:rPr>
              <a:t>three</a:t>
            </a:r>
            <a:r>
              <a:rPr lang="en-US" sz="2700" b="0" i="0" u="none" strike="noStrike" cap="none">
                <a:solidFill>
                  <a:srgbClr val="0000FF"/>
                </a:solidFill>
                <a:latin typeface="Arial"/>
                <a:ea typeface="Arial"/>
                <a:cs typeface="Arial"/>
                <a:sym typeface="Arial"/>
              </a:rPr>
              <a:t> days of having lice. She is the one who gave it to four other people in our class. </a:t>
            </a:r>
            <a:endParaRPr>
              <a:solidFill>
                <a:srgbClr val="0000FF"/>
              </a:solidFill>
            </a:endParaRPr>
          </a:p>
          <a:p>
            <a:pPr marL="0" marR="0" lvl="0" indent="0" algn="l" rtl="0">
              <a:lnSpc>
                <a:spcPct val="115000"/>
              </a:lnSpc>
              <a:spcBef>
                <a:spcPts val="2100"/>
              </a:spcBef>
              <a:spcAft>
                <a:spcPts val="0"/>
              </a:spcAft>
              <a:buClr>
                <a:schemeClr val="dk2"/>
              </a:buClr>
              <a:buFont typeface="Playfair Display"/>
              <a:buNone/>
            </a:pPr>
            <a:r>
              <a:rPr lang="en-US" sz="2700" b="0" i="0" u="none" strike="noStrike" cap="none">
                <a:solidFill>
                  <a:srgbClr val="0000FF"/>
                </a:solidFill>
                <a:latin typeface="Arial"/>
                <a:ea typeface="Arial"/>
                <a:cs typeface="Arial"/>
                <a:sym typeface="Arial"/>
              </a:rPr>
              <a:t>Jayla comes running up to me wanting to play. Sam yells, “She has lice. Don’t play with her.” Cara yells, “Don’t even touch her or you will get lice too.” I look at Jayla and notice she is about to cry. </a:t>
            </a:r>
            <a:endParaRPr sz="2700">
              <a:solidFill>
                <a:srgbClr val="0000FF"/>
              </a:solidFill>
              <a:latin typeface="Arial"/>
              <a:ea typeface="Arial"/>
              <a:cs typeface="Arial"/>
              <a:sym typeface="Arial"/>
            </a:endParaRPr>
          </a:p>
          <a:p>
            <a:pPr marL="0" marR="0" lvl="0" indent="0" algn="l" rtl="0">
              <a:lnSpc>
                <a:spcPct val="115000"/>
              </a:lnSpc>
              <a:spcBef>
                <a:spcPts val="2100"/>
              </a:spcBef>
              <a:spcAft>
                <a:spcPts val="0"/>
              </a:spcAft>
              <a:buClr>
                <a:schemeClr val="dk2"/>
              </a:buClr>
              <a:buFont typeface="Playfair Display"/>
              <a:buNone/>
            </a:pPr>
            <a:r>
              <a:rPr lang="en-US" sz="2700" b="0" i="0" u="none" strike="noStrike" cap="none">
                <a:solidFill>
                  <a:srgbClr val="0000FF"/>
                </a:solidFill>
                <a:latin typeface="Arial"/>
                <a:ea typeface="Arial"/>
                <a:cs typeface="Arial"/>
                <a:sym typeface="Arial"/>
              </a:rPr>
              <a:t>What should I do?</a:t>
            </a:r>
            <a:endParaRPr>
              <a:solidFill>
                <a:srgbClr val="0000FF"/>
              </a:solidFill>
            </a:endParaRPr>
          </a:p>
        </p:txBody>
      </p:sp>
      <p:sp>
        <p:nvSpPr>
          <p:cNvPr id="362" name="Shape 362"/>
          <p:cNvSpPr txBox="1"/>
          <p:nvPr/>
        </p:nvSpPr>
        <p:spPr>
          <a:xfrm>
            <a:off x="300833" y="6333500"/>
            <a:ext cx="9405300" cy="52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Font typeface="Arial"/>
              <a:buNone/>
            </a:pPr>
            <a:endParaRPr sz="1900"/>
          </a:p>
        </p:txBody>
      </p:sp>
      <p:pic>
        <p:nvPicPr>
          <p:cNvPr id="363" name="Shape 363"/>
          <p:cNvPicPr preferRelativeResize="0"/>
          <p:nvPr/>
        </p:nvPicPr>
        <p:blipFill rotWithShape="1">
          <a:blip r:embed="rId3">
            <a:alphaModFix/>
          </a:blip>
          <a:srcRect/>
          <a:stretch/>
        </p:blipFill>
        <p:spPr>
          <a:xfrm>
            <a:off x="8148550" y="4134600"/>
            <a:ext cx="3721800" cy="248130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Retrospect">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Widescreen</PresentationFormat>
  <Paragraphs>65</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Montserrat</vt:lpstr>
      <vt:lpstr>Calibri</vt:lpstr>
      <vt:lpstr>Playfair Display</vt:lpstr>
      <vt:lpstr>Oswald</vt:lpstr>
      <vt:lpstr>Retrospect</vt:lpstr>
      <vt:lpstr>pop</vt:lpstr>
      <vt:lpstr>Office Theme</vt:lpstr>
      <vt:lpstr>Office Theme</vt:lpstr>
      <vt:lpstr>All About Me Healthy Relationships and Violence Prevention</vt:lpstr>
      <vt:lpstr>PowerPoint Presentation</vt:lpstr>
      <vt:lpstr>What Should I do? </vt:lpstr>
      <vt:lpstr>What Should I do? </vt:lpstr>
      <vt:lpstr>Conflict Resolution</vt:lpstr>
      <vt:lpstr>Let’s Practice...</vt:lpstr>
      <vt:lpstr>PowerPoint Presentation</vt:lpstr>
      <vt:lpstr>Teasing &amp; Bullying </vt:lpstr>
      <vt:lpstr>What Should I do?</vt:lpstr>
      <vt:lpstr>  How Does it Feel and How to Respond</vt:lpstr>
      <vt:lpstr>What Should I do? </vt:lpstr>
      <vt:lpstr>What Should I do?  </vt:lpstr>
      <vt:lpstr>Bullying  </vt:lpstr>
      <vt:lpstr>Bully-Free School</vt:lpstr>
      <vt:lpstr>Let’s Move!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Healthy Relationships and Violence Prevention</dc:title>
  <dc:creator>Kristy T. Liercke</dc:creator>
  <cp:lastModifiedBy>Kristy T. Liercke</cp:lastModifiedBy>
  <cp:revision>1</cp:revision>
  <dcterms:modified xsi:type="dcterms:W3CDTF">2018-06-25T16:24:48Z</dcterms:modified>
</cp:coreProperties>
</file>