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p:cViewPr varScale="1">
        <p:scale>
          <a:sx n="120" d="100"/>
          <a:sy n="120" d="100"/>
        </p:scale>
        <p:origin x="8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9"/>
        <p:cNvGrpSpPr/>
        <p:nvPr/>
      </p:nvGrpSpPr>
      <p:grpSpPr>
        <a:xfrm>
          <a:off x="0" y="0"/>
          <a:ext cx="0" cy="0"/>
          <a:chOff x="0" y="0"/>
          <a:chExt cx="0" cy="0"/>
        </a:xfrm>
      </p:grpSpPr>
      <p:sp>
        <p:nvSpPr>
          <p:cNvPr id="60" name="Shape 60"/>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1" name="Shape 61"/>
          <p:cNvSpPr/>
          <p:nvPr/>
        </p:nvSpPr>
        <p:spPr>
          <a:xfrm>
            <a:off x="11"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2" name="Shape 62"/>
          <p:cNvSpPr txBox="1">
            <a:spLocks noGrp="1"/>
          </p:cNvSpPr>
          <p:nvPr>
            <p:ph type="ctrTitle"/>
          </p:nvPr>
        </p:nvSpPr>
        <p:spPr>
          <a:xfrm>
            <a:off x="822960" y="569214"/>
            <a:ext cx="7543800" cy="2674500"/>
          </a:xfrm>
          <a:prstGeom prst="rect">
            <a:avLst/>
          </a:prstGeom>
          <a:noFill/>
          <a:ln>
            <a:noFill/>
          </a:ln>
        </p:spPr>
        <p:txBody>
          <a:bodyPr spcFirstLastPara="1" wrap="square" lIns="68575" tIns="68575" rIns="68575" bIns="68575" anchor="b" anchorCtr="0"/>
          <a:lstStyle>
            <a:lvl1pPr marR="0" lvl="0" algn="l" rtl="0">
              <a:lnSpc>
                <a:spcPct val="85000"/>
              </a:lnSpc>
              <a:spcBef>
                <a:spcPts val="0"/>
              </a:spcBef>
              <a:spcAft>
                <a:spcPts val="0"/>
              </a:spcAft>
              <a:buClr>
                <a:srgbClr val="262626"/>
              </a:buClr>
              <a:buSzPts val="1100"/>
              <a:buFont typeface="Calibri"/>
              <a:buNone/>
              <a:defRPr sz="6000" b="0"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Shape 63"/>
          <p:cNvSpPr txBox="1">
            <a:spLocks noGrp="1"/>
          </p:cNvSpPr>
          <p:nvPr>
            <p:ph type="subTitle" idx="1"/>
          </p:nvPr>
        </p:nvSpPr>
        <p:spPr>
          <a:xfrm>
            <a:off x="825038" y="3341715"/>
            <a:ext cx="7543800" cy="857400"/>
          </a:xfrm>
          <a:prstGeom prst="rect">
            <a:avLst/>
          </a:prstGeom>
          <a:noFill/>
          <a:ln>
            <a:noFill/>
          </a:ln>
        </p:spPr>
        <p:txBody>
          <a:bodyPr spcFirstLastPara="1" wrap="square" lIns="68575" tIns="68575" rIns="68575" bIns="68575" anchor="t" anchorCtr="0"/>
          <a:lstStyle>
            <a:lvl1pPr marR="0" lvl="0" algn="l" rtl="0">
              <a:lnSpc>
                <a:spcPct val="90000"/>
              </a:lnSpc>
              <a:spcBef>
                <a:spcPts val="900"/>
              </a:spcBef>
              <a:spcAft>
                <a:spcPts val="0"/>
              </a:spcAft>
              <a:buClr>
                <a:schemeClr val="accent1"/>
              </a:buClr>
              <a:buSzPts val="1500"/>
              <a:buFont typeface="Calibri"/>
              <a:buNone/>
              <a:defRPr sz="1800" b="0" i="0" u="none" strike="noStrike" cap="none">
                <a:solidFill>
                  <a:schemeClr val="dk2"/>
                </a:solidFill>
                <a:latin typeface="Calibri"/>
                <a:ea typeface="Calibri"/>
                <a:cs typeface="Calibri"/>
                <a:sym typeface="Calibri"/>
              </a:defRPr>
            </a:lvl1pPr>
            <a:lvl2pPr marR="0" lvl="1" algn="ctr" rtl="0">
              <a:lnSpc>
                <a:spcPct val="90000"/>
              </a:lnSpc>
              <a:spcBef>
                <a:spcPts val="200"/>
              </a:spcBef>
              <a:spcAft>
                <a:spcPts val="0"/>
              </a:spcAft>
              <a:buClr>
                <a:schemeClr val="accent1"/>
              </a:buClr>
              <a:buSzPts val="1400"/>
              <a:buFont typeface="Calibri"/>
              <a:buNone/>
              <a:defRPr sz="1800" b="0" i="0" u="none" strike="noStrike" cap="none">
                <a:solidFill>
                  <a:srgbClr val="3F3F3F"/>
                </a:solidFill>
                <a:latin typeface="Calibri"/>
                <a:ea typeface="Calibri"/>
                <a:cs typeface="Calibri"/>
                <a:sym typeface="Calibri"/>
              </a:defRPr>
            </a:lvl2pPr>
            <a:lvl3pPr marR="0" lvl="2" algn="ctr" rtl="0">
              <a:lnSpc>
                <a:spcPct val="90000"/>
              </a:lnSpc>
              <a:spcBef>
                <a:spcPts val="300"/>
              </a:spcBef>
              <a:spcAft>
                <a:spcPts val="0"/>
              </a:spcAft>
              <a:buClr>
                <a:schemeClr val="accent1"/>
              </a:buClr>
              <a:buSzPts val="1100"/>
              <a:buFont typeface="Calibri"/>
              <a:buNone/>
              <a:defRPr sz="1800" b="0" i="0" u="none" strike="noStrike" cap="none">
                <a:solidFill>
                  <a:srgbClr val="3F3F3F"/>
                </a:solidFill>
                <a:latin typeface="Calibri"/>
                <a:ea typeface="Calibri"/>
                <a:cs typeface="Calibri"/>
                <a:sym typeface="Calibri"/>
              </a:defRPr>
            </a:lvl3pPr>
            <a:lvl4pPr marR="0" lvl="3" algn="ctr"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4pPr>
            <a:lvl5pPr marR="0" lvl="4" algn="ctr"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5pPr>
            <a:lvl6pPr marR="0" lvl="5" algn="ctr"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6pPr>
            <a:lvl7pPr marR="0" lvl="6" algn="ctr"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7pPr>
            <a:lvl8pPr marR="0" lvl="7" algn="ctr"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8pPr>
            <a:lvl9pPr marR="0" lvl="8" algn="ctr" rtl="0">
              <a:lnSpc>
                <a:spcPct val="90000"/>
              </a:lnSpc>
              <a:spcBef>
                <a:spcPts val="300"/>
              </a:spcBef>
              <a:spcAft>
                <a:spcPts val="30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cxnSp>
        <p:nvCxnSpPr>
          <p:cNvPr id="67" name="Shape 67"/>
          <p:cNvCxnSpPr/>
          <p:nvPr/>
        </p:nvCxnSpPr>
        <p:spPr>
          <a:xfrm>
            <a:off x="905744" y="3257550"/>
            <a:ext cx="7406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8"/>
        <p:cNvGrpSpPr/>
        <p:nvPr/>
      </p:nvGrpSpPr>
      <p:grpSpPr>
        <a:xfrm>
          <a:off x="0" y="0"/>
          <a:ext cx="0" cy="0"/>
          <a:chOff x="0" y="0"/>
          <a:chExt cx="0" cy="0"/>
        </a:xfrm>
      </p:grpSpPr>
      <p:sp>
        <p:nvSpPr>
          <p:cNvPr id="69" name="Shape 69"/>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0" name="Shape 70"/>
          <p:cNvSpPr/>
          <p:nvPr/>
        </p:nvSpPr>
        <p:spPr>
          <a:xfrm>
            <a:off x="11"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1" name="Shape 71"/>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822960" y="214952"/>
            <a:ext cx="7543800" cy="1088100"/>
          </a:xfrm>
          <a:prstGeom prst="rect">
            <a:avLst/>
          </a:prstGeom>
          <a:noFill/>
          <a:ln>
            <a:noFill/>
          </a:ln>
        </p:spPr>
        <p:txBody>
          <a:bodyPr spcFirstLastPara="1" wrap="square" lIns="68575" tIns="68575" rIns="68575" bIns="68575" anchor="b" anchorCtr="0"/>
          <a:lstStyle>
            <a:lvl1pPr marR="0" lvl="0" algn="l" rtl="0">
              <a:lnSpc>
                <a:spcPct val="85000"/>
              </a:lnSpc>
              <a:spcBef>
                <a:spcPts val="0"/>
              </a:spcBef>
              <a:spcAft>
                <a:spcPts val="0"/>
              </a:spcAft>
              <a:buClr>
                <a:srgbClr val="3F3F3F"/>
              </a:buClr>
              <a:buSzPts val="1100"/>
              <a:buFont typeface="Calibri"/>
              <a:buNone/>
              <a:defRPr sz="36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Shape 76"/>
          <p:cNvSpPr txBox="1">
            <a:spLocks noGrp="1"/>
          </p:cNvSpPr>
          <p:nvPr>
            <p:ph type="body" idx="1"/>
          </p:nvPr>
        </p:nvSpPr>
        <p:spPr>
          <a:xfrm>
            <a:off x="822960" y="1384300"/>
            <a:ext cx="7543800" cy="30174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85000"/>
              </a:lnSpc>
              <a:spcBef>
                <a:spcPts val="0"/>
              </a:spcBef>
              <a:spcAft>
                <a:spcPts val="0"/>
              </a:spcAft>
              <a:buClr>
                <a:srgbClr val="3F3F3F"/>
              </a:buClr>
              <a:buSzPts val="3000"/>
              <a:buFont typeface="Calibri"/>
              <a:buNone/>
              <a:defRPr sz="36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Shape 82"/>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0"/>
              </a:spcBef>
              <a:spcAft>
                <a:spcPts val="0"/>
              </a:spcAft>
              <a:buClr>
                <a:schemeClr val="accent1"/>
              </a:buClr>
              <a:buSzPts val="1800"/>
              <a:buFont typeface="Calibri"/>
              <a:buChar char="●"/>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16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1600"/>
              </a:spcBef>
              <a:spcAft>
                <a:spcPts val="0"/>
              </a:spcAft>
              <a:buClr>
                <a:schemeClr val="accent1"/>
              </a:buClr>
              <a:buSzPts val="1400"/>
              <a:buFont typeface="Calibri"/>
              <a:buChar char="■"/>
              <a:defRPr sz="11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1600"/>
              </a:spcBef>
              <a:spcAft>
                <a:spcPts val="0"/>
              </a:spcAft>
              <a:buClr>
                <a:schemeClr val="accent1"/>
              </a:buClr>
              <a:buSzPts val="1400"/>
              <a:buFont typeface="Calibri"/>
              <a:buChar char="●"/>
              <a:defRPr sz="11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1600"/>
              </a:spcBef>
              <a:spcAft>
                <a:spcPts val="0"/>
              </a:spcAft>
              <a:buClr>
                <a:schemeClr val="accent1"/>
              </a:buClr>
              <a:buSzPts val="1400"/>
              <a:buFont typeface="Calibri"/>
              <a:buChar char="○"/>
              <a:defRPr sz="11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1600"/>
              </a:spcBef>
              <a:spcAft>
                <a:spcPts val="0"/>
              </a:spcAft>
              <a:buClr>
                <a:schemeClr val="accent1"/>
              </a:buClr>
              <a:buSzPts val="1400"/>
              <a:buFont typeface="Calibri"/>
              <a:buChar char="■"/>
              <a:defRPr sz="11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1600"/>
              </a:spcBef>
              <a:spcAft>
                <a:spcPts val="0"/>
              </a:spcAft>
              <a:buClr>
                <a:schemeClr val="accent1"/>
              </a:buClr>
              <a:buSzPts val="1400"/>
              <a:buFont typeface="Calibri"/>
              <a:buChar char="●"/>
              <a:defRPr sz="11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1600"/>
              </a:spcBef>
              <a:spcAft>
                <a:spcPts val="0"/>
              </a:spcAft>
              <a:buClr>
                <a:schemeClr val="accent1"/>
              </a:buClr>
              <a:buSzPts val="1400"/>
              <a:buFont typeface="Calibri"/>
              <a:buChar char="○"/>
              <a:defRPr sz="11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1600"/>
              </a:spcBef>
              <a:spcAft>
                <a:spcPts val="1600"/>
              </a:spcAft>
              <a:buClr>
                <a:schemeClr val="accent1"/>
              </a:buClr>
              <a:buSzPts val="14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85000"/>
              </a:lnSpc>
              <a:spcBef>
                <a:spcPts val="0"/>
              </a:spcBef>
              <a:spcAft>
                <a:spcPts val="0"/>
              </a:spcAft>
              <a:buClr>
                <a:srgbClr val="3F3F3F"/>
              </a:buClr>
              <a:buSzPts val="3000"/>
              <a:buFont typeface="Calibri"/>
              <a:buNone/>
              <a:defRPr sz="36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Shape 86"/>
          <p:cNvSpPr txBox="1">
            <a:spLocks noGrp="1"/>
          </p:cNvSpPr>
          <p:nvPr>
            <p:ph type="body" idx="1"/>
          </p:nvPr>
        </p:nvSpPr>
        <p:spPr>
          <a:xfrm>
            <a:off x="311700" y="1234050"/>
            <a:ext cx="3999900" cy="3334800"/>
          </a:xfrm>
          <a:prstGeom prst="rect">
            <a:avLst/>
          </a:prstGeom>
          <a:noFill/>
          <a:ln>
            <a:noFill/>
          </a:ln>
        </p:spPr>
        <p:txBody>
          <a:bodyPr spcFirstLastPara="1" wrap="square" lIns="91425" tIns="91425" rIns="91425" bIns="91425" anchor="t" anchorCtr="0"/>
          <a:lstStyle>
            <a:lvl1pPr marL="457200" marR="0" lvl="0" indent="-317500" algn="l" rtl="0">
              <a:lnSpc>
                <a:spcPct val="90000"/>
              </a:lnSpc>
              <a:spcBef>
                <a:spcPts val="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1pPr>
            <a:lvl2pPr marL="914400" marR="0" lvl="1" indent="-304800" algn="l" rtl="0">
              <a:lnSpc>
                <a:spcPct val="90000"/>
              </a:lnSpc>
              <a:spcBef>
                <a:spcPts val="16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2pPr>
            <a:lvl3pPr marL="1371600" marR="0" lvl="2" indent="-304800" algn="l" rtl="0">
              <a:lnSpc>
                <a:spcPct val="90000"/>
              </a:lnSpc>
              <a:spcBef>
                <a:spcPts val="16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3pPr>
            <a:lvl4pPr marL="1828800" marR="0" lvl="3" indent="-304800" algn="l" rtl="0">
              <a:lnSpc>
                <a:spcPct val="90000"/>
              </a:lnSpc>
              <a:spcBef>
                <a:spcPts val="16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4pPr>
            <a:lvl5pPr marL="2286000" marR="0" lvl="4" indent="-304800" algn="l" rtl="0">
              <a:lnSpc>
                <a:spcPct val="90000"/>
              </a:lnSpc>
              <a:spcBef>
                <a:spcPts val="16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5pPr>
            <a:lvl6pPr marL="2743200" marR="0" lvl="5" indent="-304800" algn="l" rtl="0">
              <a:lnSpc>
                <a:spcPct val="90000"/>
              </a:lnSpc>
              <a:spcBef>
                <a:spcPts val="16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6pPr>
            <a:lvl7pPr marL="3200400" marR="0" lvl="6" indent="-304800" algn="l" rtl="0">
              <a:lnSpc>
                <a:spcPct val="90000"/>
              </a:lnSpc>
              <a:spcBef>
                <a:spcPts val="16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7pPr>
            <a:lvl8pPr marL="3657600" marR="0" lvl="7" indent="-304800" algn="l" rtl="0">
              <a:lnSpc>
                <a:spcPct val="90000"/>
              </a:lnSpc>
              <a:spcBef>
                <a:spcPts val="16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8pPr>
            <a:lvl9pPr marL="4114800" marR="0" lvl="8" indent="-304800" algn="l" rtl="0">
              <a:lnSpc>
                <a:spcPct val="90000"/>
              </a:lnSpc>
              <a:spcBef>
                <a:spcPts val="1600"/>
              </a:spcBef>
              <a:spcAft>
                <a:spcPts val="160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9pPr>
          </a:lstStyle>
          <a:p>
            <a:endParaRPr/>
          </a:p>
        </p:txBody>
      </p:sp>
      <p:sp>
        <p:nvSpPr>
          <p:cNvPr id="87" name="Shape 87"/>
          <p:cNvSpPr txBox="1">
            <a:spLocks noGrp="1"/>
          </p:cNvSpPr>
          <p:nvPr>
            <p:ph type="body" idx="2"/>
          </p:nvPr>
        </p:nvSpPr>
        <p:spPr>
          <a:xfrm>
            <a:off x="4832400" y="1234050"/>
            <a:ext cx="3999900" cy="3334800"/>
          </a:xfrm>
          <a:prstGeom prst="rect">
            <a:avLst/>
          </a:prstGeom>
          <a:noFill/>
          <a:ln>
            <a:noFill/>
          </a:ln>
        </p:spPr>
        <p:txBody>
          <a:bodyPr spcFirstLastPara="1" wrap="square" lIns="91425" tIns="91425" rIns="91425" bIns="91425" anchor="t" anchorCtr="0"/>
          <a:lstStyle>
            <a:lvl1pPr marL="457200" marR="0" lvl="0" indent="-317500" algn="l" rtl="0">
              <a:lnSpc>
                <a:spcPct val="90000"/>
              </a:lnSpc>
              <a:spcBef>
                <a:spcPts val="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1pPr>
            <a:lvl2pPr marL="914400" marR="0" lvl="1" indent="-304800" algn="l" rtl="0">
              <a:lnSpc>
                <a:spcPct val="90000"/>
              </a:lnSpc>
              <a:spcBef>
                <a:spcPts val="16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2pPr>
            <a:lvl3pPr marL="1371600" marR="0" lvl="2" indent="-304800" algn="l" rtl="0">
              <a:lnSpc>
                <a:spcPct val="90000"/>
              </a:lnSpc>
              <a:spcBef>
                <a:spcPts val="16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3pPr>
            <a:lvl4pPr marL="1828800" marR="0" lvl="3" indent="-304800" algn="l" rtl="0">
              <a:lnSpc>
                <a:spcPct val="90000"/>
              </a:lnSpc>
              <a:spcBef>
                <a:spcPts val="16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4pPr>
            <a:lvl5pPr marL="2286000" marR="0" lvl="4" indent="-304800" algn="l" rtl="0">
              <a:lnSpc>
                <a:spcPct val="90000"/>
              </a:lnSpc>
              <a:spcBef>
                <a:spcPts val="16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5pPr>
            <a:lvl6pPr marL="2743200" marR="0" lvl="5" indent="-304800" algn="l" rtl="0">
              <a:lnSpc>
                <a:spcPct val="90000"/>
              </a:lnSpc>
              <a:spcBef>
                <a:spcPts val="16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6pPr>
            <a:lvl7pPr marL="3200400" marR="0" lvl="6" indent="-304800" algn="l" rtl="0">
              <a:lnSpc>
                <a:spcPct val="90000"/>
              </a:lnSpc>
              <a:spcBef>
                <a:spcPts val="16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7pPr>
            <a:lvl8pPr marL="3657600" marR="0" lvl="7" indent="-304800" algn="l" rtl="0">
              <a:lnSpc>
                <a:spcPct val="90000"/>
              </a:lnSpc>
              <a:spcBef>
                <a:spcPts val="16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8pPr>
            <a:lvl9pPr marL="4114800" marR="0" lvl="8" indent="-304800" algn="l" rtl="0">
              <a:lnSpc>
                <a:spcPct val="90000"/>
              </a:lnSpc>
              <a:spcBef>
                <a:spcPts val="1600"/>
              </a:spcBef>
              <a:spcAft>
                <a:spcPts val="160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89"/>
        <p:cNvGrpSpPr/>
        <p:nvPr/>
      </p:nvGrpSpPr>
      <p:grpSpPr>
        <a:xfrm>
          <a:off x="0" y="0"/>
          <a:ext cx="0" cy="0"/>
          <a:chOff x="0" y="0"/>
          <a:chExt cx="0" cy="0"/>
        </a:xfrm>
      </p:grpSpPr>
      <p:sp>
        <p:nvSpPr>
          <p:cNvPr id="90" name="Shape 90"/>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1" name="Shape 91"/>
          <p:cNvSpPr/>
          <p:nvPr/>
        </p:nvSpPr>
        <p:spPr>
          <a:xfrm>
            <a:off x="11"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2" name="Shape 92"/>
          <p:cNvSpPr txBox="1">
            <a:spLocks noGrp="1"/>
          </p:cNvSpPr>
          <p:nvPr>
            <p:ph type="title"/>
          </p:nvPr>
        </p:nvSpPr>
        <p:spPr>
          <a:xfrm>
            <a:off x="822960" y="569214"/>
            <a:ext cx="7543800" cy="2674500"/>
          </a:xfrm>
          <a:prstGeom prst="rect">
            <a:avLst/>
          </a:prstGeom>
          <a:noFill/>
          <a:ln>
            <a:noFill/>
          </a:ln>
        </p:spPr>
        <p:txBody>
          <a:bodyPr spcFirstLastPara="1" wrap="square" lIns="68575" tIns="68575" rIns="68575" bIns="68575" anchor="b" anchorCtr="0"/>
          <a:lstStyle>
            <a:lvl1pPr marR="0" lvl="0" algn="l" rtl="0">
              <a:lnSpc>
                <a:spcPct val="85000"/>
              </a:lnSpc>
              <a:spcBef>
                <a:spcPts val="0"/>
              </a:spcBef>
              <a:spcAft>
                <a:spcPts val="0"/>
              </a:spcAft>
              <a:buClr>
                <a:srgbClr val="262626"/>
              </a:buClr>
              <a:buSzPts val="1100"/>
              <a:buFont typeface="Calibri"/>
              <a:buNone/>
              <a:defRPr sz="6000" b="0"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Shape 93"/>
          <p:cNvSpPr txBox="1">
            <a:spLocks noGrp="1"/>
          </p:cNvSpPr>
          <p:nvPr>
            <p:ph type="body" idx="1"/>
          </p:nvPr>
        </p:nvSpPr>
        <p:spPr>
          <a:xfrm>
            <a:off x="822960" y="3339846"/>
            <a:ext cx="7543800" cy="8574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900"/>
              </a:spcBef>
              <a:spcAft>
                <a:spcPts val="0"/>
              </a:spcAft>
              <a:buClr>
                <a:schemeClr val="accent1"/>
              </a:buClr>
              <a:buSzPts val="1500"/>
              <a:buFont typeface="Calibri"/>
              <a:buNone/>
              <a:defRPr sz="18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00"/>
              </a:spcBef>
              <a:spcAft>
                <a:spcPts val="0"/>
              </a:spcAft>
              <a:buClr>
                <a:schemeClr val="accent1"/>
              </a:buClr>
              <a:buSzPts val="1100"/>
              <a:buFont typeface="Calibri"/>
              <a:buNone/>
              <a:defRPr sz="12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accent1"/>
              </a:buClr>
              <a:buSzPts val="1100"/>
              <a:buFont typeface="Calibri"/>
              <a:buNone/>
              <a:defRPr sz="11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accent1"/>
              </a:buClr>
              <a:buSzPts val="1100"/>
              <a:buFont typeface="Calibri"/>
              <a:buNone/>
              <a:defRPr sz="11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00"/>
              </a:spcBef>
              <a:spcAft>
                <a:spcPts val="0"/>
              </a:spcAft>
              <a:buClr>
                <a:schemeClr val="accent1"/>
              </a:buClr>
              <a:buSzPts val="1100"/>
              <a:buFont typeface="Calibri"/>
              <a:buNone/>
              <a:defRPr sz="11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00"/>
              </a:spcBef>
              <a:spcAft>
                <a:spcPts val="0"/>
              </a:spcAft>
              <a:buClr>
                <a:schemeClr val="accent1"/>
              </a:buClr>
              <a:buSzPts val="1100"/>
              <a:buFont typeface="Calibri"/>
              <a:buNone/>
              <a:defRPr sz="11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00"/>
              </a:spcBef>
              <a:spcAft>
                <a:spcPts val="0"/>
              </a:spcAft>
              <a:buClr>
                <a:schemeClr val="accent1"/>
              </a:buClr>
              <a:buSzPts val="1100"/>
              <a:buFont typeface="Calibri"/>
              <a:buNone/>
              <a:defRPr sz="11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00"/>
              </a:spcBef>
              <a:spcAft>
                <a:spcPts val="300"/>
              </a:spcAft>
              <a:buClr>
                <a:schemeClr val="accent1"/>
              </a:buClr>
              <a:buSzPts val="1100"/>
              <a:buFont typeface="Calibri"/>
              <a:buNone/>
              <a:defRPr sz="1100" b="0" i="0" u="none" strike="noStrike" cap="none">
                <a:solidFill>
                  <a:srgbClr val="888888"/>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cxnSp>
        <p:nvCxnSpPr>
          <p:cNvPr id="97" name="Shape 97"/>
          <p:cNvCxnSpPr/>
          <p:nvPr/>
        </p:nvCxnSpPr>
        <p:spPr>
          <a:xfrm>
            <a:off x="905744" y="3257550"/>
            <a:ext cx="7406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822960" y="214952"/>
            <a:ext cx="7543800" cy="1088100"/>
          </a:xfrm>
          <a:prstGeom prst="rect">
            <a:avLst/>
          </a:prstGeom>
          <a:noFill/>
          <a:ln>
            <a:noFill/>
          </a:ln>
        </p:spPr>
        <p:txBody>
          <a:bodyPr spcFirstLastPara="1" wrap="square" lIns="68575" tIns="68575" rIns="68575" bIns="68575" anchor="b" anchorCtr="0"/>
          <a:lstStyle>
            <a:lvl1pPr marR="0" lvl="0" algn="l" rtl="0">
              <a:lnSpc>
                <a:spcPct val="85000"/>
              </a:lnSpc>
              <a:spcBef>
                <a:spcPts val="0"/>
              </a:spcBef>
              <a:spcAft>
                <a:spcPts val="0"/>
              </a:spcAft>
              <a:buClr>
                <a:srgbClr val="3F3F3F"/>
              </a:buClr>
              <a:buSzPts val="1100"/>
              <a:buFont typeface="Calibri"/>
              <a:buNone/>
              <a:defRPr sz="36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Shape 100"/>
          <p:cNvSpPr txBox="1">
            <a:spLocks noGrp="1"/>
          </p:cNvSpPr>
          <p:nvPr>
            <p:ph type="body" idx="1"/>
          </p:nvPr>
        </p:nvSpPr>
        <p:spPr>
          <a:xfrm>
            <a:off x="822959" y="1384300"/>
            <a:ext cx="3703200" cy="30174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01" name="Shape 101"/>
          <p:cNvSpPr txBox="1">
            <a:spLocks noGrp="1"/>
          </p:cNvSpPr>
          <p:nvPr>
            <p:ph type="body" idx="2"/>
          </p:nvPr>
        </p:nvSpPr>
        <p:spPr>
          <a:xfrm>
            <a:off x="4663440" y="1384301"/>
            <a:ext cx="3703200" cy="30174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822960" y="214952"/>
            <a:ext cx="7543800" cy="1088100"/>
          </a:xfrm>
          <a:prstGeom prst="rect">
            <a:avLst/>
          </a:prstGeom>
          <a:noFill/>
          <a:ln>
            <a:noFill/>
          </a:ln>
        </p:spPr>
        <p:txBody>
          <a:bodyPr spcFirstLastPara="1" wrap="square" lIns="68575" tIns="68575" rIns="68575" bIns="68575" anchor="b" anchorCtr="0"/>
          <a:lstStyle>
            <a:lvl1pPr marR="0" lvl="0" algn="l" rtl="0">
              <a:lnSpc>
                <a:spcPct val="85000"/>
              </a:lnSpc>
              <a:spcBef>
                <a:spcPts val="0"/>
              </a:spcBef>
              <a:spcAft>
                <a:spcPts val="0"/>
              </a:spcAft>
              <a:buClr>
                <a:srgbClr val="3F3F3F"/>
              </a:buClr>
              <a:buSzPts val="1100"/>
              <a:buFont typeface="Calibri"/>
              <a:buNone/>
              <a:defRPr sz="36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Shape 107"/>
          <p:cNvSpPr txBox="1">
            <a:spLocks noGrp="1"/>
          </p:cNvSpPr>
          <p:nvPr>
            <p:ph type="body" idx="1"/>
          </p:nvPr>
        </p:nvSpPr>
        <p:spPr>
          <a:xfrm>
            <a:off x="822960" y="1384539"/>
            <a:ext cx="3703200" cy="552000"/>
          </a:xfrm>
          <a:prstGeom prst="rect">
            <a:avLst/>
          </a:prstGeom>
          <a:noFill/>
          <a:ln>
            <a:noFill/>
          </a:ln>
        </p:spPr>
        <p:txBody>
          <a:bodyPr spcFirstLastPara="1" wrap="square" lIns="68575" tIns="68575" rIns="68575" bIns="68575" anchor="ctr" anchorCtr="0"/>
          <a:lstStyle>
            <a:lvl1pPr marL="457200" marR="0" lvl="0" indent="-228600" algn="l" rtl="0">
              <a:lnSpc>
                <a:spcPct val="90000"/>
              </a:lnSpc>
              <a:spcBef>
                <a:spcPts val="900"/>
              </a:spcBef>
              <a:spcAft>
                <a:spcPts val="0"/>
              </a:spcAft>
              <a:buClr>
                <a:schemeClr val="accent1"/>
              </a:buClr>
              <a:buSzPts val="1500"/>
              <a:buFont typeface="Calibri"/>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400"/>
              <a:buFont typeface="Calibri"/>
              <a:buNone/>
              <a:defRPr sz="1500" b="1"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300"/>
              </a:spcBef>
              <a:spcAft>
                <a:spcPts val="0"/>
              </a:spcAft>
              <a:buClr>
                <a:schemeClr val="accent1"/>
              </a:buClr>
              <a:buSzPts val="1100"/>
              <a:buFont typeface="Calibri"/>
              <a:buNone/>
              <a:defRPr sz="1400" b="1"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300"/>
              </a:spcBef>
              <a:spcAft>
                <a:spcPts val="30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9pPr>
          </a:lstStyle>
          <a:p>
            <a:endParaRPr/>
          </a:p>
        </p:txBody>
      </p:sp>
      <p:sp>
        <p:nvSpPr>
          <p:cNvPr id="108" name="Shape 108"/>
          <p:cNvSpPr txBox="1">
            <a:spLocks noGrp="1"/>
          </p:cNvSpPr>
          <p:nvPr>
            <p:ph type="body" idx="2"/>
          </p:nvPr>
        </p:nvSpPr>
        <p:spPr>
          <a:xfrm>
            <a:off x="822960" y="1936750"/>
            <a:ext cx="3703200" cy="25338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09" name="Shape 109"/>
          <p:cNvSpPr txBox="1">
            <a:spLocks noGrp="1"/>
          </p:cNvSpPr>
          <p:nvPr>
            <p:ph type="body" idx="3"/>
          </p:nvPr>
        </p:nvSpPr>
        <p:spPr>
          <a:xfrm>
            <a:off x="4663440" y="1384539"/>
            <a:ext cx="3703200" cy="552000"/>
          </a:xfrm>
          <a:prstGeom prst="rect">
            <a:avLst/>
          </a:prstGeom>
          <a:noFill/>
          <a:ln>
            <a:noFill/>
          </a:ln>
        </p:spPr>
        <p:txBody>
          <a:bodyPr spcFirstLastPara="1" wrap="square" lIns="68575" tIns="68575" rIns="68575" bIns="68575" anchor="ctr" anchorCtr="0"/>
          <a:lstStyle>
            <a:lvl1pPr marL="457200" marR="0" lvl="0" indent="-228600" algn="l" rtl="0">
              <a:lnSpc>
                <a:spcPct val="90000"/>
              </a:lnSpc>
              <a:spcBef>
                <a:spcPts val="900"/>
              </a:spcBef>
              <a:spcAft>
                <a:spcPts val="0"/>
              </a:spcAft>
              <a:buClr>
                <a:schemeClr val="accent1"/>
              </a:buClr>
              <a:buSzPts val="1500"/>
              <a:buFont typeface="Calibri"/>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400"/>
              <a:buFont typeface="Calibri"/>
              <a:buNone/>
              <a:defRPr sz="1500" b="1"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300"/>
              </a:spcBef>
              <a:spcAft>
                <a:spcPts val="0"/>
              </a:spcAft>
              <a:buClr>
                <a:schemeClr val="accent1"/>
              </a:buClr>
              <a:buSzPts val="1100"/>
              <a:buFont typeface="Calibri"/>
              <a:buNone/>
              <a:defRPr sz="1400" b="1"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300"/>
              </a:spcBef>
              <a:spcAft>
                <a:spcPts val="30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9pPr>
          </a:lstStyle>
          <a:p>
            <a:endParaRPr/>
          </a:p>
        </p:txBody>
      </p:sp>
      <p:sp>
        <p:nvSpPr>
          <p:cNvPr id="110" name="Shape 110"/>
          <p:cNvSpPr txBox="1">
            <a:spLocks noGrp="1"/>
          </p:cNvSpPr>
          <p:nvPr>
            <p:ph type="body" idx="4"/>
          </p:nvPr>
        </p:nvSpPr>
        <p:spPr>
          <a:xfrm>
            <a:off x="4663440" y="1936750"/>
            <a:ext cx="3703200" cy="25338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822960" y="214952"/>
            <a:ext cx="7543800" cy="1088100"/>
          </a:xfrm>
          <a:prstGeom prst="rect">
            <a:avLst/>
          </a:prstGeom>
          <a:noFill/>
          <a:ln>
            <a:noFill/>
          </a:ln>
        </p:spPr>
        <p:txBody>
          <a:bodyPr spcFirstLastPara="1" wrap="square" lIns="68575" tIns="68575" rIns="68575" bIns="68575" anchor="b" anchorCtr="0"/>
          <a:lstStyle>
            <a:lvl1pPr marR="0" lvl="0" algn="l" rtl="0">
              <a:lnSpc>
                <a:spcPct val="85000"/>
              </a:lnSpc>
              <a:spcBef>
                <a:spcPts val="0"/>
              </a:spcBef>
              <a:spcAft>
                <a:spcPts val="0"/>
              </a:spcAft>
              <a:buClr>
                <a:srgbClr val="3F3F3F"/>
              </a:buClr>
              <a:buSzPts val="1100"/>
              <a:buFont typeface="Calibri"/>
              <a:buNone/>
              <a:defRPr sz="36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6" name="Shape 116"/>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19"/>
        <p:cNvGrpSpPr/>
        <p:nvPr/>
      </p:nvGrpSpPr>
      <p:grpSpPr>
        <a:xfrm>
          <a:off x="0" y="0"/>
          <a:ext cx="0" cy="0"/>
          <a:chOff x="0" y="0"/>
          <a:chExt cx="0" cy="0"/>
        </a:xfrm>
      </p:grpSpPr>
      <p:sp>
        <p:nvSpPr>
          <p:cNvPr id="120" name="Shape 120"/>
          <p:cNvSpPr/>
          <p:nvPr/>
        </p:nvSpPr>
        <p:spPr>
          <a:xfrm>
            <a:off x="12" y="0"/>
            <a:ext cx="3038100" cy="51435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1" name="Shape 121"/>
          <p:cNvSpPr/>
          <p:nvPr/>
        </p:nvSpPr>
        <p:spPr>
          <a:xfrm>
            <a:off x="3030053" y="0"/>
            <a:ext cx="48000" cy="51435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2" name="Shape 122"/>
          <p:cNvSpPr txBox="1">
            <a:spLocks noGrp="1"/>
          </p:cNvSpPr>
          <p:nvPr>
            <p:ph type="title"/>
          </p:nvPr>
        </p:nvSpPr>
        <p:spPr>
          <a:xfrm>
            <a:off x="342900" y="445769"/>
            <a:ext cx="2400300" cy="1714500"/>
          </a:xfrm>
          <a:prstGeom prst="rect">
            <a:avLst/>
          </a:prstGeom>
          <a:noFill/>
          <a:ln>
            <a:noFill/>
          </a:ln>
        </p:spPr>
        <p:txBody>
          <a:bodyPr spcFirstLastPara="1" wrap="square" lIns="68575" tIns="68575" rIns="68575" bIns="68575" anchor="b" anchorCtr="0"/>
          <a:lstStyle>
            <a:lvl1pPr marR="0" lvl="0" algn="l" rtl="0">
              <a:lnSpc>
                <a:spcPct val="85000"/>
              </a:lnSpc>
              <a:spcBef>
                <a:spcPts val="0"/>
              </a:spcBef>
              <a:spcAft>
                <a:spcPts val="0"/>
              </a:spcAft>
              <a:buClr>
                <a:srgbClr val="FFFFFF"/>
              </a:buClr>
              <a:buSzPts val="1100"/>
              <a:buFont typeface="Calibri"/>
              <a:buNone/>
              <a:defRPr sz="2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Shape 123"/>
          <p:cNvSpPr txBox="1">
            <a:spLocks noGrp="1"/>
          </p:cNvSpPr>
          <p:nvPr>
            <p:ph type="body" idx="1"/>
          </p:nvPr>
        </p:nvSpPr>
        <p:spPr>
          <a:xfrm>
            <a:off x="3600450" y="548640"/>
            <a:ext cx="4869300" cy="39432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24" name="Shape 124"/>
          <p:cNvSpPr txBox="1">
            <a:spLocks noGrp="1"/>
          </p:cNvSpPr>
          <p:nvPr>
            <p:ph type="body" idx="2"/>
          </p:nvPr>
        </p:nvSpPr>
        <p:spPr>
          <a:xfrm>
            <a:off x="342900" y="2194560"/>
            <a:ext cx="2400300" cy="25344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900"/>
              </a:spcBef>
              <a:spcAft>
                <a:spcPts val="0"/>
              </a:spcAft>
              <a:buClr>
                <a:schemeClr val="accent1"/>
              </a:buClr>
              <a:buSzPts val="1500"/>
              <a:buFont typeface="Calibri"/>
              <a:buNone/>
              <a:defRPr sz="11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300"/>
              </a:spcBef>
              <a:spcAft>
                <a:spcPts val="0"/>
              </a:spcAft>
              <a:buClr>
                <a:schemeClr val="accent1"/>
              </a:buClr>
              <a:buSzPts val="1100"/>
              <a:buFont typeface="Calibri"/>
              <a:buNone/>
              <a:defRPr sz="800" b="0"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300"/>
              </a:spcBef>
              <a:spcAft>
                <a:spcPts val="30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349134" y="4844839"/>
            <a:ext cx="19638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ftr" idx="11"/>
          </p:nvPr>
        </p:nvSpPr>
        <p:spPr>
          <a:xfrm>
            <a:off x="3600450" y="4844839"/>
            <a:ext cx="34863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7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28"/>
        <p:cNvGrpSpPr/>
        <p:nvPr/>
      </p:nvGrpSpPr>
      <p:grpSpPr>
        <a:xfrm>
          <a:off x="0" y="0"/>
          <a:ext cx="0" cy="0"/>
          <a:chOff x="0" y="0"/>
          <a:chExt cx="0" cy="0"/>
        </a:xfrm>
      </p:grpSpPr>
      <p:sp>
        <p:nvSpPr>
          <p:cNvPr id="129" name="Shape 129"/>
          <p:cNvSpPr/>
          <p:nvPr/>
        </p:nvSpPr>
        <p:spPr>
          <a:xfrm>
            <a:off x="0" y="3714750"/>
            <a:ext cx="9141600" cy="14289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0" name="Shape 130"/>
          <p:cNvSpPr/>
          <p:nvPr/>
        </p:nvSpPr>
        <p:spPr>
          <a:xfrm>
            <a:off x="11" y="368630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1" name="Shape 131"/>
          <p:cNvSpPr txBox="1">
            <a:spLocks noGrp="1"/>
          </p:cNvSpPr>
          <p:nvPr>
            <p:ph type="title"/>
          </p:nvPr>
        </p:nvSpPr>
        <p:spPr>
          <a:xfrm>
            <a:off x="822960" y="3806190"/>
            <a:ext cx="7584900" cy="617100"/>
          </a:xfrm>
          <a:prstGeom prst="rect">
            <a:avLst/>
          </a:prstGeom>
          <a:noFill/>
          <a:ln>
            <a:noFill/>
          </a:ln>
        </p:spPr>
        <p:txBody>
          <a:bodyPr spcFirstLastPara="1" wrap="square" lIns="68575" tIns="68575" rIns="68575" bIns="68575" anchor="b" anchorCtr="0"/>
          <a:lstStyle>
            <a:lvl1pPr marR="0" lvl="0" algn="l" rtl="0">
              <a:lnSpc>
                <a:spcPct val="85000"/>
              </a:lnSpc>
              <a:spcBef>
                <a:spcPts val="0"/>
              </a:spcBef>
              <a:spcAft>
                <a:spcPts val="0"/>
              </a:spcAft>
              <a:buClr>
                <a:srgbClr val="FFFFFF"/>
              </a:buClr>
              <a:buSzPts val="1100"/>
              <a:buFont typeface="Calibri"/>
              <a:buNone/>
              <a:defRPr sz="2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2" name="Shape 132"/>
          <p:cNvSpPr>
            <a:spLocks noGrp="1"/>
          </p:cNvSpPr>
          <p:nvPr>
            <p:ph type="pic" idx="2"/>
          </p:nvPr>
        </p:nvSpPr>
        <p:spPr>
          <a:xfrm>
            <a:off x="11" y="0"/>
            <a:ext cx="9144000" cy="3686400"/>
          </a:xfrm>
          <a:prstGeom prst="rect">
            <a:avLst/>
          </a:prstGeom>
          <a:blipFill rotWithShape="1">
            <a:blip r:embed="rId2">
              <a:alphaModFix/>
            </a:blip>
            <a:stretch>
              <a:fillRect/>
            </a:stretch>
          </a:blipFill>
          <a:ln>
            <a:noFill/>
          </a:ln>
        </p:spPr>
        <p:txBody>
          <a:bodyPr spcFirstLastPara="1" wrap="square" lIns="68575" tIns="68575" rIns="68575" bIns="68575" anchor="t" anchorCtr="0"/>
          <a:lstStyle>
            <a:lvl1pPr marR="0" lvl="0" algn="l" rtl="0">
              <a:lnSpc>
                <a:spcPct val="90000"/>
              </a:lnSpc>
              <a:spcBef>
                <a:spcPts val="900"/>
              </a:spcBef>
              <a:spcAft>
                <a:spcPts val="0"/>
              </a:spcAft>
              <a:buClr>
                <a:schemeClr val="accent1"/>
              </a:buClr>
              <a:buSzPts val="1100"/>
              <a:buFont typeface="Calibri"/>
              <a:buNone/>
              <a:defRPr sz="24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100"/>
              <a:buFont typeface="Calibri"/>
              <a:buNone/>
              <a:defRPr sz="2100" b="0" i="0" u="none" strike="noStrike" cap="none">
                <a:solidFill>
                  <a:srgbClr val="3F3F3F"/>
                </a:solidFill>
                <a:latin typeface="Calibri"/>
                <a:ea typeface="Calibri"/>
                <a:cs typeface="Calibri"/>
                <a:sym typeface="Calibri"/>
              </a:defRPr>
            </a:lvl2pPr>
            <a:lvl3pPr marR="0" lvl="2" algn="l" rtl="0">
              <a:lnSpc>
                <a:spcPct val="90000"/>
              </a:lnSpc>
              <a:spcBef>
                <a:spcPts val="300"/>
              </a:spcBef>
              <a:spcAft>
                <a:spcPts val="0"/>
              </a:spcAft>
              <a:buClr>
                <a:schemeClr val="accent1"/>
              </a:buClr>
              <a:buSzPts val="1100"/>
              <a:buFont typeface="Calibri"/>
              <a:buNone/>
              <a:defRPr sz="1800" b="0" i="0" u="none" strike="noStrike" cap="none">
                <a:solidFill>
                  <a:srgbClr val="3F3F3F"/>
                </a:solidFill>
                <a:latin typeface="Calibri"/>
                <a:ea typeface="Calibri"/>
                <a:cs typeface="Calibri"/>
                <a:sym typeface="Calibri"/>
              </a:defRPr>
            </a:lvl3pPr>
            <a:lvl4pPr marR="0" lvl="3" algn="l"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4pPr>
            <a:lvl5pPr marR="0" lvl="4" algn="l"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5pPr>
            <a:lvl6pPr marR="0" lvl="5" algn="l"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6pPr>
            <a:lvl7pPr marR="0" lvl="6" algn="l"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7pPr>
            <a:lvl8pPr marR="0" lvl="7" algn="l"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8pPr>
            <a:lvl9pPr marR="0" lvl="8" algn="l" rtl="0">
              <a:lnSpc>
                <a:spcPct val="90000"/>
              </a:lnSpc>
              <a:spcBef>
                <a:spcPts val="300"/>
              </a:spcBef>
              <a:spcAft>
                <a:spcPts val="30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133" name="Shape 133"/>
          <p:cNvSpPr txBox="1">
            <a:spLocks noGrp="1"/>
          </p:cNvSpPr>
          <p:nvPr>
            <p:ph type="body" idx="1"/>
          </p:nvPr>
        </p:nvSpPr>
        <p:spPr>
          <a:xfrm>
            <a:off x="822960" y="4430267"/>
            <a:ext cx="7584900" cy="4458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0"/>
              </a:spcBef>
              <a:spcAft>
                <a:spcPts val="0"/>
              </a:spcAft>
              <a:buClr>
                <a:schemeClr val="accent1"/>
              </a:buClr>
              <a:buSzPts val="1500"/>
              <a:buFont typeface="Calibri"/>
              <a:buNone/>
              <a:defRPr sz="11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300"/>
              </a:spcBef>
              <a:spcAft>
                <a:spcPts val="0"/>
              </a:spcAft>
              <a:buClr>
                <a:schemeClr val="accent1"/>
              </a:buClr>
              <a:buSzPts val="1100"/>
              <a:buFont typeface="Calibri"/>
              <a:buNone/>
              <a:defRPr sz="800" b="0"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300"/>
              </a:spcBef>
              <a:spcAft>
                <a:spcPts val="30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9pPr>
          </a:lstStyle>
          <a:p>
            <a:endParaRPr/>
          </a:p>
        </p:txBody>
      </p:sp>
      <p:sp>
        <p:nvSpPr>
          <p:cNvPr id="134" name="Shape 134"/>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22960" y="214952"/>
            <a:ext cx="7543800" cy="1088100"/>
          </a:xfrm>
          <a:prstGeom prst="rect">
            <a:avLst/>
          </a:prstGeom>
          <a:noFill/>
          <a:ln>
            <a:noFill/>
          </a:ln>
        </p:spPr>
        <p:txBody>
          <a:bodyPr spcFirstLastPara="1" wrap="square" lIns="68575" tIns="68575" rIns="68575" bIns="68575" anchor="b" anchorCtr="0"/>
          <a:lstStyle>
            <a:lvl1pPr marR="0" lvl="0" algn="l" rtl="0">
              <a:lnSpc>
                <a:spcPct val="85000"/>
              </a:lnSpc>
              <a:spcBef>
                <a:spcPts val="0"/>
              </a:spcBef>
              <a:spcAft>
                <a:spcPts val="0"/>
              </a:spcAft>
              <a:buClr>
                <a:srgbClr val="3F3F3F"/>
              </a:buClr>
              <a:buSzPts val="1100"/>
              <a:buFont typeface="Calibri"/>
              <a:buNone/>
              <a:defRPr sz="36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body" idx="1"/>
          </p:nvPr>
        </p:nvSpPr>
        <p:spPr>
          <a:xfrm rot="5400000">
            <a:off x="3086160" y="-878900"/>
            <a:ext cx="3017400" cy="75438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43"/>
        <p:cNvGrpSpPr/>
        <p:nvPr/>
      </p:nvGrpSpPr>
      <p:grpSpPr>
        <a:xfrm>
          <a:off x="0" y="0"/>
          <a:ext cx="0" cy="0"/>
          <a:chOff x="0" y="0"/>
          <a:chExt cx="0" cy="0"/>
        </a:xfrm>
      </p:grpSpPr>
      <p:sp>
        <p:nvSpPr>
          <p:cNvPr id="144" name="Shape 144"/>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5" name="Shape 145"/>
          <p:cNvSpPr/>
          <p:nvPr/>
        </p:nvSpPr>
        <p:spPr>
          <a:xfrm>
            <a:off x="11"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6" name="Shape 146"/>
          <p:cNvSpPr txBox="1">
            <a:spLocks noGrp="1"/>
          </p:cNvSpPr>
          <p:nvPr>
            <p:ph type="title"/>
          </p:nvPr>
        </p:nvSpPr>
        <p:spPr>
          <a:xfrm rot="5400000">
            <a:off x="5370601" y="1484234"/>
            <a:ext cx="4317900" cy="1971600"/>
          </a:xfrm>
          <a:prstGeom prst="rect">
            <a:avLst/>
          </a:prstGeom>
          <a:noFill/>
          <a:ln>
            <a:noFill/>
          </a:ln>
        </p:spPr>
        <p:txBody>
          <a:bodyPr spcFirstLastPara="1" wrap="square" lIns="68575" tIns="68575" rIns="68575" bIns="68575" anchor="b" anchorCtr="0"/>
          <a:lstStyle>
            <a:lvl1pPr marR="0" lvl="0" algn="l" rtl="0">
              <a:lnSpc>
                <a:spcPct val="85000"/>
              </a:lnSpc>
              <a:spcBef>
                <a:spcPts val="0"/>
              </a:spcBef>
              <a:spcAft>
                <a:spcPts val="0"/>
              </a:spcAft>
              <a:buClr>
                <a:srgbClr val="3F3F3F"/>
              </a:buClr>
              <a:buSzPts val="1100"/>
              <a:buFont typeface="Calibri"/>
              <a:buNone/>
              <a:defRPr sz="36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body" idx="1"/>
          </p:nvPr>
        </p:nvSpPr>
        <p:spPr>
          <a:xfrm rot="5400000">
            <a:off x="1370025" y="-430367"/>
            <a:ext cx="4317900" cy="58008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48" name="Shape 148"/>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p:nvPr/>
        </p:nvSpPr>
        <p:spPr>
          <a:xfrm>
            <a:off x="1" y="4800600"/>
            <a:ext cx="9144000" cy="3429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 name="Shape 52"/>
          <p:cNvSpPr/>
          <p:nvPr/>
        </p:nvSpPr>
        <p:spPr>
          <a:xfrm>
            <a:off x="0" y="4750737"/>
            <a:ext cx="9144000" cy="495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3" name="Shape 53"/>
          <p:cNvSpPr txBox="1">
            <a:spLocks noGrp="1"/>
          </p:cNvSpPr>
          <p:nvPr>
            <p:ph type="title"/>
          </p:nvPr>
        </p:nvSpPr>
        <p:spPr>
          <a:xfrm>
            <a:off x="822960" y="214952"/>
            <a:ext cx="7543800" cy="1088100"/>
          </a:xfrm>
          <a:prstGeom prst="rect">
            <a:avLst/>
          </a:prstGeom>
          <a:noFill/>
          <a:ln>
            <a:noFill/>
          </a:ln>
        </p:spPr>
        <p:txBody>
          <a:bodyPr spcFirstLastPara="1" wrap="square" lIns="68575" tIns="68575" rIns="68575" bIns="68575" anchor="b" anchorCtr="0"/>
          <a:lstStyle>
            <a:lvl1pPr marR="0" lvl="0" algn="l" rtl="0">
              <a:lnSpc>
                <a:spcPct val="85000"/>
              </a:lnSpc>
              <a:spcBef>
                <a:spcPts val="0"/>
              </a:spcBef>
              <a:spcAft>
                <a:spcPts val="0"/>
              </a:spcAft>
              <a:buClr>
                <a:srgbClr val="3F3F3F"/>
              </a:buClr>
              <a:buSzPts val="1100"/>
              <a:buFont typeface="Calibri"/>
              <a:buNone/>
              <a:defRPr sz="36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Shape 54"/>
          <p:cNvSpPr txBox="1">
            <a:spLocks noGrp="1"/>
          </p:cNvSpPr>
          <p:nvPr>
            <p:ph type="body" idx="1"/>
          </p:nvPr>
        </p:nvSpPr>
        <p:spPr>
          <a:xfrm>
            <a:off x="822960" y="1384300"/>
            <a:ext cx="7543800" cy="30174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cxnSp>
        <p:nvCxnSpPr>
          <p:cNvPr id="58" name="Shape 58"/>
          <p:cNvCxnSpPr/>
          <p:nvPr/>
        </p:nvCxnSpPr>
        <p:spPr>
          <a:xfrm>
            <a:off x="895149" y="1303384"/>
            <a:ext cx="747510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9ccFDG4WY8Y"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v0YSvtmACk"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342900" y="569214"/>
            <a:ext cx="8023800" cy="26745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accent2"/>
              </a:buClr>
              <a:buSzPts val="1100"/>
              <a:buFont typeface="Calibri"/>
              <a:buNone/>
            </a:pPr>
            <a:r>
              <a:rPr lang="en" sz="9000" b="1" i="0" u="none" strike="noStrike" cap="none">
                <a:solidFill>
                  <a:schemeClr val="accent2"/>
                </a:solidFill>
                <a:latin typeface="Calibri"/>
                <a:ea typeface="Calibri"/>
                <a:cs typeface="Calibri"/>
                <a:sym typeface="Calibri"/>
              </a:rPr>
              <a:t>All About Me</a:t>
            </a:r>
            <a:endParaRPr sz="9000" b="1" i="0" u="none" strike="noStrike" cap="none">
              <a:solidFill>
                <a:schemeClr val="accent2"/>
              </a:solidFill>
              <a:latin typeface="Calibri"/>
              <a:ea typeface="Calibri"/>
              <a:cs typeface="Calibri"/>
              <a:sym typeface="Calibri"/>
            </a:endParaRPr>
          </a:p>
          <a:p>
            <a:pPr marL="0" marR="0" lvl="0" indent="0" algn="l" rtl="0">
              <a:lnSpc>
                <a:spcPct val="85000"/>
              </a:lnSpc>
              <a:spcBef>
                <a:spcPts val="0"/>
              </a:spcBef>
              <a:spcAft>
                <a:spcPts val="0"/>
              </a:spcAft>
              <a:buClr>
                <a:schemeClr val="accent2"/>
              </a:buClr>
              <a:buSzPts val="1100"/>
              <a:buFont typeface="Calibri"/>
              <a:buNone/>
            </a:pPr>
            <a:r>
              <a:rPr lang="en" sz="2700" b="1">
                <a:solidFill>
                  <a:schemeClr val="accent2"/>
                </a:solidFill>
              </a:rPr>
              <a:t>Self-Image</a:t>
            </a:r>
            <a:endParaRPr sz="2700" b="1" i="0" u="none" strike="noStrike" cap="none">
              <a:solidFill>
                <a:schemeClr val="accent2"/>
              </a:solidFill>
              <a:latin typeface="Calibri"/>
              <a:ea typeface="Calibri"/>
              <a:cs typeface="Calibri"/>
              <a:sym typeface="Calibri"/>
            </a:endParaRPr>
          </a:p>
        </p:txBody>
      </p:sp>
      <p:sp>
        <p:nvSpPr>
          <p:cNvPr id="156" name="Shape 156"/>
          <p:cNvSpPr txBox="1"/>
          <p:nvPr/>
        </p:nvSpPr>
        <p:spPr>
          <a:xfrm>
            <a:off x="342900" y="3476297"/>
            <a:ext cx="8253300" cy="762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chemeClr val="accent3"/>
                </a:solidFill>
                <a:latin typeface="Calibri"/>
                <a:ea typeface="Calibri"/>
                <a:cs typeface="Calibri"/>
                <a:sym typeface="Calibri"/>
              </a:rPr>
              <a:t>Let’s Learn About Health!</a:t>
            </a:r>
            <a:endParaRPr sz="4500" b="1" i="0" u="none" strike="noStrike" cap="none">
              <a:solidFill>
                <a:schemeClr val="accent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chemeClr val="accent3"/>
                </a:solidFill>
                <a:latin typeface="Calibri"/>
                <a:ea typeface="Calibri"/>
                <a:cs typeface="Calibri"/>
                <a:sym typeface="Calibri"/>
              </a:rPr>
              <a:t>2nd Grade</a:t>
            </a:r>
            <a:endParaRPr sz="4500" b="1" i="0" u="none" strike="noStrike" cap="none">
              <a:solidFill>
                <a:schemeClr val="accent3"/>
              </a:solidFill>
              <a:latin typeface="Calibri"/>
              <a:ea typeface="Calibri"/>
              <a:cs typeface="Calibri"/>
              <a:sym typeface="Calibri"/>
            </a:endParaRPr>
          </a:p>
        </p:txBody>
      </p:sp>
      <p:pic>
        <p:nvPicPr>
          <p:cNvPr id="157" name="Shape 157" descr="File:El Sato Manga kid head.png"/>
          <p:cNvPicPr preferRelativeResize="0"/>
          <p:nvPr/>
        </p:nvPicPr>
        <p:blipFill rotWithShape="1">
          <a:blip r:embed="rId3">
            <a:alphaModFix/>
          </a:blip>
          <a:srcRect/>
          <a:stretch/>
        </p:blipFill>
        <p:spPr>
          <a:xfrm>
            <a:off x="6562396" y="2069612"/>
            <a:ext cx="2498271" cy="28133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822960" y="214952"/>
            <a:ext cx="7543800" cy="1088100"/>
          </a:xfrm>
          <a:prstGeom prst="rect">
            <a:avLst/>
          </a:prstGeom>
        </p:spPr>
        <p:txBody>
          <a:bodyPr spcFirstLastPara="1" wrap="square" lIns="68575" tIns="68575" rIns="68575" bIns="68575" anchor="b" anchorCtr="0">
            <a:noAutofit/>
          </a:bodyPr>
          <a:lstStyle/>
          <a:p>
            <a:pPr marL="0" lvl="0" indent="0">
              <a:spcBef>
                <a:spcPts val="0"/>
              </a:spcBef>
              <a:spcAft>
                <a:spcPts val="0"/>
              </a:spcAft>
              <a:buNone/>
            </a:pPr>
            <a:r>
              <a:rPr lang="en" b="1">
                <a:solidFill>
                  <a:srgbClr val="FF0000"/>
                </a:solidFill>
              </a:rPr>
              <a:t>It’s Your Turn...</a:t>
            </a:r>
            <a:endParaRPr b="1">
              <a:solidFill>
                <a:srgbClr val="FF0000"/>
              </a:solidFill>
            </a:endParaRPr>
          </a:p>
        </p:txBody>
      </p:sp>
      <p:sp>
        <p:nvSpPr>
          <p:cNvPr id="233" name="Shape 233"/>
          <p:cNvSpPr txBox="1">
            <a:spLocks noGrp="1"/>
          </p:cNvSpPr>
          <p:nvPr>
            <p:ph type="body" idx="1"/>
          </p:nvPr>
        </p:nvSpPr>
        <p:spPr>
          <a:xfrm>
            <a:off x="822960" y="1384300"/>
            <a:ext cx="7543800" cy="3017400"/>
          </a:xfrm>
          <a:prstGeom prst="rect">
            <a:avLst/>
          </a:prstGeom>
        </p:spPr>
        <p:txBody>
          <a:bodyPr spcFirstLastPara="1" wrap="square" lIns="68575" tIns="68575" rIns="68575" bIns="68575" anchor="t" anchorCtr="0">
            <a:noAutofit/>
          </a:bodyPr>
          <a:lstStyle/>
          <a:p>
            <a:pPr marL="0" lvl="0" indent="0">
              <a:spcBef>
                <a:spcPts val="900"/>
              </a:spcBef>
              <a:spcAft>
                <a:spcPts val="0"/>
              </a:spcAft>
              <a:buNone/>
            </a:pPr>
            <a:r>
              <a:rPr lang="en" sz="2400" b="1">
                <a:solidFill>
                  <a:srgbClr val="0000FF"/>
                </a:solidFill>
              </a:rPr>
              <a:t>Treat yourself kindly. Don’t bully yourself. On your paper, write three or more compliments to yourself.</a:t>
            </a:r>
            <a:endParaRPr sz="2400" b="1">
              <a:solidFill>
                <a:srgbClr val="0000FF"/>
              </a:solidFill>
            </a:endParaRPr>
          </a:p>
        </p:txBody>
      </p:sp>
      <p:pic>
        <p:nvPicPr>
          <p:cNvPr id="234" name="Shape 234"/>
          <p:cNvPicPr preferRelativeResize="0"/>
          <p:nvPr/>
        </p:nvPicPr>
        <p:blipFill>
          <a:blip r:embed="rId3">
            <a:alphaModFix/>
          </a:blip>
          <a:stretch>
            <a:fillRect/>
          </a:stretch>
        </p:blipFill>
        <p:spPr>
          <a:xfrm>
            <a:off x="3185325" y="2298150"/>
            <a:ext cx="1973275" cy="2422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822960" y="214952"/>
            <a:ext cx="7543800" cy="1088100"/>
          </a:xfrm>
          <a:prstGeom prst="rect">
            <a:avLst/>
          </a:prstGeom>
        </p:spPr>
        <p:txBody>
          <a:bodyPr spcFirstLastPara="1" wrap="square" lIns="68575" tIns="68575" rIns="68575" bIns="68575" anchor="b" anchorCtr="0">
            <a:noAutofit/>
          </a:bodyPr>
          <a:lstStyle/>
          <a:p>
            <a:pPr marL="0" lvl="0" indent="0">
              <a:spcBef>
                <a:spcPts val="0"/>
              </a:spcBef>
              <a:spcAft>
                <a:spcPts val="0"/>
              </a:spcAft>
              <a:buNone/>
            </a:pPr>
            <a:r>
              <a:rPr lang="en" b="1">
                <a:solidFill>
                  <a:srgbClr val="FF0000"/>
                </a:solidFill>
              </a:rPr>
              <a:t>Goal: Positive Self-Image</a:t>
            </a:r>
            <a:endParaRPr b="1">
              <a:solidFill>
                <a:srgbClr val="FF0000"/>
              </a:solidFill>
            </a:endParaRPr>
          </a:p>
        </p:txBody>
      </p:sp>
      <p:sp>
        <p:nvSpPr>
          <p:cNvPr id="240" name="Shape 240"/>
          <p:cNvSpPr txBox="1">
            <a:spLocks noGrp="1"/>
          </p:cNvSpPr>
          <p:nvPr>
            <p:ph type="body" idx="1"/>
          </p:nvPr>
        </p:nvSpPr>
        <p:spPr>
          <a:xfrm>
            <a:off x="822960" y="1384300"/>
            <a:ext cx="7543800" cy="3017400"/>
          </a:xfrm>
          <a:prstGeom prst="rect">
            <a:avLst/>
          </a:prstGeom>
        </p:spPr>
        <p:txBody>
          <a:bodyPr spcFirstLastPara="1" wrap="square" lIns="68575" tIns="68575" rIns="68575" bIns="68575" anchor="t" anchorCtr="0">
            <a:noAutofit/>
          </a:bodyPr>
          <a:lstStyle/>
          <a:p>
            <a:pPr marL="0" lvl="0" indent="0">
              <a:spcBef>
                <a:spcPts val="900"/>
              </a:spcBef>
              <a:spcAft>
                <a:spcPts val="0"/>
              </a:spcAft>
              <a:buNone/>
            </a:pPr>
            <a:r>
              <a:rPr lang="en" sz="2400" b="1">
                <a:solidFill>
                  <a:srgbClr val="9900FF"/>
                </a:solidFill>
              </a:rPr>
              <a:t>Your goal is to have a positive self-image, which can influence future success. </a:t>
            </a:r>
            <a:endParaRPr sz="2400" b="1">
              <a:solidFill>
                <a:srgbClr val="9900FF"/>
              </a:solidFill>
            </a:endParaRPr>
          </a:p>
          <a:p>
            <a:pPr marL="0" lvl="0" indent="0">
              <a:spcBef>
                <a:spcPts val="900"/>
              </a:spcBef>
              <a:spcAft>
                <a:spcPts val="0"/>
              </a:spcAft>
              <a:buNone/>
            </a:pPr>
            <a:r>
              <a:rPr lang="en" sz="2400" b="1">
                <a:solidFill>
                  <a:srgbClr val="9900FF"/>
                </a:solidFill>
              </a:rPr>
              <a:t>How can a positive self-image help you reach your goals? </a:t>
            </a:r>
            <a:endParaRPr sz="2400" b="1">
              <a:solidFill>
                <a:srgbClr val="9900FF"/>
              </a:solidFill>
            </a:endParaRPr>
          </a:p>
        </p:txBody>
      </p:sp>
      <p:pic>
        <p:nvPicPr>
          <p:cNvPr id="241" name="Shape 241"/>
          <p:cNvPicPr preferRelativeResize="0"/>
          <p:nvPr/>
        </p:nvPicPr>
        <p:blipFill>
          <a:blip r:embed="rId3">
            <a:alphaModFix/>
          </a:blip>
          <a:stretch>
            <a:fillRect/>
          </a:stretch>
        </p:blipFill>
        <p:spPr>
          <a:xfrm>
            <a:off x="1819050" y="2881825"/>
            <a:ext cx="1355475" cy="1849675"/>
          </a:xfrm>
          <a:prstGeom prst="rect">
            <a:avLst/>
          </a:prstGeom>
          <a:noFill/>
          <a:ln>
            <a:noFill/>
          </a:ln>
        </p:spPr>
      </p:pic>
      <p:pic>
        <p:nvPicPr>
          <p:cNvPr id="242" name="Shape 242"/>
          <p:cNvPicPr preferRelativeResize="0"/>
          <p:nvPr/>
        </p:nvPicPr>
        <p:blipFill>
          <a:blip r:embed="rId4">
            <a:alphaModFix/>
          </a:blip>
          <a:stretch>
            <a:fillRect/>
          </a:stretch>
        </p:blipFill>
        <p:spPr>
          <a:xfrm>
            <a:off x="3497976" y="2952576"/>
            <a:ext cx="1521975" cy="1778925"/>
          </a:xfrm>
          <a:prstGeom prst="rect">
            <a:avLst/>
          </a:prstGeom>
          <a:noFill/>
          <a:ln>
            <a:noFill/>
          </a:ln>
        </p:spPr>
      </p:pic>
      <p:pic>
        <p:nvPicPr>
          <p:cNvPr id="243" name="Shape 243"/>
          <p:cNvPicPr preferRelativeResize="0"/>
          <p:nvPr/>
        </p:nvPicPr>
        <p:blipFill>
          <a:blip r:embed="rId5">
            <a:alphaModFix/>
          </a:blip>
          <a:stretch>
            <a:fillRect/>
          </a:stretch>
        </p:blipFill>
        <p:spPr>
          <a:xfrm>
            <a:off x="5576339" y="2952575"/>
            <a:ext cx="989136" cy="17789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822960" y="214952"/>
            <a:ext cx="7543800" cy="1088100"/>
          </a:xfrm>
          <a:prstGeom prst="rect">
            <a:avLst/>
          </a:prstGeom>
        </p:spPr>
        <p:txBody>
          <a:bodyPr spcFirstLastPara="1" wrap="square" lIns="68575" tIns="68575" rIns="68575" bIns="68575" anchor="b" anchorCtr="0">
            <a:noAutofit/>
          </a:bodyPr>
          <a:lstStyle/>
          <a:p>
            <a:pPr marL="0" lvl="0" indent="0">
              <a:spcBef>
                <a:spcPts val="0"/>
              </a:spcBef>
              <a:spcAft>
                <a:spcPts val="0"/>
              </a:spcAft>
              <a:buNone/>
            </a:pPr>
            <a:r>
              <a:rPr lang="en" b="1">
                <a:solidFill>
                  <a:srgbClr val="FF0000"/>
                </a:solidFill>
              </a:rPr>
              <a:t>What Should I Do?  </a:t>
            </a:r>
            <a:endParaRPr b="1">
              <a:solidFill>
                <a:srgbClr val="FF0000"/>
              </a:solidFill>
            </a:endParaRPr>
          </a:p>
        </p:txBody>
      </p:sp>
      <p:sp>
        <p:nvSpPr>
          <p:cNvPr id="249" name="Shape 249"/>
          <p:cNvSpPr txBox="1">
            <a:spLocks noGrp="1"/>
          </p:cNvSpPr>
          <p:nvPr>
            <p:ph type="body" idx="1"/>
          </p:nvPr>
        </p:nvSpPr>
        <p:spPr>
          <a:xfrm>
            <a:off x="822960" y="1384300"/>
            <a:ext cx="7543800" cy="3017400"/>
          </a:xfrm>
          <a:prstGeom prst="rect">
            <a:avLst/>
          </a:prstGeom>
        </p:spPr>
        <p:txBody>
          <a:bodyPr spcFirstLastPara="1" wrap="square" lIns="68575" tIns="68575" rIns="68575" bIns="68575" anchor="t" anchorCtr="0">
            <a:noAutofit/>
          </a:bodyPr>
          <a:lstStyle/>
          <a:p>
            <a:pPr marL="0" lvl="0" indent="0">
              <a:spcBef>
                <a:spcPts val="900"/>
              </a:spcBef>
              <a:spcAft>
                <a:spcPts val="0"/>
              </a:spcAft>
              <a:buNone/>
            </a:pPr>
            <a:r>
              <a:rPr lang="en" sz="2400" b="1">
                <a:solidFill>
                  <a:srgbClr val="0000FF"/>
                </a:solidFill>
              </a:rPr>
              <a:t>I’m the kid that does not do anything right. I’ve tried really hard to feel good about myself and tell myself positive things. But, it is not working. What should I do? </a:t>
            </a:r>
            <a:endParaRPr sz="2400" b="1">
              <a:solidFill>
                <a:srgbClr val="0000FF"/>
              </a:solidFill>
            </a:endParaRPr>
          </a:p>
        </p:txBody>
      </p:sp>
      <p:pic>
        <p:nvPicPr>
          <p:cNvPr id="250" name="Shape 250"/>
          <p:cNvPicPr preferRelativeResize="0"/>
          <p:nvPr/>
        </p:nvPicPr>
        <p:blipFill>
          <a:blip r:embed="rId3">
            <a:alphaModFix/>
          </a:blip>
          <a:stretch>
            <a:fillRect/>
          </a:stretch>
        </p:blipFill>
        <p:spPr>
          <a:xfrm>
            <a:off x="3359075" y="2659875"/>
            <a:ext cx="2265950" cy="207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822960" y="214952"/>
            <a:ext cx="7543800" cy="1088100"/>
          </a:xfrm>
          <a:prstGeom prst="rect">
            <a:avLst/>
          </a:prstGeom>
        </p:spPr>
        <p:txBody>
          <a:bodyPr spcFirstLastPara="1" wrap="square" lIns="68575" tIns="68575" rIns="68575" bIns="68575" anchor="b" anchorCtr="0">
            <a:noAutofit/>
          </a:bodyPr>
          <a:lstStyle/>
          <a:p>
            <a:pPr marL="0" lvl="0" indent="0">
              <a:spcBef>
                <a:spcPts val="0"/>
              </a:spcBef>
              <a:spcAft>
                <a:spcPts val="0"/>
              </a:spcAft>
              <a:buNone/>
            </a:pPr>
            <a:r>
              <a:rPr lang="en" b="1">
                <a:solidFill>
                  <a:srgbClr val="FF0000"/>
                </a:solidFill>
              </a:rPr>
              <a:t>We Can Help!</a:t>
            </a:r>
            <a:endParaRPr b="1">
              <a:solidFill>
                <a:srgbClr val="FF0000"/>
              </a:solidFill>
            </a:endParaRPr>
          </a:p>
        </p:txBody>
      </p:sp>
      <p:sp>
        <p:nvSpPr>
          <p:cNvPr id="256" name="Shape 256"/>
          <p:cNvSpPr txBox="1">
            <a:spLocks noGrp="1"/>
          </p:cNvSpPr>
          <p:nvPr>
            <p:ph type="body" idx="1"/>
          </p:nvPr>
        </p:nvSpPr>
        <p:spPr>
          <a:xfrm>
            <a:off x="822960" y="1384300"/>
            <a:ext cx="7543800" cy="3017400"/>
          </a:xfrm>
          <a:prstGeom prst="rect">
            <a:avLst/>
          </a:prstGeom>
        </p:spPr>
        <p:txBody>
          <a:bodyPr spcFirstLastPara="1" wrap="square" lIns="68575" tIns="68575" rIns="68575" bIns="68575" anchor="t" anchorCtr="0">
            <a:noAutofit/>
          </a:bodyPr>
          <a:lstStyle/>
          <a:p>
            <a:pPr marL="0" lvl="0" indent="0">
              <a:spcBef>
                <a:spcPts val="900"/>
              </a:spcBef>
              <a:spcAft>
                <a:spcPts val="0"/>
              </a:spcAft>
              <a:buNone/>
            </a:pPr>
            <a:r>
              <a:rPr lang="en" sz="2400" b="1">
                <a:solidFill>
                  <a:srgbClr val="0000FF"/>
                </a:solidFill>
              </a:rPr>
              <a:t>Talk to your parents, guardians, teachers, or a trusted adult, and tell them how you are feeling. </a:t>
            </a:r>
            <a:endParaRPr sz="2400" b="1">
              <a:solidFill>
                <a:srgbClr val="0000FF"/>
              </a:solidFill>
            </a:endParaRPr>
          </a:p>
        </p:txBody>
      </p:sp>
      <p:pic>
        <p:nvPicPr>
          <p:cNvPr id="257" name="Shape 257"/>
          <p:cNvPicPr preferRelativeResize="0"/>
          <p:nvPr/>
        </p:nvPicPr>
        <p:blipFill>
          <a:blip r:embed="rId3">
            <a:alphaModFix/>
          </a:blip>
          <a:stretch>
            <a:fillRect/>
          </a:stretch>
        </p:blipFill>
        <p:spPr>
          <a:xfrm>
            <a:off x="6197900" y="1867725"/>
            <a:ext cx="1671250" cy="2867224"/>
          </a:xfrm>
          <a:prstGeom prst="rect">
            <a:avLst/>
          </a:prstGeom>
          <a:noFill/>
          <a:ln>
            <a:noFill/>
          </a:ln>
        </p:spPr>
      </p:pic>
      <p:pic>
        <p:nvPicPr>
          <p:cNvPr id="258" name="Shape 258"/>
          <p:cNvPicPr preferRelativeResize="0"/>
          <p:nvPr/>
        </p:nvPicPr>
        <p:blipFill>
          <a:blip r:embed="rId4">
            <a:alphaModFix/>
          </a:blip>
          <a:stretch>
            <a:fillRect/>
          </a:stretch>
        </p:blipFill>
        <p:spPr>
          <a:xfrm>
            <a:off x="2616125" y="2571754"/>
            <a:ext cx="2089625" cy="2028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Autofit/>
          </a:bodyPr>
          <a:lstStyle/>
          <a:p>
            <a:pPr marL="0" marR="0" lvl="0" indent="0" algn="ctr" rtl="0">
              <a:lnSpc>
                <a:spcPct val="85000"/>
              </a:lnSpc>
              <a:spcBef>
                <a:spcPts val="0"/>
              </a:spcBef>
              <a:spcAft>
                <a:spcPts val="0"/>
              </a:spcAft>
              <a:buClr>
                <a:srgbClr val="FF0000"/>
              </a:buClr>
              <a:buSzPts val="1100"/>
              <a:buFont typeface="Calibri"/>
              <a:buNone/>
            </a:pPr>
            <a:r>
              <a:rPr lang="en" sz="4500" b="1" i="0" u="none" strike="noStrike" cap="none">
                <a:solidFill>
                  <a:srgbClr val="FF0000"/>
                </a:solidFill>
                <a:latin typeface="Calibri"/>
                <a:ea typeface="Calibri"/>
                <a:cs typeface="Calibri"/>
                <a:sym typeface="Calibri"/>
              </a:rPr>
              <a:t>Let’s Move!</a:t>
            </a:r>
            <a:endParaRPr sz="4500" b="1" i="0" u="none" strike="noStrike" cap="none">
              <a:solidFill>
                <a:srgbClr val="FF0000"/>
              </a:solidFill>
              <a:latin typeface="Calibri"/>
              <a:ea typeface="Calibri"/>
              <a:cs typeface="Calibri"/>
              <a:sym typeface="Calibri"/>
            </a:endParaRPr>
          </a:p>
        </p:txBody>
      </p:sp>
      <p:sp>
        <p:nvSpPr>
          <p:cNvPr id="264" name="Shape 264"/>
          <p:cNvSpPr txBox="1">
            <a:spLocks noGrp="1"/>
          </p:cNvSpPr>
          <p:nvPr>
            <p:ph type="body" idx="1"/>
          </p:nvPr>
        </p:nvSpPr>
        <p:spPr>
          <a:xfrm>
            <a:off x="822960" y="1384300"/>
            <a:ext cx="7648200" cy="3017400"/>
          </a:xfrm>
          <a:prstGeom prst="rect">
            <a:avLst/>
          </a:prstGeom>
          <a:noFill/>
          <a:ln>
            <a:noFill/>
          </a:ln>
        </p:spPr>
        <p:txBody>
          <a:bodyPr spcFirstLastPara="1" wrap="square" lIns="0" tIns="34275" rIns="0" bIns="34275" anchor="t" anchorCtr="0">
            <a:noAutofit/>
          </a:bodyPr>
          <a:lstStyle/>
          <a:p>
            <a:pPr marL="63500" marR="0" lvl="0" indent="-95250" algn="ctr" rtl="0">
              <a:lnSpc>
                <a:spcPct val="90000"/>
              </a:lnSpc>
              <a:spcBef>
                <a:spcPts val="0"/>
              </a:spcBef>
              <a:spcAft>
                <a:spcPts val="0"/>
              </a:spcAft>
              <a:buClr>
                <a:schemeClr val="accent1"/>
              </a:buClr>
              <a:buSzPts val="1500"/>
              <a:buFont typeface="Calibri"/>
              <a:buChar char=" "/>
            </a:pPr>
            <a:r>
              <a:rPr lang="en" sz="1500" b="0" i="0" u="sng" strike="noStrike" cap="none">
                <a:solidFill>
                  <a:schemeClr val="hlink"/>
                </a:solidFill>
                <a:latin typeface="Calibri"/>
                <a:ea typeface="Calibri"/>
                <a:cs typeface="Calibri"/>
                <a:sym typeface="Calibri"/>
                <a:hlinkClick r:id="rId3"/>
              </a:rPr>
              <a:t>https://www.youtube.com/watch?v=9ccFDG4WY8Y</a:t>
            </a:r>
            <a:endParaRPr sz="1500" b="0" i="0" u="none" strike="noStrike" cap="none">
              <a:solidFill>
                <a:srgbClr val="3F3F3F"/>
              </a:solidFill>
              <a:latin typeface="Calibri"/>
              <a:ea typeface="Calibri"/>
              <a:cs typeface="Calibri"/>
              <a:sym typeface="Calibri"/>
            </a:endParaRPr>
          </a:p>
          <a:p>
            <a:pPr marL="63500" marR="0" lvl="0" indent="0" algn="ctr" rtl="0">
              <a:lnSpc>
                <a:spcPct val="90000"/>
              </a:lnSpc>
              <a:spcBef>
                <a:spcPts val="0"/>
              </a:spcBef>
              <a:spcAft>
                <a:spcPts val="0"/>
              </a:spcAft>
              <a:buClr>
                <a:schemeClr val="accent1"/>
              </a:buClr>
              <a:buSzPts val="1500"/>
              <a:buFont typeface="Calibri"/>
              <a:buNone/>
            </a:pPr>
            <a:endParaRPr sz="1500" b="0" i="0" u="none" strike="noStrike" cap="none">
              <a:solidFill>
                <a:srgbClr val="3F3F3F"/>
              </a:solidFill>
              <a:latin typeface="Calibri"/>
              <a:ea typeface="Calibri"/>
              <a:cs typeface="Calibri"/>
              <a:sym typeface="Calibri"/>
            </a:endParaRPr>
          </a:p>
          <a:p>
            <a:pPr marL="63500" marR="0" lvl="0" indent="38100" algn="ctr" rtl="0">
              <a:lnSpc>
                <a:spcPct val="90000"/>
              </a:lnSpc>
              <a:spcBef>
                <a:spcPts val="1100"/>
              </a:spcBef>
              <a:spcAft>
                <a:spcPts val="0"/>
              </a:spcAft>
              <a:buClr>
                <a:schemeClr val="accent1"/>
              </a:buClr>
              <a:buSzPts val="1500"/>
              <a:buFont typeface="Calibri"/>
              <a:buNone/>
            </a:pPr>
            <a:endParaRPr sz="1500" b="0" i="0" u="none" strike="noStrike" cap="none">
              <a:solidFill>
                <a:srgbClr val="3F3F3F"/>
              </a:solidFill>
              <a:latin typeface="Calibri"/>
              <a:ea typeface="Calibri"/>
              <a:cs typeface="Calibri"/>
              <a:sym typeface="Calibri"/>
            </a:endParaRPr>
          </a:p>
        </p:txBody>
      </p:sp>
      <p:pic>
        <p:nvPicPr>
          <p:cNvPr id="265" name="Shape 265" descr="Dance, Greeting, Man, Figure, Blue, Character, Avatar"/>
          <p:cNvPicPr preferRelativeResize="0"/>
          <p:nvPr/>
        </p:nvPicPr>
        <p:blipFill rotWithShape="1">
          <a:blip r:embed="rId4">
            <a:alphaModFix/>
          </a:blip>
          <a:srcRect/>
          <a:stretch/>
        </p:blipFill>
        <p:spPr>
          <a:xfrm>
            <a:off x="3475543" y="1721568"/>
            <a:ext cx="2540793" cy="31982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p:nvPr/>
        </p:nvSpPr>
        <p:spPr>
          <a:xfrm>
            <a:off x="663838" y="519582"/>
            <a:ext cx="8095800" cy="2377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9000"/>
              <a:buFont typeface="Arial"/>
              <a:buNone/>
            </a:pPr>
            <a:r>
              <a:rPr lang="en" sz="9000" b="1" i="0" u="none" strike="noStrike" cap="none">
                <a:solidFill>
                  <a:srgbClr val="3366FF"/>
                </a:solidFill>
                <a:latin typeface="Calibri"/>
                <a:ea typeface="Calibri"/>
                <a:cs typeface="Calibri"/>
                <a:sym typeface="Calibri"/>
              </a:rPr>
              <a:t>The End</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r>
              <a:rPr lang="en" sz="6000" b="1" i="0" u="none" strike="noStrike" cap="none">
                <a:solidFill>
                  <a:srgbClr val="3366FF"/>
                </a:solidFill>
                <a:latin typeface="Calibri"/>
                <a:ea typeface="Calibri"/>
                <a:cs typeface="Calibri"/>
                <a:sym typeface="Calibri"/>
              </a:rPr>
              <a:t>Take Care of Your Health</a:t>
            </a:r>
            <a:endParaRPr sz="6000" b="1" i="0" u="none" strike="noStrike" cap="none">
              <a:solidFill>
                <a:srgbClr val="3366FF"/>
              </a:solidFill>
              <a:latin typeface="Calibri"/>
              <a:ea typeface="Calibri"/>
              <a:cs typeface="Calibri"/>
              <a:sym typeface="Calibri"/>
            </a:endParaRPr>
          </a:p>
        </p:txBody>
      </p:sp>
      <p:pic>
        <p:nvPicPr>
          <p:cNvPr id="271" name="Shape 271" descr="File:El Sato Manga kid head.png"/>
          <p:cNvPicPr preferRelativeResize="0"/>
          <p:nvPr/>
        </p:nvPicPr>
        <p:blipFill rotWithShape="1">
          <a:blip r:embed="rId3">
            <a:alphaModFix/>
          </a:blip>
          <a:srcRect/>
          <a:stretch/>
        </p:blipFill>
        <p:spPr>
          <a:xfrm>
            <a:off x="6911333" y="2670074"/>
            <a:ext cx="2106041" cy="23716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23000" y="69449"/>
            <a:ext cx="7406600" cy="971424"/>
          </a:xfrm>
          <a:prstGeom prst="rect">
            <a:avLst/>
          </a:prstGeom>
        </p:spPr>
        <p:txBody>
          <a:bodyPr spcFirstLastPara="1" wrap="square" lIns="68575" tIns="68575" rIns="68575" bIns="68575" anchor="b" anchorCtr="0">
            <a:noAutofit/>
          </a:bodyPr>
          <a:lstStyle/>
          <a:p>
            <a:pPr marL="0" lvl="0" indent="0" rtl="0">
              <a:lnSpc>
                <a:spcPct val="90000"/>
              </a:lnSpc>
              <a:spcBef>
                <a:spcPts val="0"/>
              </a:spcBef>
              <a:spcAft>
                <a:spcPts val="0"/>
              </a:spcAft>
              <a:buNone/>
            </a:pPr>
            <a:r>
              <a:rPr lang="en" b="1" dirty="0">
                <a:solidFill>
                  <a:srgbClr val="FF0000"/>
                </a:solidFill>
              </a:rPr>
              <a:t>What Should I do? </a:t>
            </a:r>
            <a:endParaRPr dirty="0"/>
          </a:p>
        </p:txBody>
      </p:sp>
      <p:sp>
        <p:nvSpPr>
          <p:cNvPr id="163" name="Shape 163"/>
          <p:cNvSpPr txBox="1">
            <a:spLocks noGrp="1"/>
          </p:cNvSpPr>
          <p:nvPr>
            <p:ph type="body" idx="1"/>
          </p:nvPr>
        </p:nvSpPr>
        <p:spPr>
          <a:xfrm>
            <a:off x="689450" y="1352127"/>
            <a:ext cx="7673700" cy="3205200"/>
          </a:xfrm>
          <a:prstGeom prst="rect">
            <a:avLst/>
          </a:prstGeom>
        </p:spPr>
        <p:txBody>
          <a:bodyPr spcFirstLastPara="1" wrap="square" lIns="68575" tIns="68575" rIns="68575" bIns="68575" anchor="t" anchorCtr="0">
            <a:noAutofit/>
          </a:bodyPr>
          <a:lstStyle/>
          <a:p>
            <a:pPr marL="0" lvl="0" indent="0" rtl="0">
              <a:lnSpc>
                <a:spcPct val="80000"/>
              </a:lnSpc>
              <a:spcBef>
                <a:spcPts val="0"/>
              </a:spcBef>
              <a:spcAft>
                <a:spcPts val="0"/>
              </a:spcAft>
              <a:buClr>
                <a:srgbClr val="0000FF"/>
              </a:buClr>
              <a:buFont typeface="Arial"/>
              <a:buNone/>
            </a:pPr>
            <a:r>
              <a:rPr lang="en" sz="1800" b="1" dirty="0">
                <a:solidFill>
                  <a:srgbClr val="0000FF"/>
                </a:solidFill>
              </a:rPr>
              <a:t>I don’t always feel like I fit in. I have awesome qualities but not ones I always like to show at school. Rather than being athletic, I’m artistic. Rather than being outgoing, I’m quiet. Rather than dressing in cool, athletic clothes, I prefer church clothes. I’m not big and strong but rather small and thin. My unique qualities that make up me seem so different than the students around me. </a:t>
            </a:r>
            <a:endParaRPr sz="1800" b="1" dirty="0">
              <a:solidFill>
                <a:srgbClr val="0000FF"/>
              </a:solidFill>
            </a:endParaRPr>
          </a:p>
          <a:p>
            <a:pPr marL="0" lvl="0" indent="0" rtl="0">
              <a:lnSpc>
                <a:spcPct val="80000"/>
              </a:lnSpc>
              <a:spcBef>
                <a:spcPts val="800"/>
              </a:spcBef>
              <a:spcAft>
                <a:spcPts val="0"/>
              </a:spcAft>
              <a:buClr>
                <a:srgbClr val="0000FF"/>
              </a:buClr>
              <a:buFont typeface="Arial"/>
              <a:buNone/>
            </a:pPr>
            <a:r>
              <a:rPr lang="en" sz="1800" b="1" dirty="0">
                <a:solidFill>
                  <a:srgbClr val="0000FF"/>
                </a:solidFill>
              </a:rPr>
              <a:t>My favorite time of the school day is recess. My teacher lets me take my drawing pad outside and draw by myself. I like being alone and having quiet time. It makes me happy. However, I wonder what the other students think of me. Maybe today, I should play tag and try to “fit in.”</a:t>
            </a:r>
            <a:endParaRPr sz="1800" b="1" dirty="0">
              <a:solidFill>
                <a:schemeClr val="dk1"/>
              </a:solidFill>
            </a:endParaRPr>
          </a:p>
          <a:p>
            <a:pPr marL="0" lvl="0" indent="0" rtl="0">
              <a:lnSpc>
                <a:spcPct val="80000"/>
              </a:lnSpc>
              <a:spcBef>
                <a:spcPts val="800"/>
              </a:spcBef>
              <a:spcAft>
                <a:spcPts val="0"/>
              </a:spcAft>
              <a:buClr>
                <a:srgbClr val="0000FF"/>
              </a:buClr>
              <a:buFont typeface="Arial"/>
              <a:buNone/>
            </a:pPr>
            <a:r>
              <a:rPr lang="en" sz="1800" b="1" dirty="0">
                <a:solidFill>
                  <a:srgbClr val="0000FF"/>
                </a:solidFill>
              </a:rPr>
              <a:t>What should I do? </a:t>
            </a:r>
            <a:endParaRPr b="1" dirty="0"/>
          </a:p>
        </p:txBody>
      </p:sp>
      <p:pic>
        <p:nvPicPr>
          <p:cNvPr id="164" name="Shape 164" descr="Boy, Child, Shy, About, Portrait"/>
          <p:cNvPicPr preferRelativeResize="0"/>
          <p:nvPr/>
        </p:nvPicPr>
        <p:blipFill rotWithShape="1">
          <a:blip r:embed="rId3">
            <a:alphaModFix/>
          </a:blip>
          <a:srcRect/>
          <a:stretch/>
        </p:blipFill>
        <p:spPr>
          <a:xfrm>
            <a:off x="5935139" y="3326723"/>
            <a:ext cx="1875300" cy="1250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822960" y="214952"/>
            <a:ext cx="7543800" cy="1088100"/>
          </a:xfrm>
          <a:prstGeom prst="rect">
            <a:avLst/>
          </a:prstGeom>
        </p:spPr>
        <p:txBody>
          <a:bodyPr spcFirstLastPara="1" wrap="square" lIns="68575" tIns="68575" rIns="68575" bIns="68575" anchor="b" anchorCtr="0">
            <a:noAutofit/>
          </a:bodyPr>
          <a:lstStyle/>
          <a:p>
            <a:pPr marL="0" lvl="0" indent="0" rtl="0">
              <a:lnSpc>
                <a:spcPct val="90000"/>
              </a:lnSpc>
              <a:spcBef>
                <a:spcPts val="0"/>
              </a:spcBef>
              <a:spcAft>
                <a:spcPts val="0"/>
              </a:spcAft>
              <a:buNone/>
            </a:pPr>
            <a:r>
              <a:rPr lang="en" b="1">
                <a:solidFill>
                  <a:srgbClr val="FF0000"/>
                </a:solidFill>
              </a:rPr>
              <a:t>I am Me!</a:t>
            </a:r>
            <a:endParaRPr/>
          </a:p>
        </p:txBody>
      </p:sp>
      <p:sp>
        <p:nvSpPr>
          <p:cNvPr id="170" name="Shape 170"/>
          <p:cNvSpPr txBox="1">
            <a:spLocks noGrp="1"/>
          </p:cNvSpPr>
          <p:nvPr>
            <p:ph type="body" idx="1"/>
          </p:nvPr>
        </p:nvSpPr>
        <p:spPr>
          <a:xfrm>
            <a:off x="822960" y="1384300"/>
            <a:ext cx="7543800" cy="3017400"/>
          </a:xfrm>
          <a:prstGeom prst="rect">
            <a:avLst/>
          </a:prstGeom>
        </p:spPr>
        <p:txBody>
          <a:bodyPr spcFirstLastPara="1" wrap="square" lIns="68575" tIns="68575" rIns="68575" bIns="68575" anchor="t" anchorCtr="0">
            <a:noAutofit/>
          </a:bodyPr>
          <a:lstStyle/>
          <a:p>
            <a:pPr marL="0" lvl="0" indent="0" rtl="0">
              <a:spcBef>
                <a:spcPts val="0"/>
              </a:spcBef>
              <a:spcAft>
                <a:spcPts val="0"/>
              </a:spcAft>
              <a:buClr>
                <a:srgbClr val="0000FF"/>
              </a:buClr>
              <a:buFont typeface="Arial"/>
              <a:buNone/>
            </a:pPr>
            <a:r>
              <a:rPr lang="en" sz="2400" b="1" dirty="0">
                <a:solidFill>
                  <a:srgbClr val="0000FF"/>
                </a:solidFill>
              </a:rPr>
              <a:t>Watch the following video and think about your unique personal characteristics that define you:</a:t>
            </a:r>
            <a:endParaRPr sz="2400" b="1" dirty="0">
              <a:solidFill>
                <a:schemeClr val="dk1"/>
              </a:solidFill>
            </a:endParaRPr>
          </a:p>
          <a:p>
            <a:pPr marL="0" lvl="0" indent="0" rtl="0">
              <a:spcBef>
                <a:spcPts val="800"/>
              </a:spcBef>
              <a:spcAft>
                <a:spcPts val="0"/>
              </a:spcAft>
              <a:buNone/>
            </a:pPr>
            <a:r>
              <a:rPr lang="en" sz="2400" u="sng" dirty="0">
                <a:solidFill>
                  <a:srgbClr val="0563C1"/>
                </a:solidFill>
                <a:hlinkClick r:id="rId3"/>
              </a:rPr>
              <a:t>https://www.youtube.com/watch?v=Dv0YSvtmACk</a:t>
            </a:r>
            <a:r>
              <a:rPr lang="en" sz="1100" dirty="0">
                <a:solidFill>
                  <a:srgbClr val="0000FF"/>
                </a:solidFill>
              </a:rPr>
              <a:t> (I Like Myself)</a:t>
            </a:r>
            <a:endParaRPr sz="1100" dirty="0">
              <a:solidFill>
                <a:srgbClr val="0000FF"/>
              </a:solidFill>
            </a:endParaRPr>
          </a:p>
          <a:p>
            <a:pPr marL="0" lvl="0" indent="0" rtl="0">
              <a:spcBef>
                <a:spcPts val="800"/>
              </a:spcBef>
              <a:spcAft>
                <a:spcPts val="0"/>
              </a:spcAft>
              <a:buClr>
                <a:srgbClr val="660066"/>
              </a:buClr>
              <a:buFont typeface="Arial"/>
              <a:buNone/>
            </a:pPr>
            <a:endParaRPr sz="2400" b="1" dirty="0">
              <a:solidFill>
                <a:srgbClr val="9900FF"/>
              </a:solidFill>
            </a:endParaRPr>
          </a:p>
          <a:p>
            <a:pPr marL="0" lvl="0" indent="0" rtl="0">
              <a:spcBef>
                <a:spcPts val="800"/>
              </a:spcBef>
              <a:spcAft>
                <a:spcPts val="0"/>
              </a:spcAft>
              <a:buClr>
                <a:srgbClr val="660066"/>
              </a:buClr>
              <a:buFont typeface="Arial"/>
              <a:buNone/>
            </a:pPr>
            <a:r>
              <a:rPr lang="en" sz="2400" b="1" dirty="0">
                <a:solidFill>
                  <a:srgbClr val="9900FF"/>
                </a:solidFill>
              </a:rPr>
              <a:t>What unique characteristics do you have that define you?</a:t>
            </a:r>
            <a:endParaRPr sz="2400" b="1" dirty="0">
              <a:solidFill>
                <a:srgbClr val="9900FF"/>
              </a:solidFill>
            </a:endParaRPr>
          </a:p>
          <a:p>
            <a:pPr marL="0" lvl="0" indent="0" rtl="0">
              <a:spcBef>
                <a:spcPts val="800"/>
              </a:spcBef>
              <a:spcAft>
                <a:spcPts val="0"/>
              </a:spcAft>
              <a:buClr>
                <a:srgbClr val="660066"/>
              </a:buClr>
              <a:buFont typeface="Arial"/>
              <a:buNone/>
            </a:pPr>
            <a:r>
              <a:rPr lang="en" sz="2400" b="1" dirty="0">
                <a:solidFill>
                  <a:srgbClr val="9900FF"/>
                </a:solidFill>
              </a:rPr>
              <a:t>Do you allow your unique qualities to shine or do you try to hide them? </a:t>
            </a:r>
            <a:endParaRPr sz="2400" b="1" dirty="0">
              <a:solidFill>
                <a:srgbClr val="9900FF"/>
              </a:solidFill>
            </a:endParaRPr>
          </a:p>
          <a:p>
            <a:pPr marL="0" lvl="0" indent="0" rtl="0">
              <a:spcBef>
                <a:spcPts val="800"/>
              </a:spcBef>
              <a:spcAft>
                <a:spcPts val="0"/>
              </a:spcAft>
              <a:buClr>
                <a:srgbClr val="0000FF"/>
              </a:buClr>
              <a:buFont typeface="Arial"/>
              <a:buNone/>
            </a:pPr>
            <a:endParaRPr sz="2400" dirty="0">
              <a:solidFill>
                <a:srgbClr val="0000FF"/>
              </a:solidFill>
            </a:endParaRPr>
          </a:p>
          <a:p>
            <a:pPr marL="0" lvl="0" indent="0">
              <a:spcBef>
                <a:spcPts val="900"/>
              </a:spcBef>
              <a:spcAft>
                <a:spcPts val="0"/>
              </a:spcAft>
              <a:buNone/>
            </a:pPr>
            <a:endParaRPr dirty="0"/>
          </a:p>
        </p:txBody>
      </p:sp>
      <p:pic>
        <p:nvPicPr>
          <p:cNvPr id="171" name="Shape 171" descr="Boy, Cartoon, Character, Comic Characters, Happy, Male"/>
          <p:cNvPicPr preferRelativeResize="0"/>
          <p:nvPr/>
        </p:nvPicPr>
        <p:blipFill rotWithShape="1">
          <a:blip r:embed="rId4">
            <a:alphaModFix/>
          </a:blip>
          <a:srcRect/>
          <a:stretch/>
        </p:blipFill>
        <p:spPr>
          <a:xfrm>
            <a:off x="7907502" y="76032"/>
            <a:ext cx="1136400" cy="2000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822960" y="214952"/>
            <a:ext cx="7543800" cy="1088100"/>
          </a:xfrm>
          <a:prstGeom prst="rect">
            <a:avLst/>
          </a:prstGeom>
        </p:spPr>
        <p:txBody>
          <a:bodyPr spcFirstLastPara="1" wrap="square" lIns="68575" tIns="68575" rIns="68575" bIns="68575" anchor="b" anchorCtr="0">
            <a:noAutofit/>
          </a:bodyPr>
          <a:lstStyle/>
          <a:p>
            <a:pPr marL="0" lvl="0" indent="0">
              <a:spcBef>
                <a:spcPts val="0"/>
              </a:spcBef>
              <a:spcAft>
                <a:spcPts val="0"/>
              </a:spcAft>
              <a:buNone/>
            </a:pPr>
            <a:r>
              <a:rPr lang="en" b="1">
                <a:solidFill>
                  <a:srgbClr val="FF0000"/>
                </a:solidFill>
              </a:rPr>
              <a:t>Self-Image</a:t>
            </a:r>
            <a:endParaRPr b="1">
              <a:solidFill>
                <a:srgbClr val="FF0000"/>
              </a:solidFill>
            </a:endParaRPr>
          </a:p>
        </p:txBody>
      </p:sp>
      <p:sp>
        <p:nvSpPr>
          <p:cNvPr id="177" name="Shape 177"/>
          <p:cNvSpPr txBox="1">
            <a:spLocks noGrp="1"/>
          </p:cNvSpPr>
          <p:nvPr>
            <p:ph type="body" idx="1"/>
          </p:nvPr>
        </p:nvSpPr>
        <p:spPr>
          <a:xfrm>
            <a:off x="822960" y="1384300"/>
            <a:ext cx="7543800" cy="3017400"/>
          </a:xfrm>
          <a:prstGeom prst="rect">
            <a:avLst/>
          </a:prstGeom>
        </p:spPr>
        <p:txBody>
          <a:bodyPr spcFirstLastPara="1" wrap="square" lIns="68575" tIns="68575" rIns="68575" bIns="68575" anchor="t" anchorCtr="0">
            <a:noAutofit/>
          </a:bodyPr>
          <a:lstStyle/>
          <a:p>
            <a:pPr marL="0" lvl="0" indent="0">
              <a:spcBef>
                <a:spcPts val="900"/>
              </a:spcBef>
              <a:spcAft>
                <a:spcPts val="0"/>
              </a:spcAft>
              <a:buNone/>
            </a:pPr>
            <a:r>
              <a:rPr lang="en" sz="2400" b="1">
                <a:solidFill>
                  <a:srgbClr val="0000FF"/>
                </a:solidFill>
              </a:rPr>
              <a:t>Self-Image is how you see yourself. It includes your abilities, personality, and appearance.  </a:t>
            </a:r>
            <a:endParaRPr sz="2400" b="1">
              <a:solidFill>
                <a:srgbClr val="0000FF"/>
              </a:solidFill>
            </a:endParaRPr>
          </a:p>
          <a:p>
            <a:pPr marL="0" lvl="0" indent="0">
              <a:spcBef>
                <a:spcPts val="900"/>
              </a:spcBef>
              <a:spcAft>
                <a:spcPts val="0"/>
              </a:spcAft>
              <a:buNone/>
            </a:pPr>
            <a:endParaRPr sz="2400" b="1">
              <a:solidFill>
                <a:srgbClr val="0000FF"/>
              </a:solidFill>
            </a:endParaRPr>
          </a:p>
        </p:txBody>
      </p:sp>
      <p:pic>
        <p:nvPicPr>
          <p:cNvPr id="178" name="Shape 178"/>
          <p:cNvPicPr preferRelativeResize="0"/>
          <p:nvPr/>
        </p:nvPicPr>
        <p:blipFill>
          <a:blip r:embed="rId3">
            <a:alphaModFix/>
          </a:blip>
          <a:stretch>
            <a:fillRect/>
          </a:stretch>
        </p:blipFill>
        <p:spPr>
          <a:xfrm>
            <a:off x="7430722" y="1473725"/>
            <a:ext cx="1624401" cy="3232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822960" y="214952"/>
            <a:ext cx="7543800" cy="1088100"/>
          </a:xfrm>
          <a:prstGeom prst="rect">
            <a:avLst/>
          </a:prstGeom>
        </p:spPr>
        <p:txBody>
          <a:bodyPr spcFirstLastPara="1" wrap="square" lIns="68575" tIns="68575" rIns="68575" bIns="68575" anchor="b" anchorCtr="0">
            <a:noAutofit/>
          </a:bodyPr>
          <a:lstStyle/>
          <a:p>
            <a:pPr marL="0" lvl="0" indent="0">
              <a:spcBef>
                <a:spcPts val="0"/>
              </a:spcBef>
              <a:spcAft>
                <a:spcPts val="0"/>
              </a:spcAft>
              <a:buNone/>
            </a:pPr>
            <a:r>
              <a:rPr lang="en" b="1">
                <a:solidFill>
                  <a:srgbClr val="FF0000"/>
                </a:solidFill>
              </a:rPr>
              <a:t>It’s Your Turn...</a:t>
            </a:r>
            <a:endParaRPr b="1">
              <a:solidFill>
                <a:srgbClr val="FF0000"/>
              </a:solidFill>
            </a:endParaRPr>
          </a:p>
        </p:txBody>
      </p:sp>
      <p:sp>
        <p:nvSpPr>
          <p:cNvPr id="184" name="Shape 184"/>
          <p:cNvSpPr txBox="1">
            <a:spLocks noGrp="1"/>
          </p:cNvSpPr>
          <p:nvPr>
            <p:ph type="body" idx="1"/>
          </p:nvPr>
        </p:nvSpPr>
        <p:spPr>
          <a:xfrm>
            <a:off x="822960" y="1384300"/>
            <a:ext cx="7543800" cy="3017400"/>
          </a:xfrm>
          <a:prstGeom prst="rect">
            <a:avLst/>
          </a:prstGeom>
        </p:spPr>
        <p:txBody>
          <a:bodyPr spcFirstLastPara="1" wrap="square" lIns="68575" tIns="68575" rIns="68575" bIns="68575" anchor="t" anchorCtr="0">
            <a:noAutofit/>
          </a:bodyPr>
          <a:lstStyle/>
          <a:p>
            <a:pPr marL="0" lvl="0" indent="0">
              <a:spcBef>
                <a:spcPts val="900"/>
              </a:spcBef>
              <a:spcAft>
                <a:spcPts val="0"/>
              </a:spcAft>
              <a:buNone/>
            </a:pPr>
            <a:r>
              <a:rPr lang="en" sz="2400" b="1">
                <a:solidFill>
                  <a:srgbClr val="0000FF"/>
                </a:solidFill>
              </a:rPr>
              <a:t>On your paper, list words that describe you. </a:t>
            </a:r>
            <a:endParaRPr sz="2400" b="1">
              <a:solidFill>
                <a:srgbClr val="0000FF"/>
              </a:solidFill>
            </a:endParaRPr>
          </a:p>
          <a:p>
            <a:pPr marL="0" lvl="0" indent="0">
              <a:spcBef>
                <a:spcPts val="900"/>
              </a:spcBef>
              <a:spcAft>
                <a:spcPts val="0"/>
              </a:spcAft>
              <a:buNone/>
            </a:pPr>
            <a:r>
              <a:rPr lang="en" sz="2400" b="1">
                <a:solidFill>
                  <a:srgbClr val="0000FF"/>
                </a:solidFill>
              </a:rPr>
              <a:t>How do you see yourself? </a:t>
            </a:r>
            <a:endParaRPr sz="2400" b="1">
              <a:solidFill>
                <a:srgbClr val="0000FF"/>
              </a:solidFill>
            </a:endParaRPr>
          </a:p>
        </p:txBody>
      </p:sp>
      <p:pic>
        <p:nvPicPr>
          <p:cNvPr id="185" name="Shape 185"/>
          <p:cNvPicPr preferRelativeResize="0"/>
          <p:nvPr/>
        </p:nvPicPr>
        <p:blipFill>
          <a:blip r:embed="rId3">
            <a:alphaModFix/>
          </a:blip>
          <a:stretch>
            <a:fillRect/>
          </a:stretch>
        </p:blipFill>
        <p:spPr>
          <a:xfrm>
            <a:off x="4704550" y="1966625"/>
            <a:ext cx="3109201" cy="2747650"/>
          </a:xfrm>
          <a:prstGeom prst="rect">
            <a:avLst/>
          </a:prstGeom>
          <a:noFill/>
          <a:ln>
            <a:noFill/>
          </a:ln>
        </p:spPr>
      </p:pic>
      <p:sp>
        <p:nvSpPr>
          <p:cNvPr id="186" name="Shape 186"/>
          <p:cNvSpPr/>
          <p:nvPr/>
        </p:nvSpPr>
        <p:spPr>
          <a:xfrm>
            <a:off x="641925" y="2889125"/>
            <a:ext cx="2130300" cy="1912800"/>
          </a:xfrm>
          <a:prstGeom prst="star6">
            <a:avLst>
              <a:gd name="adj" fmla="val 28868"/>
              <a:gd name="hf" fmla="val 11547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txBox="1"/>
          <p:nvPr/>
        </p:nvSpPr>
        <p:spPr>
          <a:xfrm>
            <a:off x="919275" y="3312275"/>
            <a:ext cx="1575600" cy="897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b="1">
                <a:solidFill>
                  <a:srgbClr val="9900FF"/>
                </a:solidFill>
              </a:rPr>
              <a:t>Think of one quality you want to share with the class. </a:t>
            </a:r>
            <a:endParaRPr b="1">
              <a:solidFill>
                <a:srgbClr val="99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22960" y="214952"/>
            <a:ext cx="7543800" cy="1088100"/>
          </a:xfrm>
          <a:prstGeom prst="rect">
            <a:avLst/>
          </a:prstGeom>
        </p:spPr>
        <p:txBody>
          <a:bodyPr spcFirstLastPara="1" wrap="square" lIns="68575" tIns="68575" rIns="68575" bIns="68575" anchor="b" anchorCtr="0">
            <a:noAutofit/>
          </a:bodyPr>
          <a:lstStyle/>
          <a:p>
            <a:pPr marL="0" lvl="0" indent="0">
              <a:spcBef>
                <a:spcPts val="0"/>
              </a:spcBef>
              <a:spcAft>
                <a:spcPts val="0"/>
              </a:spcAft>
              <a:buNone/>
            </a:pPr>
            <a:r>
              <a:rPr lang="en" b="1">
                <a:solidFill>
                  <a:srgbClr val="FF0000"/>
                </a:solidFill>
              </a:rPr>
              <a:t>It’s Your Turn...</a:t>
            </a:r>
            <a:endParaRPr b="1">
              <a:solidFill>
                <a:srgbClr val="FF0000"/>
              </a:solidFill>
            </a:endParaRPr>
          </a:p>
        </p:txBody>
      </p:sp>
      <p:sp>
        <p:nvSpPr>
          <p:cNvPr id="193" name="Shape 193"/>
          <p:cNvSpPr txBox="1">
            <a:spLocks noGrp="1"/>
          </p:cNvSpPr>
          <p:nvPr>
            <p:ph type="body" idx="1"/>
          </p:nvPr>
        </p:nvSpPr>
        <p:spPr>
          <a:xfrm>
            <a:off x="822960" y="1384300"/>
            <a:ext cx="7543800" cy="3017400"/>
          </a:xfrm>
          <a:prstGeom prst="rect">
            <a:avLst/>
          </a:prstGeom>
        </p:spPr>
        <p:txBody>
          <a:bodyPr spcFirstLastPara="1" wrap="square" lIns="68575" tIns="68575" rIns="68575" bIns="68575" anchor="t" anchorCtr="0">
            <a:noAutofit/>
          </a:bodyPr>
          <a:lstStyle/>
          <a:p>
            <a:pPr marL="0" lvl="0" indent="0">
              <a:spcBef>
                <a:spcPts val="900"/>
              </a:spcBef>
              <a:spcAft>
                <a:spcPts val="0"/>
              </a:spcAft>
              <a:buNone/>
            </a:pPr>
            <a:r>
              <a:rPr lang="en" sz="2400" b="1">
                <a:solidFill>
                  <a:srgbClr val="0000FF"/>
                </a:solidFill>
              </a:rPr>
              <a:t>On your paper, write what your internal voice is saying?</a:t>
            </a:r>
            <a:endParaRPr sz="2400" b="1">
              <a:solidFill>
                <a:srgbClr val="0000FF"/>
              </a:solidFill>
            </a:endParaRPr>
          </a:p>
          <a:p>
            <a:pPr marL="0" lvl="0" indent="0">
              <a:spcBef>
                <a:spcPts val="900"/>
              </a:spcBef>
              <a:spcAft>
                <a:spcPts val="0"/>
              </a:spcAft>
              <a:buNone/>
            </a:pPr>
            <a:r>
              <a:rPr lang="en" sz="2400" b="1">
                <a:solidFill>
                  <a:srgbClr val="0000FF"/>
                </a:solidFill>
              </a:rPr>
              <a:t>What words are you telling yourself? </a:t>
            </a:r>
            <a:endParaRPr sz="2400" b="1">
              <a:solidFill>
                <a:srgbClr val="0000FF"/>
              </a:solidFill>
            </a:endParaRPr>
          </a:p>
        </p:txBody>
      </p:sp>
      <p:pic>
        <p:nvPicPr>
          <p:cNvPr id="194" name="Shape 194"/>
          <p:cNvPicPr preferRelativeResize="0"/>
          <p:nvPr/>
        </p:nvPicPr>
        <p:blipFill>
          <a:blip r:embed="rId3">
            <a:alphaModFix/>
          </a:blip>
          <a:stretch>
            <a:fillRect/>
          </a:stretch>
        </p:blipFill>
        <p:spPr>
          <a:xfrm>
            <a:off x="654000" y="2531625"/>
            <a:ext cx="2163875" cy="2172925"/>
          </a:xfrm>
          <a:prstGeom prst="rect">
            <a:avLst/>
          </a:prstGeom>
          <a:noFill/>
          <a:ln>
            <a:noFill/>
          </a:ln>
        </p:spPr>
      </p:pic>
      <p:sp>
        <p:nvSpPr>
          <p:cNvPr id="195" name="Shape 195"/>
          <p:cNvSpPr/>
          <p:nvPr/>
        </p:nvSpPr>
        <p:spPr>
          <a:xfrm>
            <a:off x="3152275" y="2619175"/>
            <a:ext cx="1860300" cy="17364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128100" y="2571750"/>
            <a:ext cx="1860300" cy="17364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185400" y="2571750"/>
            <a:ext cx="1860300" cy="17364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txBox="1"/>
          <p:nvPr/>
        </p:nvSpPr>
        <p:spPr>
          <a:xfrm>
            <a:off x="3268500" y="3005850"/>
            <a:ext cx="1662600" cy="839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b="1">
                <a:solidFill>
                  <a:srgbClr val="0000FF"/>
                </a:solidFill>
              </a:rPr>
              <a:t>I’m not good enough...</a:t>
            </a:r>
            <a:endParaRPr sz="1800" b="1">
              <a:solidFill>
                <a:srgbClr val="0000FF"/>
              </a:solidFill>
            </a:endParaRPr>
          </a:p>
        </p:txBody>
      </p:sp>
      <p:sp>
        <p:nvSpPr>
          <p:cNvPr id="199" name="Shape 199"/>
          <p:cNvSpPr txBox="1"/>
          <p:nvPr/>
        </p:nvSpPr>
        <p:spPr>
          <a:xfrm>
            <a:off x="5391550" y="3042325"/>
            <a:ext cx="1503000" cy="656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a:solidFill>
                  <a:srgbClr val="0000FF"/>
                </a:solidFill>
              </a:rPr>
              <a:t>I can do it...</a:t>
            </a:r>
            <a:endParaRPr sz="1800" b="1">
              <a:solidFill>
                <a:srgbClr val="0000FF"/>
              </a:solidFill>
            </a:endParaRPr>
          </a:p>
        </p:txBody>
      </p:sp>
      <p:sp>
        <p:nvSpPr>
          <p:cNvPr id="200" name="Shape 200"/>
          <p:cNvSpPr txBox="1"/>
          <p:nvPr/>
        </p:nvSpPr>
        <p:spPr>
          <a:xfrm>
            <a:off x="7485425" y="3027725"/>
            <a:ext cx="1444500" cy="70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a:solidFill>
                  <a:srgbClr val="0000FF"/>
                </a:solidFill>
              </a:rPr>
              <a:t>I like my….</a:t>
            </a:r>
            <a:endParaRPr sz="1800" b="1">
              <a:solidFill>
                <a:srgbClr val="0000FF"/>
              </a:solidFill>
            </a:endParaRPr>
          </a:p>
        </p:txBody>
      </p:sp>
      <p:sp>
        <p:nvSpPr>
          <p:cNvPr id="201" name="Shape 201"/>
          <p:cNvSpPr/>
          <p:nvPr/>
        </p:nvSpPr>
        <p:spPr>
          <a:xfrm>
            <a:off x="6456800" y="0"/>
            <a:ext cx="1860300" cy="1707300"/>
          </a:xfrm>
          <a:prstGeom prst="star6">
            <a:avLst>
              <a:gd name="adj" fmla="val 28868"/>
              <a:gd name="hf" fmla="val 11547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txBox="1"/>
          <p:nvPr/>
        </p:nvSpPr>
        <p:spPr>
          <a:xfrm>
            <a:off x="6602650" y="430450"/>
            <a:ext cx="1605000" cy="1225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b="1">
                <a:solidFill>
                  <a:srgbClr val="9900FF"/>
                </a:solidFill>
              </a:rPr>
              <a:t>Think of one you want to share with the class. </a:t>
            </a:r>
            <a:endParaRPr b="1">
              <a:solidFill>
                <a:srgbClr val="99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822960" y="214952"/>
            <a:ext cx="7543800" cy="1088100"/>
          </a:xfrm>
          <a:prstGeom prst="rect">
            <a:avLst/>
          </a:prstGeom>
        </p:spPr>
        <p:txBody>
          <a:bodyPr spcFirstLastPara="1" wrap="square" lIns="68575" tIns="68575" rIns="68575" bIns="68575" anchor="b" anchorCtr="0">
            <a:noAutofit/>
          </a:bodyPr>
          <a:lstStyle/>
          <a:p>
            <a:pPr marL="0" lvl="0" indent="0">
              <a:spcBef>
                <a:spcPts val="0"/>
              </a:spcBef>
              <a:spcAft>
                <a:spcPts val="0"/>
              </a:spcAft>
              <a:buNone/>
            </a:pPr>
            <a:r>
              <a:rPr lang="en" b="1">
                <a:solidFill>
                  <a:srgbClr val="FF0000"/>
                </a:solidFill>
              </a:rPr>
              <a:t>Can You Help Me? </a:t>
            </a:r>
            <a:endParaRPr b="1">
              <a:solidFill>
                <a:srgbClr val="FF0000"/>
              </a:solidFill>
            </a:endParaRPr>
          </a:p>
        </p:txBody>
      </p:sp>
      <p:sp>
        <p:nvSpPr>
          <p:cNvPr id="208" name="Shape 208"/>
          <p:cNvSpPr txBox="1">
            <a:spLocks noGrp="1"/>
          </p:cNvSpPr>
          <p:nvPr>
            <p:ph type="body" idx="1"/>
          </p:nvPr>
        </p:nvSpPr>
        <p:spPr>
          <a:xfrm>
            <a:off x="822960" y="1128971"/>
            <a:ext cx="7543800" cy="3336600"/>
          </a:xfrm>
          <a:prstGeom prst="rect">
            <a:avLst/>
          </a:prstGeom>
        </p:spPr>
        <p:txBody>
          <a:bodyPr spcFirstLastPara="1" wrap="square" lIns="68575" tIns="68575" rIns="68575" bIns="68575" anchor="t" anchorCtr="0">
            <a:noAutofit/>
          </a:bodyPr>
          <a:lstStyle/>
          <a:p>
            <a:pPr marL="0" lvl="0" indent="0">
              <a:spcBef>
                <a:spcPts val="900"/>
              </a:spcBef>
              <a:spcAft>
                <a:spcPts val="0"/>
              </a:spcAft>
              <a:buNone/>
            </a:pPr>
            <a:r>
              <a:rPr lang="en" sz="2400" b="1" dirty="0">
                <a:solidFill>
                  <a:srgbClr val="0000FF"/>
                </a:solidFill>
              </a:rPr>
              <a:t>I’m not good at math and my reading level is way below my classmates. While my teacher likes to remind me to do my best and try hard, my inner voice is telling me that I am stupid. The class is about to start another math worksheet and I feel like I want to quit. How do I change my inner voice that is telling me I can’t do it? </a:t>
            </a:r>
            <a:endParaRPr sz="2400" b="1" dirty="0">
              <a:solidFill>
                <a:srgbClr val="0000FF"/>
              </a:solidFill>
            </a:endParaRPr>
          </a:p>
          <a:p>
            <a:pPr marL="0" lvl="0" indent="0">
              <a:spcBef>
                <a:spcPts val="900"/>
              </a:spcBef>
              <a:spcAft>
                <a:spcPts val="0"/>
              </a:spcAft>
              <a:buNone/>
            </a:pPr>
            <a:r>
              <a:rPr lang="en" sz="2400" b="1" dirty="0">
                <a:solidFill>
                  <a:srgbClr val="0000FF"/>
                </a:solidFill>
              </a:rPr>
              <a:t>Can you help me? </a:t>
            </a:r>
            <a:endParaRPr sz="2400" b="1" dirty="0">
              <a:solidFill>
                <a:srgbClr val="0000FF"/>
              </a:solidFill>
            </a:endParaRPr>
          </a:p>
        </p:txBody>
      </p:sp>
      <p:pic>
        <p:nvPicPr>
          <p:cNvPr id="209" name="Shape 209"/>
          <p:cNvPicPr preferRelativeResize="0"/>
          <p:nvPr/>
        </p:nvPicPr>
        <p:blipFill>
          <a:blip r:embed="rId3">
            <a:alphaModFix/>
          </a:blip>
          <a:stretch>
            <a:fillRect/>
          </a:stretch>
        </p:blipFill>
        <p:spPr>
          <a:xfrm>
            <a:off x="6853475" y="3027725"/>
            <a:ext cx="1189450" cy="1729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822960" y="214952"/>
            <a:ext cx="7543800" cy="1088100"/>
          </a:xfrm>
          <a:prstGeom prst="rect">
            <a:avLst/>
          </a:prstGeom>
        </p:spPr>
        <p:txBody>
          <a:bodyPr spcFirstLastPara="1" wrap="square" lIns="68575" tIns="68575" rIns="68575" bIns="68575" anchor="b" anchorCtr="0">
            <a:noAutofit/>
          </a:bodyPr>
          <a:lstStyle/>
          <a:p>
            <a:pPr marL="0" lvl="0" indent="0">
              <a:spcBef>
                <a:spcPts val="0"/>
              </a:spcBef>
              <a:spcAft>
                <a:spcPts val="0"/>
              </a:spcAft>
              <a:buNone/>
            </a:pPr>
            <a:r>
              <a:rPr lang="en" b="1">
                <a:solidFill>
                  <a:srgbClr val="FF0000"/>
                </a:solidFill>
              </a:rPr>
              <a:t>How to Improve Your Self-Image </a:t>
            </a:r>
            <a:endParaRPr b="1">
              <a:solidFill>
                <a:srgbClr val="FF0000"/>
              </a:solidFill>
            </a:endParaRPr>
          </a:p>
        </p:txBody>
      </p:sp>
      <p:sp>
        <p:nvSpPr>
          <p:cNvPr id="215" name="Shape 215"/>
          <p:cNvSpPr txBox="1">
            <a:spLocks noGrp="1"/>
          </p:cNvSpPr>
          <p:nvPr>
            <p:ph type="body" idx="1"/>
          </p:nvPr>
        </p:nvSpPr>
        <p:spPr>
          <a:xfrm>
            <a:off x="822950" y="1384300"/>
            <a:ext cx="7543800" cy="3226500"/>
          </a:xfrm>
          <a:prstGeom prst="rect">
            <a:avLst/>
          </a:prstGeom>
        </p:spPr>
        <p:txBody>
          <a:bodyPr spcFirstLastPara="1" wrap="square" lIns="68575" tIns="68575" rIns="68575" bIns="68575" anchor="t" anchorCtr="0">
            <a:noAutofit/>
          </a:bodyPr>
          <a:lstStyle/>
          <a:p>
            <a:pPr marL="0" lvl="0" indent="0">
              <a:spcBef>
                <a:spcPts val="900"/>
              </a:spcBef>
              <a:spcAft>
                <a:spcPts val="0"/>
              </a:spcAft>
              <a:buNone/>
            </a:pPr>
            <a:r>
              <a:rPr lang="en" sz="1800" b="1">
                <a:solidFill>
                  <a:srgbClr val="0000FF"/>
                </a:solidFill>
              </a:rPr>
              <a:t>Try to stop negative thoughts.</a:t>
            </a:r>
            <a:endParaRPr sz="1800" b="1">
              <a:solidFill>
                <a:srgbClr val="0000FF"/>
              </a:solidFill>
            </a:endParaRPr>
          </a:p>
          <a:p>
            <a:pPr marL="0" lvl="0" indent="0">
              <a:spcBef>
                <a:spcPts val="900"/>
              </a:spcBef>
              <a:spcAft>
                <a:spcPts val="0"/>
              </a:spcAft>
              <a:buNone/>
            </a:pPr>
            <a:r>
              <a:rPr lang="en" sz="1800" b="1">
                <a:solidFill>
                  <a:srgbClr val="0000FF"/>
                </a:solidFill>
              </a:rPr>
              <a:t>Focus on the positive.</a:t>
            </a:r>
            <a:endParaRPr sz="1800" b="1">
              <a:solidFill>
                <a:srgbClr val="0000FF"/>
              </a:solidFill>
            </a:endParaRPr>
          </a:p>
          <a:p>
            <a:pPr marL="0" lvl="0" indent="0">
              <a:spcBef>
                <a:spcPts val="900"/>
              </a:spcBef>
              <a:spcAft>
                <a:spcPts val="0"/>
              </a:spcAft>
              <a:buNone/>
            </a:pPr>
            <a:r>
              <a:rPr lang="en" sz="1800" b="1">
                <a:solidFill>
                  <a:srgbClr val="0000FF"/>
                </a:solidFill>
              </a:rPr>
              <a:t>Accept your flaws</a:t>
            </a:r>
            <a:endParaRPr sz="1800" b="1">
              <a:solidFill>
                <a:srgbClr val="0000FF"/>
              </a:solidFill>
            </a:endParaRPr>
          </a:p>
          <a:p>
            <a:pPr marL="0" lvl="0" indent="0">
              <a:spcBef>
                <a:spcPts val="900"/>
              </a:spcBef>
              <a:spcAft>
                <a:spcPts val="0"/>
              </a:spcAft>
              <a:buNone/>
            </a:pPr>
            <a:r>
              <a:rPr lang="en" sz="1800" b="1">
                <a:solidFill>
                  <a:srgbClr val="0000FF"/>
                </a:solidFill>
              </a:rPr>
              <a:t>Don’t bully yourself</a:t>
            </a:r>
            <a:endParaRPr sz="1800" b="1">
              <a:solidFill>
                <a:srgbClr val="0000FF"/>
              </a:solidFill>
            </a:endParaRPr>
          </a:p>
          <a:p>
            <a:pPr marL="0" lvl="0" indent="0">
              <a:spcBef>
                <a:spcPts val="900"/>
              </a:spcBef>
              <a:spcAft>
                <a:spcPts val="0"/>
              </a:spcAft>
              <a:buNone/>
            </a:pPr>
            <a:r>
              <a:rPr lang="en" sz="1800" b="1">
                <a:solidFill>
                  <a:srgbClr val="0000FF"/>
                </a:solidFill>
              </a:rPr>
              <a:t>Treat yourself kindly</a:t>
            </a:r>
            <a:endParaRPr sz="1800" b="1">
              <a:solidFill>
                <a:srgbClr val="0000FF"/>
              </a:solidFill>
            </a:endParaRPr>
          </a:p>
          <a:p>
            <a:pPr marL="0" lvl="0" indent="0">
              <a:spcBef>
                <a:spcPts val="900"/>
              </a:spcBef>
              <a:spcAft>
                <a:spcPts val="0"/>
              </a:spcAft>
              <a:buNone/>
            </a:pPr>
            <a:r>
              <a:rPr lang="en" sz="1800" b="1">
                <a:solidFill>
                  <a:srgbClr val="0000FF"/>
                </a:solidFill>
              </a:rPr>
              <a:t>Give yourself a break</a:t>
            </a:r>
            <a:endParaRPr sz="1800" b="1">
              <a:solidFill>
                <a:srgbClr val="0000FF"/>
              </a:solidFill>
            </a:endParaRPr>
          </a:p>
          <a:p>
            <a:pPr marL="0" lvl="0" indent="0">
              <a:spcBef>
                <a:spcPts val="900"/>
              </a:spcBef>
              <a:spcAft>
                <a:spcPts val="0"/>
              </a:spcAft>
              <a:buNone/>
            </a:pPr>
            <a:r>
              <a:rPr lang="en" sz="1800" b="1">
                <a:solidFill>
                  <a:srgbClr val="0000FF"/>
                </a:solidFill>
              </a:rPr>
              <a:t>Focus on the things you CAN do, not on what you can’t. </a:t>
            </a:r>
            <a:endParaRPr sz="1800" b="1">
              <a:solidFill>
                <a:srgbClr val="0000FF"/>
              </a:solidFill>
            </a:endParaRPr>
          </a:p>
        </p:txBody>
      </p:sp>
      <p:sp>
        <p:nvSpPr>
          <p:cNvPr id="216" name="Shape 216"/>
          <p:cNvSpPr/>
          <p:nvPr/>
        </p:nvSpPr>
        <p:spPr>
          <a:xfrm>
            <a:off x="3421675" y="1645200"/>
            <a:ext cx="2582700" cy="18531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txBox="1"/>
          <p:nvPr/>
        </p:nvSpPr>
        <p:spPr>
          <a:xfrm>
            <a:off x="3691650" y="2050100"/>
            <a:ext cx="2094000" cy="1211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b="1">
                <a:solidFill>
                  <a:srgbClr val="9900FF"/>
                </a:solidFill>
              </a:rPr>
              <a:t>Can you think of examples for each strategy? </a:t>
            </a:r>
            <a:endParaRPr sz="1800" b="1">
              <a:solidFill>
                <a:srgbClr val="9900FF"/>
              </a:solidFill>
            </a:endParaRPr>
          </a:p>
        </p:txBody>
      </p:sp>
      <p:pic>
        <p:nvPicPr>
          <p:cNvPr id="218" name="Shape 218"/>
          <p:cNvPicPr preferRelativeResize="0"/>
          <p:nvPr/>
        </p:nvPicPr>
        <p:blipFill>
          <a:blip r:embed="rId3">
            <a:alphaModFix/>
          </a:blip>
          <a:stretch>
            <a:fillRect/>
          </a:stretch>
        </p:blipFill>
        <p:spPr>
          <a:xfrm>
            <a:off x="6437823" y="1245788"/>
            <a:ext cx="2706177" cy="350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822960" y="214952"/>
            <a:ext cx="7543800" cy="1088100"/>
          </a:xfrm>
          <a:prstGeom prst="rect">
            <a:avLst/>
          </a:prstGeom>
        </p:spPr>
        <p:txBody>
          <a:bodyPr spcFirstLastPara="1" wrap="square" lIns="68575" tIns="68575" rIns="68575" bIns="68575" anchor="b" anchorCtr="0">
            <a:noAutofit/>
          </a:bodyPr>
          <a:lstStyle/>
          <a:p>
            <a:pPr marL="0" lvl="0" indent="0">
              <a:spcBef>
                <a:spcPts val="0"/>
              </a:spcBef>
              <a:spcAft>
                <a:spcPts val="0"/>
              </a:spcAft>
              <a:buNone/>
            </a:pPr>
            <a:r>
              <a:rPr lang="en" b="1">
                <a:solidFill>
                  <a:srgbClr val="FF0000"/>
                </a:solidFill>
              </a:rPr>
              <a:t>It’s Your Turn...</a:t>
            </a:r>
            <a:endParaRPr b="1">
              <a:solidFill>
                <a:srgbClr val="FF0000"/>
              </a:solidFill>
            </a:endParaRPr>
          </a:p>
        </p:txBody>
      </p:sp>
      <p:sp>
        <p:nvSpPr>
          <p:cNvPr id="224" name="Shape 224"/>
          <p:cNvSpPr txBox="1">
            <a:spLocks noGrp="1"/>
          </p:cNvSpPr>
          <p:nvPr>
            <p:ph type="body" idx="1"/>
          </p:nvPr>
        </p:nvSpPr>
        <p:spPr>
          <a:xfrm>
            <a:off x="822960" y="1384300"/>
            <a:ext cx="7543800" cy="3017400"/>
          </a:xfrm>
          <a:prstGeom prst="rect">
            <a:avLst/>
          </a:prstGeom>
        </p:spPr>
        <p:txBody>
          <a:bodyPr spcFirstLastPara="1" wrap="square" lIns="68575" tIns="68575" rIns="68575" bIns="68575" anchor="t" anchorCtr="0">
            <a:noAutofit/>
          </a:bodyPr>
          <a:lstStyle/>
          <a:p>
            <a:pPr marL="0" lvl="0" indent="0">
              <a:spcBef>
                <a:spcPts val="900"/>
              </a:spcBef>
              <a:spcAft>
                <a:spcPts val="0"/>
              </a:spcAft>
              <a:buNone/>
            </a:pPr>
            <a:r>
              <a:rPr lang="en" sz="2400" b="1">
                <a:solidFill>
                  <a:srgbClr val="0000FF"/>
                </a:solidFill>
              </a:rPr>
              <a:t>On your paper, make a list of the things you CAN do. </a:t>
            </a:r>
            <a:endParaRPr sz="2400" b="1">
              <a:solidFill>
                <a:srgbClr val="0000FF"/>
              </a:solidFill>
            </a:endParaRPr>
          </a:p>
        </p:txBody>
      </p:sp>
      <p:pic>
        <p:nvPicPr>
          <p:cNvPr id="225" name="Shape 225"/>
          <p:cNvPicPr preferRelativeResize="0"/>
          <p:nvPr/>
        </p:nvPicPr>
        <p:blipFill>
          <a:blip r:embed="rId3">
            <a:alphaModFix/>
          </a:blip>
          <a:stretch>
            <a:fillRect/>
          </a:stretch>
        </p:blipFill>
        <p:spPr>
          <a:xfrm>
            <a:off x="2846775" y="1969850"/>
            <a:ext cx="2750275" cy="2750275"/>
          </a:xfrm>
          <a:prstGeom prst="rect">
            <a:avLst/>
          </a:prstGeom>
          <a:noFill/>
          <a:ln>
            <a:noFill/>
          </a:ln>
        </p:spPr>
      </p:pic>
      <p:sp>
        <p:nvSpPr>
          <p:cNvPr id="226" name="Shape 226"/>
          <p:cNvSpPr/>
          <p:nvPr/>
        </p:nvSpPr>
        <p:spPr>
          <a:xfrm>
            <a:off x="6639200" y="2378425"/>
            <a:ext cx="1860300" cy="1707300"/>
          </a:xfrm>
          <a:prstGeom prst="star6">
            <a:avLst>
              <a:gd name="adj" fmla="val 28868"/>
              <a:gd name="hf" fmla="val 11547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27" name="Shape 227"/>
          <p:cNvSpPr txBox="1"/>
          <p:nvPr/>
        </p:nvSpPr>
        <p:spPr>
          <a:xfrm>
            <a:off x="6792350" y="2845350"/>
            <a:ext cx="1605000" cy="6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solidFill>
                  <a:srgbClr val="9900FF"/>
                </a:solidFill>
              </a:rPr>
              <a:t>Think of one you want to share with the class. </a:t>
            </a:r>
            <a:endParaRPr b="1">
              <a:solidFill>
                <a:srgbClr val="9900FF"/>
              </a:solidFill>
            </a:endParaRPr>
          </a:p>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638</Words>
  <Application>Microsoft Macintosh PowerPoint</Application>
  <PresentationFormat>On-screen Show (16:9)</PresentationFormat>
  <Paragraphs>55</Paragraphs>
  <Slides>15</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Simple Light</vt:lpstr>
      <vt:lpstr>Retrospect</vt:lpstr>
      <vt:lpstr>All About Me Self-Image</vt:lpstr>
      <vt:lpstr>What Should I do? </vt:lpstr>
      <vt:lpstr>I am Me!</vt:lpstr>
      <vt:lpstr>Self-Image</vt:lpstr>
      <vt:lpstr>It’s Your Turn...</vt:lpstr>
      <vt:lpstr>It’s Your Turn...</vt:lpstr>
      <vt:lpstr>Can You Help Me? </vt:lpstr>
      <vt:lpstr>How to Improve Your Self-Image </vt:lpstr>
      <vt:lpstr>It’s Your Turn...</vt:lpstr>
      <vt:lpstr>It’s Your Turn...</vt:lpstr>
      <vt:lpstr>Goal: Positive Self-Image</vt:lpstr>
      <vt:lpstr>What Should I Do?  </vt:lpstr>
      <vt:lpstr>We Can Help!</vt:lpstr>
      <vt:lpstr>Let’s Move!</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Me Self-Image</dc:title>
  <cp:lastModifiedBy>Microsoft Office User</cp:lastModifiedBy>
  <cp:revision>1</cp:revision>
  <dcterms:modified xsi:type="dcterms:W3CDTF">2018-07-11T19:01:07Z</dcterms:modified>
</cp:coreProperties>
</file>