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layfair Displ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mCYe8bZf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OGqZRaP5oc&amp;t=7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lIVFBBbN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alues.com/inspirational-stories-tv-spots/99-the-greate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457200" y="758952"/>
            <a:ext cx="106984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alibri"/>
              <a:buNone/>
            </a:pPr>
            <a:r>
              <a:rPr lang="en-US" sz="12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All About Me</a:t>
            </a:r>
            <a:endParaRPr sz="12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alibri"/>
              <a:buNone/>
            </a:pPr>
            <a:r>
              <a:rPr lang="en-US" sz="3000" b="1">
                <a:solidFill>
                  <a:schemeClr val="accent2"/>
                </a:solidFill>
              </a:rPr>
              <a:t>Loss, Grief, and Disappointment</a:t>
            </a:r>
            <a:endParaRPr sz="3000" b="1">
              <a:solidFill>
                <a:schemeClr val="accent2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57200" y="4635062"/>
            <a:ext cx="110043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Let’s Learn About Health!</a:t>
            </a:r>
            <a:endParaRPr sz="60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2nd Grade</a:t>
            </a:r>
            <a:endParaRPr sz="60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 descr="File:El Sato Manga kid he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9862" y="2759482"/>
            <a:ext cx="3331029" cy="375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Write a Letter...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11000" y="1541925"/>
            <a:ext cx="11269800" cy="4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</a:rPr>
              <a:t>Think about a time in your life where you felt loss, grief, or disappointment. It is really important to express these feeling to a parent, guardian, or trusted adult. Practice expressing your feeling by writing a letter to a parent, guardian, or trusted adult. Include the following in your letter:</a:t>
            </a:r>
            <a:endParaRPr sz="3000">
              <a:solidFill>
                <a:srgbClr val="0000FF"/>
              </a:solidFill>
            </a:endParaRPr>
          </a:p>
          <a:p>
            <a:pPr marL="457200" lvl="0" indent="-41910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3000"/>
              <a:buChar char=" "/>
            </a:pPr>
            <a:r>
              <a:rPr lang="en-US" sz="3000">
                <a:solidFill>
                  <a:srgbClr val="0000FF"/>
                </a:solidFill>
              </a:rPr>
              <a:t> Describe the event that made you feel loss, grief, or disappointment</a:t>
            </a:r>
            <a:endParaRPr sz="3000">
              <a:solidFill>
                <a:srgbClr val="0000FF"/>
              </a:solidFill>
            </a:endParaRPr>
          </a:p>
          <a:p>
            <a:pPr marL="54864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</a:rPr>
              <a:t>Describe how this event made you feel</a:t>
            </a:r>
            <a:endParaRPr sz="3000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Move!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31273" y="1845734"/>
            <a:ext cx="1098319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https://www.youtube.com/watch?v=rlmCYe8bZfc</a:t>
            </a:r>
            <a:endParaRPr sz="2400"/>
          </a:p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endParaRPr sz="2400"/>
          </a:p>
          <a:p>
            <a:pPr marL="91440" marR="0" lvl="0" indent="355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 descr="Dance, Greeting, Man, Figure, Blue, Character, Avat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6012" y="2303751"/>
            <a:ext cx="3618097" cy="455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885117" y="692776"/>
            <a:ext cx="1079457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Take Care of Your Health</a:t>
            </a:r>
            <a:endParaRPr sz="8000" b="1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 descr="File:El Sato Manga kid he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5111" y="3560098"/>
            <a:ext cx="2808055" cy="316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048875" y="1055500"/>
            <a:ext cx="10112100" cy="4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FF0000"/>
                </a:solidFill>
              </a:rPr>
              <a:t>Loss &amp; Grief</a:t>
            </a:r>
            <a:endParaRPr sz="12000" b="1">
              <a:solidFill>
                <a:srgbClr val="FF0000"/>
              </a:solidFill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500" y="2667000"/>
            <a:ext cx="3922051" cy="392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What Should I Do?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When I think about my dog Skittles, sadness overwhelms me. Skittles died two weeks ago, and I still get so sad when I think about her. I sometimes cry when no one is looking at me. </a:t>
            </a:r>
            <a:endParaRPr sz="24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am I feeling? </a:t>
            </a:r>
            <a:endParaRPr sz="24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should I do to cope with these feelings?</a:t>
            </a:r>
            <a:endParaRPr sz="24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" lvl="0" indent="35560">
              <a:spcBef>
                <a:spcPts val="21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1352" y="2747963"/>
            <a:ext cx="2306150" cy="345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What is Grief?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28600" y="2010250"/>
            <a:ext cx="3482784" cy="357690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1021975" y="3153250"/>
            <a:ext cx="18423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</a:rPr>
              <a:t>What does it look like? </a:t>
            </a:r>
            <a:endParaRPr sz="2500" b="1">
              <a:solidFill>
                <a:srgbClr val="FF0000"/>
              </a:solidFill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8032375" y="2010250"/>
            <a:ext cx="3482784" cy="357690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8982625" y="3153250"/>
            <a:ext cx="19230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</a:rPr>
              <a:t>What does it feel like? </a:t>
            </a:r>
            <a:endParaRPr sz="2500" b="1">
              <a:solidFill>
                <a:srgbClr val="FF0000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750" y="2010250"/>
            <a:ext cx="4307425" cy="36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Feelings of Grief and Loss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Listen to the story Gentle Willow and think about the following questions: </a:t>
            </a:r>
            <a:endParaRPr sz="2400"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>
                <a:solidFill>
                  <a:srgbClr val="01AFD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https://www.youtube.com/watch?v=5OGqZRaP5oc&amp;t=7s</a:t>
            </a:r>
            <a:endParaRPr sz="2400" b="1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09600" lvl="0" indent="-457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layfair Display"/>
              <a:buAutoNum type="arabicPeriod"/>
            </a:pPr>
            <a:r>
              <a:rPr lang="en-US" sz="24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Have you ever experienced grief? </a:t>
            </a:r>
            <a:endParaRPr sz="24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096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layfair Display"/>
              <a:buAutoNum type="arabicPeriod"/>
            </a:pPr>
            <a:r>
              <a:rPr lang="en-US" sz="24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or who did you lose? </a:t>
            </a:r>
            <a:endParaRPr sz="24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096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layfair Display"/>
              <a:buAutoNum type="arabicPeriod"/>
            </a:pPr>
            <a:r>
              <a:rPr lang="en-US" sz="24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did it feel like?</a:t>
            </a:r>
            <a:endParaRPr sz="24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6096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layfair Display"/>
              <a:buAutoNum type="arabicPeriod"/>
            </a:pPr>
            <a:r>
              <a:rPr lang="en-US" sz="24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did you cope with these feelings of sadness? </a:t>
            </a:r>
            <a:endParaRPr sz="2400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" lvl="0" indent="35560">
              <a:spcBef>
                <a:spcPts val="21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9044033" y="2427867"/>
            <a:ext cx="2780700" cy="2292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9514425" y="2904875"/>
            <a:ext cx="18399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Talk to a trusted adult about your feelings</a:t>
            </a:r>
            <a:endParaRPr sz="2000" b="1"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9278475" y="100775"/>
            <a:ext cx="3016500" cy="1990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9776000" y="665525"/>
            <a:ext cx="2048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</a:rPr>
              <a:t>Find activities you enjoy</a:t>
            </a:r>
            <a:endParaRPr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927850" y="1539600"/>
            <a:ext cx="9856800" cy="4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rgbClr val="FF0000"/>
                </a:solidFill>
              </a:rPr>
              <a:t>Disappointment</a:t>
            </a:r>
            <a:endParaRPr sz="10000" b="1">
              <a:solidFill>
                <a:srgbClr val="FF0000"/>
              </a:solidFill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438" y="2922500"/>
            <a:ext cx="3653125" cy="36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097275" y="286599"/>
            <a:ext cx="10058400" cy="18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>
                <a:solidFill>
                  <a:srgbClr val="FF0000"/>
                </a:solidFill>
              </a:rPr>
              <a:t>What Should I do?</a:t>
            </a:r>
            <a:endParaRPr sz="6000" b="1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0B050"/>
                </a:solidFill>
              </a:rPr>
              <a:t>Sometimes I wish I could run faster, read better, and beat my brother in soccer. Today, I feel like I can’t do anything right. Dad says I’m perfect just the way I am, but I don’t feel perfect. Today, I feel like a failure and disappointment in myself. Getting angry at myself and little brother does not make me feel any better.</a:t>
            </a:r>
            <a:endParaRPr/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0B050"/>
                </a:solidFill>
              </a:rPr>
              <a:t>What is he feeling? </a:t>
            </a:r>
            <a:endParaRPr sz="2800">
              <a:solidFill>
                <a:srgbClr val="00B050"/>
              </a:solidFill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0B050"/>
                </a:solidFill>
              </a:rPr>
              <a:t>What should I do to cope with these feelings?</a:t>
            </a:r>
            <a:endParaRPr/>
          </a:p>
          <a:p>
            <a:pPr marL="91440" lvl="0" indent="3556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49" name="Shape 149" descr="Child, Boy, One, Person, Grief Disappointment, H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449" y="4103226"/>
            <a:ext cx="3411900" cy="22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What is disappointment? 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What causes you to feel disappointed? </a:t>
            </a:r>
            <a:endParaRPr sz="3600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What does disappointment feel like? </a:t>
            </a:r>
            <a:endParaRPr sz="3600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5741" y="0"/>
            <a:ext cx="3474085" cy="61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>
                <a:solidFill>
                  <a:srgbClr val="FF0000"/>
                </a:solidFill>
              </a:rPr>
              <a:t>Positive Coping Strategies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rgbClr val="00B050"/>
                </a:solidFill>
              </a:rPr>
              <a:t>What are positive ways to cope with disappointment and failure?</a:t>
            </a:r>
            <a:endParaRPr sz="2800" b="1">
              <a:solidFill>
                <a:srgbClr val="00B05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u="sng">
                <a:solidFill>
                  <a:srgbClr val="2998E3"/>
                </a:solidFill>
                <a:hlinkClick r:id="rId3"/>
              </a:rPr>
              <a:t>https://www.youtube.com/watch?v=oIlIVFBBbNw</a:t>
            </a:r>
            <a:endParaRPr sz="280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>
              <a:solidFill>
                <a:srgbClr val="00B050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59615" y="3333009"/>
            <a:ext cx="2781600" cy="1880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664940" y="3251934"/>
            <a:ext cx="2781600" cy="1880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6687015" y="3333009"/>
            <a:ext cx="2781600" cy="1880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293775" y="3803525"/>
            <a:ext cx="18678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Talk about your feeling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4202350" y="3677050"/>
            <a:ext cx="17025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 for the positive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6751000" y="3540875"/>
            <a:ext cx="28599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something positive (play, draw, dance)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914400" y="5671225"/>
            <a:ext cx="102414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u="sng">
                <a:solidFill>
                  <a:srgbClr val="2998E3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http://www.values.com/inspirational-stories-tv-spots/99-the-greatest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Playfair Display</vt:lpstr>
      <vt:lpstr>Retrospect</vt:lpstr>
      <vt:lpstr>All About Me Loss, Grief, and Disappointment</vt:lpstr>
      <vt:lpstr>PowerPoint Presentation</vt:lpstr>
      <vt:lpstr>What Should I Do? </vt:lpstr>
      <vt:lpstr>What is Grief?</vt:lpstr>
      <vt:lpstr>Feelings of Grief and Loss</vt:lpstr>
      <vt:lpstr>PowerPoint Presentation</vt:lpstr>
      <vt:lpstr>What Should I do? </vt:lpstr>
      <vt:lpstr>What is disappointment? </vt:lpstr>
      <vt:lpstr>Positive Coping Strategies</vt:lpstr>
      <vt:lpstr>Write a Letter...</vt:lpstr>
      <vt:lpstr>Let’s Move!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Loss, Grief, and Disappointment</dc:title>
  <dc:creator>Kristy T. Liercke</dc:creator>
  <cp:lastModifiedBy>Kristy T. Liercke</cp:lastModifiedBy>
  <cp:revision>1</cp:revision>
  <dcterms:modified xsi:type="dcterms:W3CDTF">2018-06-25T16:19:33Z</dcterms:modified>
</cp:coreProperties>
</file>