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30959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854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71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1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497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981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217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207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573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158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8065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66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250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7680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653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0686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371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4979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2653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1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" name="Shape 2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15600" y="1645433"/>
            <a:ext cx="11360700" cy="444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41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15600" y="1645400"/>
            <a:ext cx="5333100" cy="444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6443200" y="1645400"/>
            <a:ext cx="5333100" cy="444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94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Shape 7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" name="Shape 13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ccFDG4WY8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OK6_OdWxTA&amp;list=PLchGnon8rw_SdK5dXd62ZvHxsvN16HS17&amp;index=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ctrTitle"/>
          </p:nvPr>
        </p:nvSpPr>
        <p:spPr>
          <a:xfrm>
            <a:off x="457200" y="758952"/>
            <a:ext cx="1069848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12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All About Me</a:t>
            </a:r>
            <a:endParaRPr sz="12000" b="1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alibri"/>
              <a:buNone/>
            </a:pPr>
            <a:r>
              <a:rPr lang="en-US" sz="3600" b="1">
                <a:solidFill>
                  <a:schemeClr val="accent2"/>
                </a:solidFill>
              </a:rPr>
              <a:t>Safety and Injury Prevention</a:t>
            </a:r>
            <a:endParaRPr sz="3600" b="1">
              <a:solidFill>
                <a:schemeClr val="accent2"/>
              </a:solidFill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457200" y="4635062"/>
            <a:ext cx="1100433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Let’s Learn About Health!</a:t>
            </a:r>
            <a:endParaRPr sz="60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2nd Grade</a:t>
            </a:r>
            <a:endParaRPr sz="6000" b="1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Shape 152" descr="File:El Sato Manga kid hea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9862" y="2759482"/>
            <a:ext cx="3331029" cy="3751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</a:rPr>
              <a:t>Taking Medicine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lvl="0" indent="3556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3600" b="1">
                <a:solidFill>
                  <a:srgbClr val="0000FF"/>
                </a:solidFill>
              </a:rPr>
              <a:t>Only take medicine if your parent or a trusted adult gives it to you</a:t>
            </a:r>
            <a:endParaRPr sz="3600" b="1">
              <a:solidFill>
                <a:srgbClr val="0000FF"/>
              </a:solidFill>
            </a:endParaRP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1196" y="2483325"/>
            <a:ext cx="5409101" cy="42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</a:rPr>
              <a:t>Who Can Help Me Stay Safe? </a:t>
            </a:r>
            <a:endParaRPr sz="5400" b="1">
              <a:solidFill>
                <a:srgbClr val="FF0000"/>
              </a:solidFill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376525" y="1845725"/>
            <a:ext cx="11739300" cy="4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lvl="0" indent="3556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9900FF"/>
                </a:solidFill>
              </a:rPr>
              <a:t>Look at the following pictures and decide how this person can help you.</a:t>
            </a:r>
            <a:endParaRPr sz="3000" b="1">
              <a:solidFill>
                <a:srgbClr val="9900FF"/>
              </a:solidFill>
            </a:endParaRPr>
          </a:p>
          <a:p>
            <a:pPr marL="91440" lvl="0" indent="3556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sp>
        <p:nvSpPr>
          <p:cNvPr id="234" name="Shape 234"/>
          <p:cNvSpPr txBox="1"/>
          <p:nvPr/>
        </p:nvSpPr>
        <p:spPr>
          <a:xfrm>
            <a:off x="669175" y="5807275"/>
            <a:ext cx="108516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    </a:t>
            </a:r>
            <a:r>
              <a:rPr lang="en-US" sz="3000" b="1">
                <a:solidFill>
                  <a:srgbClr val="9900FF"/>
                </a:solidFill>
              </a:rPr>
              <a:t>   </a:t>
            </a:r>
            <a:r>
              <a:rPr lang="en-US" sz="3000" b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Who else helps you stay safe? </a:t>
            </a:r>
            <a:endParaRPr sz="3000" b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242" y="2509550"/>
            <a:ext cx="3828584" cy="34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1125" y="2509551"/>
            <a:ext cx="3445725" cy="34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050" y="2509554"/>
            <a:ext cx="2498083" cy="374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/>
        </p:nvSpPr>
        <p:spPr>
          <a:xfrm>
            <a:off x="954750" y="450375"/>
            <a:ext cx="9950700" cy="53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>
                <a:solidFill>
                  <a:srgbClr val="FF0000"/>
                </a:solidFill>
              </a:rPr>
              <a:t>Let’s Keep Thinking...</a:t>
            </a:r>
            <a:endParaRPr sz="10000" b="1">
              <a:solidFill>
                <a:srgbClr val="FF0000"/>
              </a:solidFill>
            </a:endParaRPr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50" y="3419475"/>
            <a:ext cx="3317952" cy="269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15600" y="222467"/>
            <a:ext cx="11360700" cy="9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Look Closely...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415600" y="1131933"/>
            <a:ext cx="11360700" cy="4959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>
                <a:solidFill>
                  <a:srgbClr val="9900FF"/>
                </a:solidFill>
              </a:rPr>
              <a:t>I love cooking and my grandma often lets me help with food preparation. Look at the kitchen and help me stay safe. While cooking, what should I do to stay safe? 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500" y="2368000"/>
            <a:ext cx="10016434" cy="396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6400" y="5318533"/>
            <a:ext cx="561633" cy="73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835672">
            <a:off x="3733763" y="5276178"/>
            <a:ext cx="561634" cy="81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7">
            <a:off x="5734345" y="4584678"/>
            <a:ext cx="598681" cy="507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1967" y="5508634"/>
            <a:ext cx="433884" cy="50713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657733" y="6413067"/>
            <a:ext cx="80961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Should I Do? 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When I spend the night at grandpa’s house, he keeps an extra toothbrush for me in his medicine cabinet. Look at the medicine cabinet and help me stay safe as I find my toothbrush. </a:t>
            </a:r>
            <a:endParaRPr sz="2400">
              <a:solidFill>
                <a:srgbClr val="0000FF"/>
              </a:solidFill>
            </a:endParaRPr>
          </a:p>
          <a:p>
            <a:pPr marL="0" lvl="0" indent="0" rtl="0">
              <a:spcBef>
                <a:spcPts val="2100"/>
              </a:spcBef>
              <a:spcAft>
                <a:spcPts val="2100"/>
              </a:spcAft>
              <a:buNone/>
            </a:pPr>
            <a:r>
              <a:rPr lang="en-US" sz="2400">
                <a:solidFill>
                  <a:srgbClr val="0000FF"/>
                </a:solidFill>
              </a:rPr>
              <a:t>What could hurt me in here and what could I do to prevent injury? 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6800" y="254367"/>
            <a:ext cx="5769600" cy="60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4367" y="3462566"/>
            <a:ext cx="532200" cy="10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248478">
            <a:off x="9723798" y="4090734"/>
            <a:ext cx="722799" cy="65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7700" y="4684667"/>
            <a:ext cx="659506" cy="68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7000" y="4160833"/>
            <a:ext cx="1382832" cy="51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 txBox="1"/>
          <p:nvPr/>
        </p:nvSpPr>
        <p:spPr>
          <a:xfrm>
            <a:off x="473967" y="6471100"/>
            <a:ext cx="80283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endParaRPr sz="1900"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268" name="Shape 2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84122" y="4684664"/>
            <a:ext cx="532201" cy="66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/>
        </p:nvSpPr>
        <p:spPr>
          <a:xfrm>
            <a:off x="1143000" y="1526150"/>
            <a:ext cx="9560700" cy="3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>
                <a:solidFill>
                  <a:srgbClr val="FF0000"/>
                </a:solidFill>
              </a:rPr>
              <a:t>It’s Your Turn...</a:t>
            </a:r>
            <a:endParaRPr sz="12000" b="1">
              <a:solidFill>
                <a:srgbClr val="FF0000"/>
              </a:solidFill>
            </a:endParaRP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3175" y="2516175"/>
            <a:ext cx="4681249" cy="373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</a:rPr>
              <a:t>Staying Safe Pledge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749025" y="1527250"/>
            <a:ext cx="10836600" cy="43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lvl="0" indent="3556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>
                <a:solidFill>
                  <a:srgbClr val="0000FF"/>
                </a:solidFill>
              </a:rPr>
              <a:t>Look at the following pictures below and decide how you could be safe in the environment or doing the activity. Create a personal pledge to be safe. A pledge is a promise. Include at least 5 ways to protect your personal safety in your pledge.  See the next slide for an example of a pledge.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3075" y="2690013"/>
            <a:ext cx="3289027" cy="220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94575"/>
            <a:ext cx="3383076" cy="21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2100" y="2694575"/>
            <a:ext cx="2783176" cy="219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781150"/>
            <a:ext cx="3383075" cy="20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83075" y="4781150"/>
            <a:ext cx="3289025" cy="207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72100" y="4834650"/>
            <a:ext cx="3313700" cy="20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55275" y="2567663"/>
            <a:ext cx="2655100" cy="22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55275" y="4781150"/>
            <a:ext cx="2736725" cy="207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Personal Safety Pledge</a:t>
            </a:r>
            <a:endParaRPr b="1"/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lvl="0" indent="3556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 b="1"/>
              <a:t>I pledge to:</a:t>
            </a:r>
            <a:endParaRPr sz="3000" b="1"/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/>
              <a:t>1. Wear my helmet when riding my bike.</a:t>
            </a:r>
            <a:endParaRPr sz="2400"/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/>
              <a:t>2.</a:t>
            </a:r>
            <a:endParaRPr sz="2400"/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/>
              <a:t>3.</a:t>
            </a:r>
            <a:endParaRPr sz="2400"/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/>
              <a:t>4.</a:t>
            </a:r>
            <a:endParaRPr sz="2400"/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/>
              <a:t>5.</a:t>
            </a:r>
            <a:endParaRPr sz="2400"/>
          </a:p>
          <a:p>
            <a:pPr marL="91440" lvl="0" indent="3556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2400"/>
              <a:t>_________ (write your name)____________</a:t>
            </a:r>
            <a:endParaRPr sz="2400"/>
          </a:p>
        </p:txBody>
      </p:sp>
      <p:sp>
        <p:nvSpPr>
          <p:cNvPr id="295" name="Shape 295"/>
          <p:cNvSpPr/>
          <p:nvPr/>
        </p:nvSpPr>
        <p:spPr>
          <a:xfrm>
            <a:off x="6264625" y="1845726"/>
            <a:ext cx="4990248" cy="4107618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Shape 296"/>
          <p:cNvSpPr txBox="1"/>
          <p:nvPr/>
        </p:nvSpPr>
        <p:spPr>
          <a:xfrm>
            <a:off x="7393025" y="3200400"/>
            <a:ext cx="2665500" cy="11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Don’t forget to add pictures and color to your pledge. 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Let’s Move!</a:t>
            </a:r>
            <a:endParaRPr sz="6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197638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marR="0" lvl="0" indent="-9144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https://www.youtube.com/watch?v=9ccFDG4WY8Y</a:t>
            </a:r>
            <a:endParaRPr/>
          </a:p>
          <a:p>
            <a:pPr marL="91440" marR="0" lvl="0" indent="-9144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endParaRPr/>
          </a:p>
          <a:p>
            <a:pPr marL="91440" marR="0" lvl="0" indent="3556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Shape 303" descr="Dance, Greeting, Man, Figure, Blue, Character, Avat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4057" y="2295424"/>
            <a:ext cx="3387725" cy="4264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/>
        </p:nvSpPr>
        <p:spPr>
          <a:xfrm>
            <a:off x="885117" y="692776"/>
            <a:ext cx="1079457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The End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Take Care of Your Health</a:t>
            </a:r>
            <a:endParaRPr sz="8000" b="1">
              <a:solidFill>
                <a:srgbClr val="33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Shape 309" descr="File:El Sato Manga kid hea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5111" y="3560098"/>
            <a:ext cx="2808055" cy="316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1160525" y="1698750"/>
            <a:ext cx="10025700" cy="28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>
                <a:solidFill>
                  <a:srgbClr val="FF0000"/>
                </a:solidFill>
              </a:rPr>
              <a:t>Personal Safety</a:t>
            </a:r>
            <a:endParaRPr sz="10000" b="1">
              <a:solidFill>
                <a:srgbClr val="FF0000"/>
              </a:solidFill>
            </a:endParaRP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4875" y="3308325"/>
            <a:ext cx="3002250" cy="30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25669" y="286603"/>
            <a:ext cx="10730011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Should I do?</a:t>
            </a:r>
            <a:endParaRPr sz="6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425669" y="1737360"/>
            <a:ext cx="10730011" cy="413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 love summer! My friends and I love to explore the woods behind my house. I’m allowed to climb the trees as long as I stay on the low branches.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Today, my friends and I found a great new climbing tree. I started climbing when I heard my friend call, “I dare you to climb higher.” I look higher and most of the branches look strong enough to climb.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What should I do? </a:t>
            </a:r>
            <a:endParaRPr sz="2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Shape 165" descr="Boy, Climbing, Activity, Young, Sport, Safe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2726" y="4081100"/>
            <a:ext cx="1720200" cy="229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268014" y="6006662"/>
            <a:ext cx="8986345" cy="36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88731" y="286603"/>
            <a:ext cx="10666949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Stay Safe</a:t>
            </a:r>
            <a:endParaRPr sz="6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283779" y="1845734"/>
            <a:ext cx="1190822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Look at the following pictures and decide how you could be safe in that situation:</a:t>
            </a:r>
            <a:endParaRPr sz="2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Shape 173" descr="Pool, Summer, Child, Dip, Outdoor Swimming Pool, Wa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779" y="2911283"/>
            <a:ext cx="3438963" cy="257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Bmw, Car, Front, Sports Car, Tuned, Pimp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3895" y="2911283"/>
            <a:ext cx="3955065" cy="263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 descr="Crossing, Street, Zebra, City, Road, Urban, Pedestria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1793" y="2911283"/>
            <a:ext cx="3886221" cy="259081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363682" y="6068291"/>
            <a:ext cx="67465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567559" y="286603"/>
            <a:ext cx="10588121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Stay Safe</a:t>
            </a:r>
            <a:endParaRPr sz="6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311727" y="5990897"/>
            <a:ext cx="68142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189186" y="1954924"/>
            <a:ext cx="12002814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Look at the following pictures and decide how you could be safe in that situation: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Shape 184" descr="File:House Fire 1 (4629452380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186" y="2515615"/>
            <a:ext cx="4101114" cy="355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 descr="Home, Kitchen, Modern, Luxury Kitchen, Interior, Desig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2896" y="2515615"/>
            <a:ext cx="3923534" cy="351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Bike, Blue, Student, Ki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2728" y="2515615"/>
            <a:ext cx="3480596" cy="3475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</a:rPr>
              <a:t>Why is Safety Important?</a:t>
            </a:r>
            <a:endParaRPr sz="6000" b="1">
              <a:solidFill>
                <a:srgbClr val="FF0000"/>
              </a:solidFill>
            </a:endParaRP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4826" y="12"/>
            <a:ext cx="2608925" cy="261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750" y="2091050"/>
            <a:ext cx="6131702" cy="40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0152" y="2150798"/>
            <a:ext cx="4050054" cy="3940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638629" y="286603"/>
            <a:ext cx="10517051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Should I do?</a:t>
            </a:r>
            <a:endParaRPr sz="6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38629" y="1845734"/>
            <a:ext cx="1051705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My doctor told me that I have to take a </a:t>
            </a:r>
            <a:r>
              <a:rPr lang="en-US" sz="2400">
                <a:solidFill>
                  <a:srgbClr val="0070C0"/>
                </a:solidFill>
              </a:rPr>
              <a:t>multivitamin</a:t>
            </a:r>
            <a:r>
              <a:rPr lang="en-US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everyday and eat more fruits and vegetables to be healthier. My dad bought me gummy vitamins, which taste really good! I also have to take my allergy medicine, which I don’t mind because it tastes like cherry pie. Every morning, my mom gives me a vitamin and allergy medicine before she goes to work.</a:t>
            </a:r>
            <a:endParaRPr sz="240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Tonight, my parents have to work late, so grandma is watching me. Grandma forgot that mom already gave me a vitamin and my allergy medicine, and she offers me more. We didn’t have any dessert tonight, so it would be a treat.</a:t>
            </a:r>
            <a:endParaRPr sz="240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What should I do? </a:t>
            </a:r>
            <a:endParaRPr sz="2400"/>
          </a:p>
        </p:txBody>
      </p:sp>
      <p:pic>
        <p:nvPicPr>
          <p:cNvPr id="201" name="Shape 201" descr="Child, Girl, Face, Towel, Laugh, Portrait, Clo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5700" y="4670976"/>
            <a:ext cx="2972100" cy="19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638629" y="6473371"/>
            <a:ext cx="86686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217715" y="286603"/>
            <a:ext cx="10937966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Medicines</a:t>
            </a:r>
            <a:r>
              <a:rPr lang="en-US" sz="6000" b="1">
                <a:solidFill>
                  <a:srgbClr val="FF0000"/>
                </a:solidFill>
              </a:rPr>
              <a:t>: Take it or Not? </a:t>
            </a:r>
            <a:endParaRPr sz="6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217725" y="1737350"/>
            <a:ext cx="11974200" cy="41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Read the following scenarios and decide if it would be appropriate or inappropriate to take the medicine:</a:t>
            </a: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1. Sammy has a cough and his mom offers him medicine. Should he take it? </a:t>
            </a:r>
            <a:endParaRPr sz="28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2. Mary finds </a:t>
            </a:r>
            <a:r>
              <a:rPr lang="en-US" sz="2800">
                <a:solidFill>
                  <a:srgbClr val="7030A0"/>
                </a:solidFill>
              </a:rPr>
              <a:t>medicine</a:t>
            </a:r>
            <a:r>
              <a:rPr lang="en-US" sz="2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in her mom’s purse. Should she try it?</a:t>
            </a: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3. Eve finds a pill on the floor. It could be a Smartie, but she is not sure. Should    she eat it? </a:t>
            </a: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030A0"/>
                </a:solidFill>
              </a:rPr>
              <a:t>4</a:t>
            </a:r>
            <a:r>
              <a:rPr lang="en-US" sz="2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. Alex discovers the top off his allergy medicine. His mom forgot to give it to him this morning. Should he pour it himself and drink it?</a:t>
            </a:r>
            <a:endParaRPr sz="28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>
              <a:solidFill>
                <a:srgbClr val="7030A0"/>
              </a:solidFill>
            </a:endParaRPr>
          </a:p>
          <a:p>
            <a:pPr marL="91440" marR="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https://www.youtube.com/watch?v=9OK6_OdWxTA&amp;list=PLchGnon8rw_SdK5dXd62ZvHxsvN16HS17&amp;index=3</a:t>
            </a:r>
            <a:endParaRPr sz="20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105600" y="5869100"/>
            <a:ext cx="1142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740228" y="286603"/>
            <a:ext cx="11451771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if…</a:t>
            </a:r>
            <a:endParaRPr sz="6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885371" y="1845734"/>
            <a:ext cx="10270309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What if I take a medicine or use a drug that I am not suppose to….</a:t>
            </a:r>
            <a:endParaRPr sz="2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740228" y="5950857"/>
            <a:ext cx="104648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Shape 217" descr="I Don't Feel Well Mom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228" y="2575875"/>
            <a:ext cx="4992915" cy="333294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1596572" y="5225143"/>
            <a:ext cx="28012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Sick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Shape 219" descr="Emergency Sign At Hospit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3842" y="2635051"/>
            <a:ext cx="4994117" cy="334241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7572290" y="5105235"/>
            <a:ext cx="32843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Sicker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d Violet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716</Words>
  <Application>Microsoft Office PowerPoint</Application>
  <PresentationFormat>Widescreen</PresentationFormat>
  <Paragraphs>60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Retrospect</vt:lpstr>
      <vt:lpstr>All About Me Safety and Injury Prevention</vt:lpstr>
      <vt:lpstr>PowerPoint Presentation</vt:lpstr>
      <vt:lpstr>What Should I do?</vt:lpstr>
      <vt:lpstr>Stay Safe</vt:lpstr>
      <vt:lpstr>Stay Safe</vt:lpstr>
      <vt:lpstr>Why is Safety Important?</vt:lpstr>
      <vt:lpstr>What Should I do?</vt:lpstr>
      <vt:lpstr>Medicines: Take it or Not? </vt:lpstr>
      <vt:lpstr>What if…</vt:lpstr>
      <vt:lpstr>Taking Medicine</vt:lpstr>
      <vt:lpstr>Who Can Help Me Stay Safe? </vt:lpstr>
      <vt:lpstr>PowerPoint Presentation</vt:lpstr>
      <vt:lpstr>Look Closely...</vt:lpstr>
      <vt:lpstr>What Should I Do? </vt:lpstr>
      <vt:lpstr>PowerPoint Presentation</vt:lpstr>
      <vt:lpstr>Staying Safe Pledge</vt:lpstr>
      <vt:lpstr>Personal Safety Pledge</vt:lpstr>
      <vt:lpstr>Let’s Move!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Me Safety and Injury Prevention</dc:title>
  <dc:creator>Kristy T. Liercke</dc:creator>
  <cp:lastModifiedBy>Kristy T. Liercke</cp:lastModifiedBy>
  <cp:revision>2</cp:revision>
  <dcterms:modified xsi:type="dcterms:W3CDTF">2018-06-25T16:14:40Z</dcterms:modified>
</cp:coreProperties>
</file>