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Playfair Display"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106220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4576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0942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75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6" name="Shape 3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710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87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40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9" name="Shape 3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02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01" name="Shape 4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97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43224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0603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1965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817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33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68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4245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5611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4005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502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529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08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Shape 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ctrTitle"/>
          </p:nvPr>
        </p:nvSpPr>
        <p:spPr>
          <a:xfrm>
            <a:off x="1097280" y="758952"/>
            <a:ext cx="10058400" cy="356616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262626"/>
              </a:buClr>
              <a:buSzPts val="1400"/>
              <a:buFont typeface="Calibri"/>
              <a:buNone/>
              <a:defRPr sz="8000" b="0" i="0" u="none" strike="noStrike" cap="none">
                <a:solidFill>
                  <a:srgbClr val="262626"/>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Shape 18"/>
          <p:cNvSpPr txBox="1">
            <a:spLocks noGrp="1"/>
          </p:cNvSpPr>
          <p:nvPr>
            <p:ph type="subTitle" idx="1"/>
          </p:nvPr>
        </p:nvSpPr>
        <p:spPr>
          <a:xfrm>
            <a:off x="1100051" y="4455620"/>
            <a:ext cx="10058400" cy="11430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200"/>
              </a:spcBef>
              <a:spcAft>
                <a:spcPts val="0"/>
              </a:spcAft>
              <a:buClr>
                <a:schemeClr val="accent1"/>
              </a:buClr>
              <a:buSzPts val="2000"/>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0"/>
              </a:spcAft>
              <a:buClr>
                <a:schemeClr val="accent1"/>
              </a:buClr>
              <a:buSzPts val="1800"/>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400"/>
              </a:spcBef>
              <a:spcAft>
                <a:spcPts val="0"/>
              </a:spcAft>
              <a:buClr>
                <a:schemeClr val="accent1"/>
              </a:buClr>
              <a:buSzPts val="1400"/>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400"/>
              </a:spcBef>
              <a:spcAft>
                <a:spcPts val="40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22" name="Shape 2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Shape 85"/>
          <p:cNvSpPr txBox="1">
            <a:spLocks noGrp="1"/>
          </p:cNvSpPr>
          <p:nvPr>
            <p:ph type="body" idx="1"/>
          </p:nvPr>
        </p:nvSpPr>
        <p:spPr>
          <a:xfrm rot="5400000">
            <a:off x="4114800" y="-1171786"/>
            <a:ext cx="4023360" cy="100584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86" name="Shape 86"/>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Shape 9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txBox="1">
            <a:spLocks noGrp="1"/>
          </p:cNvSpPr>
          <p:nvPr>
            <p:ph type="title"/>
          </p:nvPr>
        </p:nvSpPr>
        <p:spPr>
          <a:xfrm rot="5400000">
            <a:off x="7160640" y="1979039"/>
            <a:ext cx="5757421" cy="26289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3" name="Shape 93"/>
          <p:cNvSpPr txBox="1">
            <a:spLocks noGrp="1"/>
          </p:cNvSpPr>
          <p:nvPr>
            <p:ph type="body" idx="1"/>
          </p:nvPr>
        </p:nvSpPr>
        <p:spPr>
          <a:xfrm rot="5400000">
            <a:off x="1826639" y="-573661"/>
            <a:ext cx="5757422" cy="77343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05" name="Shape 205"/>
          <p:cNvSpPr txBox="1">
            <a:spLocks noGrp="1"/>
          </p:cNvSpPr>
          <p:nvPr>
            <p:ph type="body" idx="1"/>
          </p:nvPr>
        </p:nvSpPr>
        <p:spPr>
          <a:xfrm>
            <a:off x="415600" y="1645433"/>
            <a:ext cx="11360700" cy="44463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206" name="Shape 206"/>
          <p:cNvSpPr txBox="1">
            <a:spLocks noGrp="1"/>
          </p:cNvSpPr>
          <p:nvPr>
            <p:ph type="sldNum" idx="12"/>
          </p:nvPr>
        </p:nvSpPr>
        <p:spPr>
          <a:xfrm>
            <a:off x="11330666" y="6251679"/>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9572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6"/>
        <p:cNvGrpSpPr/>
        <p:nvPr/>
      </p:nvGrpSpPr>
      <p:grpSpPr>
        <a:xfrm>
          <a:off x="0" y="0"/>
          <a:ext cx="0" cy="0"/>
          <a:chOff x="0" y="0"/>
          <a:chExt cx="0" cy="0"/>
        </a:xfrm>
      </p:grpSpPr>
      <p:sp>
        <p:nvSpPr>
          <p:cNvPr id="107" name="Shape 107"/>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txBox="1">
            <a:spLocks noGrp="1"/>
          </p:cNvSpPr>
          <p:nvPr>
            <p:ph type="ctrTitle"/>
          </p:nvPr>
        </p:nvSpPr>
        <p:spPr>
          <a:xfrm>
            <a:off x="1097280" y="758952"/>
            <a:ext cx="10058400" cy="35661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262626"/>
              </a:buClr>
              <a:buSzPts val="1400"/>
              <a:buFont typeface="Calibri"/>
              <a:buNone/>
              <a:defRPr sz="8000" b="0" i="0" u="none" strike="noStrike" cap="none">
                <a:solidFill>
                  <a:srgbClr val="262626"/>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0" name="Shape 110"/>
          <p:cNvSpPr txBox="1">
            <a:spLocks noGrp="1"/>
          </p:cNvSpPr>
          <p:nvPr>
            <p:ph type="subTitle" idx="1"/>
          </p:nvPr>
        </p:nvSpPr>
        <p:spPr>
          <a:xfrm>
            <a:off x="1100051" y="4455620"/>
            <a:ext cx="10058400" cy="11430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200"/>
              </a:spcBef>
              <a:spcAft>
                <a:spcPts val="0"/>
              </a:spcAft>
              <a:buClr>
                <a:schemeClr val="accent1"/>
              </a:buClr>
              <a:buSzPts val="2000"/>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0"/>
              </a:spcAft>
              <a:buClr>
                <a:schemeClr val="accent1"/>
              </a:buClr>
              <a:buSzPts val="1800"/>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400"/>
              </a:spcBef>
              <a:spcAft>
                <a:spcPts val="0"/>
              </a:spcAft>
              <a:buClr>
                <a:schemeClr val="accent1"/>
              </a:buClr>
              <a:buSzPts val="1400"/>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400"/>
              </a:spcBef>
              <a:spcAft>
                <a:spcPts val="40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111" name="Shape 111"/>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14" name="Shape 114"/>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5"/>
        <p:cNvGrpSpPr/>
        <p:nvPr/>
      </p:nvGrpSpPr>
      <p:grpSpPr>
        <a:xfrm>
          <a:off x="0" y="0"/>
          <a:ext cx="0" cy="0"/>
          <a:chOff x="0" y="0"/>
          <a:chExt cx="0" cy="0"/>
        </a:xfrm>
      </p:grpSpPr>
      <p:sp>
        <p:nvSpPr>
          <p:cNvPr id="116" name="Shape 116"/>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3" name="Shape 123"/>
          <p:cNvSpPr txBox="1">
            <a:spLocks noGrp="1"/>
          </p:cNvSpPr>
          <p:nvPr>
            <p:ph type="body" idx="1"/>
          </p:nvPr>
        </p:nvSpPr>
        <p:spPr>
          <a:xfrm>
            <a:off x="1097280" y="1845734"/>
            <a:ext cx="10058400" cy="40233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24" name="Shape 124"/>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9" name="Shape 129"/>
          <p:cNvSpPr txBox="1">
            <a:spLocks noGrp="1"/>
          </p:cNvSpPr>
          <p:nvPr>
            <p:ph type="body" idx="1"/>
          </p:nvPr>
        </p:nvSpPr>
        <p:spPr>
          <a:xfrm>
            <a:off x="1097280" y="1846052"/>
            <a:ext cx="4937700" cy="73620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130" name="Shape 130"/>
          <p:cNvSpPr txBox="1">
            <a:spLocks noGrp="1"/>
          </p:cNvSpPr>
          <p:nvPr>
            <p:ph type="body" idx="2"/>
          </p:nvPr>
        </p:nvSpPr>
        <p:spPr>
          <a:xfrm>
            <a:off x="1097280" y="2582334"/>
            <a:ext cx="4937700" cy="33783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31" name="Shape 131"/>
          <p:cNvSpPr txBox="1">
            <a:spLocks noGrp="1"/>
          </p:cNvSpPr>
          <p:nvPr>
            <p:ph type="body" idx="3"/>
          </p:nvPr>
        </p:nvSpPr>
        <p:spPr>
          <a:xfrm>
            <a:off x="6217920" y="1846052"/>
            <a:ext cx="4937700" cy="73620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132" name="Shape 132"/>
          <p:cNvSpPr txBox="1">
            <a:spLocks noGrp="1"/>
          </p:cNvSpPr>
          <p:nvPr>
            <p:ph type="body" idx="4"/>
          </p:nvPr>
        </p:nvSpPr>
        <p:spPr>
          <a:xfrm>
            <a:off x="6217920" y="2582334"/>
            <a:ext cx="4937700" cy="33783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33" name="Shape 133"/>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36"/>
        <p:cNvGrpSpPr/>
        <p:nvPr/>
      </p:nvGrpSpPr>
      <p:grpSpPr>
        <a:xfrm>
          <a:off x="0" y="0"/>
          <a:ext cx="0" cy="0"/>
          <a:chOff x="0" y="0"/>
          <a:chExt cx="0" cy="0"/>
        </a:xfrm>
      </p:grpSpPr>
      <p:sp>
        <p:nvSpPr>
          <p:cNvPr id="137" name="Shape 137"/>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txBox="1">
            <a:spLocks noGrp="1"/>
          </p:cNvSpPr>
          <p:nvPr>
            <p:ph type="title"/>
          </p:nvPr>
        </p:nvSpPr>
        <p:spPr>
          <a:xfrm>
            <a:off x="1097280" y="758952"/>
            <a:ext cx="10058400" cy="35661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262626"/>
              </a:buClr>
              <a:buSzPts val="1400"/>
              <a:buFont typeface="Calibri"/>
              <a:buNone/>
              <a:defRPr sz="8000" b="0" i="0" u="none" strike="noStrike" cap="none">
                <a:solidFill>
                  <a:srgbClr val="262626"/>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40" name="Shape 140"/>
          <p:cNvSpPr txBox="1">
            <a:spLocks noGrp="1"/>
          </p:cNvSpPr>
          <p:nvPr>
            <p:ph type="body" idx="1"/>
          </p:nvPr>
        </p:nvSpPr>
        <p:spPr>
          <a:xfrm>
            <a:off x="1097280" y="4453128"/>
            <a:ext cx="10058400" cy="11430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000"/>
              <a:buFont typeface="Calibri"/>
              <a:buNone/>
              <a:defRPr sz="24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141" name="Shape 141"/>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44" name="Shape 144"/>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47" name="Shape 147"/>
          <p:cNvSpPr txBox="1">
            <a:spLocks noGrp="1"/>
          </p:cNvSpPr>
          <p:nvPr>
            <p:ph type="body" idx="1"/>
          </p:nvPr>
        </p:nvSpPr>
        <p:spPr>
          <a:xfrm>
            <a:off x="1097279" y="1845734"/>
            <a:ext cx="4937700" cy="40233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8" name="Shape 148"/>
          <p:cNvSpPr txBox="1">
            <a:spLocks noGrp="1"/>
          </p:cNvSpPr>
          <p:nvPr>
            <p:ph type="body" idx="2"/>
          </p:nvPr>
        </p:nvSpPr>
        <p:spPr>
          <a:xfrm>
            <a:off x="6217920" y="1845735"/>
            <a:ext cx="4937700" cy="40233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9" name="Shape 149"/>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4" name="Shape 154"/>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
        <p:cNvGrpSpPr/>
        <p:nvPr/>
      </p:nvGrpSpPr>
      <p:grpSpPr>
        <a:xfrm>
          <a:off x="0" y="0"/>
          <a:ext cx="0" cy="0"/>
          <a:chOff x="0" y="0"/>
          <a:chExt cx="0" cy="0"/>
        </a:xfrm>
      </p:grpSpPr>
      <p:sp>
        <p:nvSpPr>
          <p:cNvPr id="24" name="Shape 2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57"/>
        <p:cNvGrpSpPr/>
        <p:nvPr/>
      </p:nvGrpSpPr>
      <p:grpSpPr>
        <a:xfrm>
          <a:off x="0" y="0"/>
          <a:ext cx="0" cy="0"/>
          <a:chOff x="0" y="0"/>
          <a:chExt cx="0" cy="0"/>
        </a:xfrm>
      </p:grpSpPr>
      <p:sp>
        <p:nvSpPr>
          <p:cNvPr id="158" name="Shape 158"/>
          <p:cNvSpPr/>
          <p:nvPr/>
        </p:nvSpPr>
        <p:spPr>
          <a:xfrm>
            <a:off x="16" y="0"/>
            <a:ext cx="40509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p:nvPr/>
        </p:nvSpPr>
        <p:spPr>
          <a:xfrm>
            <a:off x="4040071" y="0"/>
            <a:ext cx="639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0" name="Shape 160"/>
          <p:cNvSpPr txBox="1">
            <a:spLocks noGrp="1"/>
          </p:cNvSpPr>
          <p:nvPr>
            <p:ph type="title"/>
          </p:nvPr>
        </p:nvSpPr>
        <p:spPr>
          <a:xfrm>
            <a:off x="457200" y="594359"/>
            <a:ext cx="3200400" cy="22860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FFFFFF"/>
              </a:buClr>
              <a:buSzPts val="1400"/>
              <a:buFont typeface="Calibri"/>
              <a:buNone/>
              <a:defRPr sz="3600" b="0" i="0" u="none" strike="noStrike" cap="none">
                <a:solidFill>
                  <a:srgbClr val="FFFFFF"/>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61" name="Shape 161"/>
          <p:cNvSpPr txBox="1">
            <a:spLocks noGrp="1"/>
          </p:cNvSpPr>
          <p:nvPr>
            <p:ph type="body" idx="1"/>
          </p:nvPr>
        </p:nvSpPr>
        <p:spPr>
          <a:xfrm>
            <a:off x="4800600" y="731520"/>
            <a:ext cx="6492300" cy="52578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62" name="Shape 162"/>
          <p:cNvSpPr txBox="1">
            <a:spLocks noGrp="1"/>
          </p:cNvSpPr>
          <p:nvPr>
            <p:ph type="body" idx="2"/>
          </p:nvPr>
        </p:nvSpPr>
        <p:spPr>
          <a:xfrm>
            <a:off x="457200" y="2926080"/>
            <a:ext cx="3200400" cy="33792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0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a:off x="465512" y="6459785"/>
            <a:ext cx="26184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4800600" y="6459785"/>
            <a:ext cx="4648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cap="none">
                <a:solidFill>
                  <a:schemeClr val="dk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dk2"/>
                </a:solidFill>
                <a:latin typeface="Calibri"/>
                <a:ea typeface="Calibri"/>
                <a:cs typeface="Calibri"/>
                <a:sym typeface="Calibri"/>
              </a:defRPr>
            </a:lvl1pPr>
            <a:lvl2pPr marL="0" marR="0" lvl="1" indent="0" algn="r" rtl="0">
              <a:spcBef>
                <a:spcPts val="0"/>
              </a:spcBef>
              <a:buNone/>
              <a:defRPr sz="1050">
                <a:solidFill>
                  <a:schemeClr val="dk2"/>
                </a:solidFill>
                <a:latin typeface="Calibri"/>
                <a:ea typeface="Calibri"/>
                <a:cs typeface="Calibri"/>
                <a:sym typeface="Calibri"/>
              </a:defRPr>
            </a:lvl2pPr>
            <a:lvl3pPr marL="0" marR="0" lvl="2" indent="0" algn="r" rtl="0">
              <a:spcBef>
                <a:spcPts val="0"/>
              </a:spcBef>
              <a:buNone/>
              <a:defRPr sz="1050">
                <a:solidFill>
                  <a:schemeClr val="dk2"/>
                </a:solidFill>
                <a:latin typeface="Calibri"/>
                <a:ea typeface="Calibri"/>
                <a:cs typeface="Calibri"/>
                <a:sym typeface="Calibri"/>
              </a:defRPr>
            </a:lvl3pPr>
            <a:lvl4pPr marL="0" marR="0" lvl="3" indent="0" algn="r" rtl="0">
              <a:spcBef>
                <a:spcPts val="0"/>
              </a:spcBef>
              <a:buNone/>
              <a:defRPr sz="1050">
                <a:solidFill>
                  <a:schemeClr val="dk2"/>
                </a:solidFill>
                <a:latin typeface="Calibri"/>
                <a:ea typeface="Calibri"/>
                <a:cs typeface="Calibri"/>
                <a:sym typeface="Calibri"/>
              </a:defRPr>
            </a:lvl4pPr>
            <a:lvl5pPr marL="0" marR="0" lvl="4" indent="0" algn="r" rtl="0">
              <a:spcBef>
                <a:spcPts val="0"/>
              </a:spcBef>
              <a:buNone/>
              <a:defRPr sz="1050">
                <a:solidFill>
                  <a:schemeClr val="dk2"/>
                </a:solidFill>
                <a:latin typeface="Calibri"/>
                <a:ea typeface="Calibri"/>
                <a:cs typeface="Calibri"/>
                <a:sym typeface="Calibri"/>
              </a:defRPr>
            </a:lvl5pPr>
            <a:lvl6pPr marL="0" marR="0" lvl="5" indent="0" algn="r" rtl="0">
              <a:spcBef>
                <a:spcPts val="0"/>
              </a:spcBef>
              <a:buNone/>
              <a:defRPr sz="1050">
                <a:solidFill>
                  <a:schemeClr val="dk2"/>
                </a:solidFill>
                <a:latin typeface="Calibri"/>
                <a:ea typeface="Calibri"/>
                <a:cs typeface="Calibri"/>
                <a:sym typeface="Calibri"/>
              </a:defRPr>
            </a:lvl6pPr>
            <a:lvl7pPr marL="0" marR="0" lvl="6" indent="0" algn="r" rtl="0">
              <a:spcBef>
                <a:spcPts val="0"/>
              </a:spcBef>
              <a:buNone/>
              <a:defRPr sz="1050">
                <a:solidFill>
                  <a:schemeClr val="dk2"/>
                </a:solidFill>
                <a:latin typeface="Calibri"/>
                <a:ea typeface="Calibri"/>
                <a:cs typeface="Calibri"/>
                <a:sym typeface="Calibri"/>
              </a:defRPr>
            </a:lvl7pPr>
            <a:lvl8pPr marL="0" marR="0" lvl="7" indent="0" algn="r" rtl="0">
              <a:spcBef>
                <a:spcPts val="0"/>
              </a:spcBef>
              <a:buNone/>
              <a:defRPr sz="1050">
                <a:solidFill>
                  <a:schemeClr val="dk2"/>
                </a:solidFill>
                <a:latin typeface="Calibri"/>
                <a:ea typeface="Calibri"/>
                <a:cs typeface="Calibri"/>
                <a:sym typeface="Calibri"/>
              </a:defRPr>
            </a:lvl8pPr>
            <a:lvl9pPr marL="0" marR="0" lvl="8" indent="0" algn="r" rtl="0">
              <a:spcBef>
                <a:spcPts val="0"/>
              </a:spcBef>
              <a:buNone/>
              <a:defRPr sz="1050">
                <a:solidFill>
                  <a:schemeClr val="dk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6"/>
        <p:cNvGrpSpPr/>
        <p:nvPr/>
      </p:nvGrpSpPr>
      <p:grpSpPr>
        <a:xfrm>
          <a:off x="0" y="0"/>
          <a:ext cx="0" cy="0"/>
          <a:chOff x="0" y="0"/>
          <a:chExt cx="0" cy="0"/>
        </a:xfrm>
      </p:grpSpPr>
      <p:sp>
        <p:nvSpPr>
          <p:cNvPr id="167" name="Shape 167"/>
          <p:cNvSpPr/>
          <p:nvPr/>
        </p:nvSpPr>
        <p:spPr>
          <a:xfrm>
            <a:off x="0" y="4953000"/>
            <a:ext cx="12188700"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15" y="491507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txBox="1">
            <a:spLocks noGrp="1"/>
          </p:cNvSpPr>
          <p:nvPr>
            <p:ph type="title"/>
          </p:nvPr>
        </p:nvSpPr>
        <p:spPr>
          <a:xfrm>
            <a:off x="1097280" y="5074920"/>
            <a:ext cx="10113300" cy="8229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FFFFFF"/>
              </a:buClr>
              <a:buSzPts val="1400"/>
              <a:buFont typeface="Calibri"/>
              <a:buNone/>
              <a:defRPr sz="3600" b="0" i="0" u="none" strike="noStrike" cap="none">
                <a:solidFill>
                  <a:srgbClr val="FFFFFF"/>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70" name="Shape 170"/>
          <p:cNvSpPr>
            <a:spLocks noGrp="1"/>
          </p:cNvSpPr>
          <p:nvPr>
            <p:ph type="pic" idx="2"/>
          </p:nvPr>
        </p:nvSpPr>
        <p:spPr>
          <a:xfrm>
            <a:off x="15" y="0"/>
            <a:ext cx="12192000" cy="4915200"/>
          </a:xfrm>
          <a:prstGeom prst="rect">
            <a:avLst/>
          </a:prstGeom>
          <a:blipFill rotWithShape="1">
            <a:blip r:embed="rId2">
              <a:alphaModFix/>
            </a:blip>
            <a:stretch>
              <a:fillRect/>
            </a:stretch>
          </a:blipFill>
          <a:ln>
            <a:noFill/>
          </a:ln>
        </p:spPr>
        <p:txBody>
          <a:bodyPr spcFirstLastPara="1" wrap="square" lIns="91425" tIns="91425" rIns="91425" bIns="91425" anchor="t" anchorCtr="0"/>
          <a:lstStyle>
            <a:lvl1pPr marL="0" marR="0" lvl="0" indent="0" algn="l" rtl="0">
              <a:lnSpc>
                <a:spcPct val="90000"/>
              </a:lnSpc>
              <a:spcBef>
                <a:spcPts val="1200"/>
              </a:spcBef>
              <a:spcAft>
                <a:spcPts val="0"/>
              </a:spcAft>
              <a:buClr>
                <a:schemeClr val="accent1"/>
              </a:buClr>
              <a:buSzPts val="1400"/>
              <a:buFont typeface="Calibri"/>
              <a:buNone/>
              <a:defRPr sz="3200" b="0"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0"/>
              </a:spcAft>
              <a:buClr>
                <a:schemeClr val="accent1"/>
              </a:buClr>
              <a:buSzPts val="1400"/>
              <a:buFont typeface="Calibri"/>
              <a:buNone/>
              <a:defRPr sz="28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400"/>
              </a:spcBef>
              <a:spcAft>
                <a:spcPts val="0"/>
              </a:spcAft>
              <a:buClr>
                <a:schemeClr val="accent1"/>
              </a:buClr>
              <a:buSzPts val="1400"/>
              <a:buFont typeface="Calibri"/>
              <a:buNone/>
              <a:defRPr sz="24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400"/>
              </a:spcBef>
              <a:spcAft>
                <a:spcPts val="40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171" name="Shape 171"/>
          <p:cNvSpPr txBox="1">
            <a:spLocks noGrp="1"/>
          </p:cNvSpPr>
          <p:nvPr>
            <p:ph type="body" idx="1"/>
          </p:nvPr>
        </p:nvSpPr>
        <p:spPr>
          <a:xfrm>
            <a:off x="1097280" y="5907023"/>
            <a:ext cx="10113300" cy="594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20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accent1"/>
              </a:buClr>
              <a:buSzPts val="18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172" name="Shape 172"/>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77" name="Shape 177"/>
          <p:cNvSpPr txBox="1">
            <a:spLocks noGrp="1"/>
          </p:cNvSpPr>
          <p:nvPr>
            <p:ph type="body" idx="1"/>
          </p:nvPr>
        </p:nvSpPr>
        <p:spPr>
          <a:xfrm rot="5400000">
            <a:off x="4114830" y="-1171816"/>
            <a:ext cx="4023300" cy="100584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78" name="Shape 178"/>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81"/>
        <p:cNvGrpSpPr/>
        <p:nvPr/>
      </p:nvGrpSpPr>
      <p:grpSpPr>
        <a:xfrm>
          <a:off x="0" y="0"/>
          <a:ext cx="0" cy="0"/>
          <a:chOff x="0" y="0"/>
          <a:chExt cx="0" cy="0"/>
        </a:xfrm>
      </p:grpSpPr>
      <p:sp>
        <p:nvSpPr>
          <p:cNvPr id="182" name="Shape 182"/>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txBox="1">
            <a:spLocks noGrp="1"/>
          </p:cNvSpPr>
          <p:nvPr>
            <p:ph type="title"/>
          </p:nvPr>
        </p:nvSpPr>
        <p:spPr>
          <a:xfrm rot="5400000">
            <a:off x="7160700" y="1978978"/>
            <a:ext cx="5757300" cy="26289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85" name="Shape 185"/>
          <p:cNvSpPr txBox="1">
            <a:spLocks noGrp="1"/>
          </p:cNvSpPr>
          <p:nvPr>
            <p:ph type="body" idx="1"/>
          </p:nvPr>
        </p:nvSpPr>
        <p:spPr>
          <a:xfrm rot="5400000">
            <a:off x="1826700" y="-573722"/>
            <a:ext cx="5757300" cy="77343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86" name="Shape 186"/>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1097280" y="1845734"/>
            <a:ext cx="1005840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5"/>
        <p:cNvGrpSpPr/>
        <p:nvPr/>
      </p:nvGrpSpPr>
      <p:grpSpPr>
        <a:xfrm>
          <a:off x="0" y="0"/>
          <a:ext cx="0" cy="0"/>
          <a:chOff x="0" y="0"/>
          <a:chExt cx="0" cy="0"/>
        </a:xfrm>
      </p:grpSpPr>
      <p:sp>
        <p:nvSpPr>
          <p:cNvPr id="36" name="Shape 3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1097280" y="758952"/>
            <a:ext cx="10058400" cy="356616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262626"/>
              </a:buClr>
              <a:buSzPts val="1400"/>
              <a:buFont typeface="Calibri"/>
              <a:buNone/>
              <a:defRPr sz="8000" b="0" i="0" u="none" strike="noStrike" cap="none">
                <a:solidFill>
                  <a:srgbClr val="262626"/>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1097280" y="4453128"/>
            <a:ext cx="10058400" cy="11430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000"/>
              <a:buFont typeface="Calibri"/>
              <a:buNone/>
              <a:defRPr sz="24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6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43" name="Shape 4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1097279" y="1845734"/>
            <a:ext cx="493776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17920" y="1845735"/>
            <a:ext cx="493776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48" name="Shape 48"/>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1097280" y="1846052"/>
            <a:ext cx="4937760" cy="736282"/>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1097280" y="2582334"/>
            <a:ext cx="4937760" cy="33782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5" name="Shape 55"/>
          <p:cNvSpPr txBox="1">
            <a:spLocks noGrp="1"/>
          </p:cNvSpPr>
          <p:nvPr>
            <p:ph type="body" idx="3"/>
          </p:nvPr>
        </p:nvSpPr>
        <p:spPr>
          <a:xfrm>
            <a:off x="6217920" y="1846052"/>
            <a:ext cx="4937760" cy="736282"/>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chemeClr val="accent1"/>
              </a:buClr>
              <a:buSzPts val="2000"/>
              <a:buFont typeface="Calibri"/>
              <a:buNone/>
              <a:defRPr sz="20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2000" b="1"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800" b="1"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1600" b="1" i="0" u="none" strike="noStrike" cap="none">
                <a:solidFill>
                  <a:srgbClr val="3F3F3F"/>
                </a:solidFill>
                <a:latin typeface="Calibri"/>
                <a:ea typeface="Calibri"/>
                <a:cs typeface="Calibri"/>
                <a:sym typeface="Calibri"/>
              </a:defRPr>
            </a:lvl9pPr>
          </a:lstStyle>
          <a:p>
            <a:endParaRPr/>
          </a:p>
        </p:txBody>
      </p:sp>
      <p:sp>
        <p:nvSpPr>
          <p:cNvPr id="56" name="Shape 56"/>
          <p:cNvSpPr txBox="1">
            <a:spLocks noGrp="1"/>
          </p:cNvSpPr>
          <p:nvPr>
            <p:ph type="body" idx="4"/>
          </p:nvPr>
        </p:nvSpPr>
        <p:spPr>
          <a:xfrm>
            <a:off x="6217920" y="2582334"/>
            <a:ext cx="4937760" cy="33782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2" name="Shape 62"/>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Shape 6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a:spLocks noGrp="1"/>
          </p:cNvSpPr>
          <p:nvPr>
            <p:ph type="title"/>
          </p:nvPr>
        </p:nvSpPr>
        <p:spPr>
          <a:xfrm>
            <a:off x="457200" y="594359"/>
            <a:ext cx="3200400" cy="22860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FFFFFF"/>
              </a:buClr>
              <a:buSzPts val="1400"/>
              <a:buFont typeface="Calibri"/>
              <a:buNone/>
              <a:defRPr sz="3600" b="0" i="0" u="none" strike="noStrike" cap="none">
                <a:solidFill>
                  <a:srgbClr val="FFFFF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4800600" y="731520"/>
            <a:ext cx="6492240" cy="52578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457200" y="2926080"/>
            <a:ext cx="3200400" cy="337912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chemeClr val="accent1"/>
              </a:buClr>
              <a:buSzPts val="20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200"/>
              </a:spcBef>
              <a:spcAft>
                <a:spcPts val="0"/>
              </a:spcAft>
              <a:buClr>
                <a:schemeClr val="accent1"/>
              </a:buClr>
              <a:buSzPts val="18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65512" y="6459785"/>
            <a:ext cx="261851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800600" y="6459785"/>
            <a:ext cx="4648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cap="none">
                <a:solidFill>
                  <a:schemeClr val="dk2"/>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dk2"/>
                </a:solidFill>
                <a:latin typeface="Calibri"/>
                <a:ea typeface="Calibri"/>
                <a:cs typeface="Calibri"/>
                <a:sym typeface="Calibri"/>
              </a:defRPr>
            </a:lvl1pPr>
            <a:lvl2pPr marL="0" marR="0" lvl="1" indent="0" algn="r" rtl="0">
              <a:spcBef>
                <a:spcPts val="0"/>
              </a:spcBef>
              <a:buNone/>
              <a:defRPr sz="1050">
                <a:solidFill>
                  <a:schemeClr val="dk2"/>
                </a:solidFill>
                <a:latin typeface="Calibri"/>
                <a:ea typeface="Calibri"/>
                <a:cs typeface="Calibri"/>
                <a:sym typeface="Calibri"/>
              </a:defRPr>
            </a:lvl2pPr>
            <a:lvl3pPr marL="0" marR="0" lvl="2" indent="0" algn="r" rtl="0">
              <a:spcBef>
                <a:spcPts val="0"/>
              </a:spcBef>
              <a:buNone/>
              <a:defRPr sz="1050">
                <a:solidFill>
                  <a:schemeClr val="dk2"/>
                </a:solidFill>
                <a:latin typeface="Calibri"/>
                <a:ea typeface="Calibri"/>
                <a:cs typeface="Calibri"/>
                <a:sym typeface="Calibri"/>
              </a:defRPr>
            </a:lvl3pPr>
            <a:lvl4pPr marL="0" marR="0" lvl="3" indent="0" algn="r" rtl="0">
              <a:spcBef>
                <a:spcPts val="0"/>
              </a:spcBef>
              <a:buNone/>
              <a:defRPr sz="1050">
                <a:solidFill>
                  <a:schemeClr val="dk2"/>
                </a:solidFill>
                <a:latin typeface="Calibri"/>
                <a:ea typeface="Calibri"/>
                <a:cs typeface="Calibri"/>
                <a:sym typeface="Calibri"/>
              </a:defRPr>
            </a:lvl4pPr>
            <a:lvl5pPr marL="0" marR="0" lvl="4" indent="0" algn="r" rtl="0">
              <a:spcBef>
                <a:spcPts val="0"/>
              </a:spcBef>
              <a:buNone/>
              <a:defRPr sz="1050">
                <a:solidFill>
                  <a:schemeClr val="dk2"/>
                </a:solidFill>
                <a:latin typeface="Calibri"/>
                <a:ea typeface="Calibri"/>
                <a:cs typeface="Calibri"/>
                <a:sym typeface="Calibri"/>
              </a:defRPr>
            </a:lvl5pPr>
            <a:lvl6pPr marL="0" marR="0" lvl="5" indent="0" algn="r" rtl="0">
              <a:spcBef>
                <a:spcPts val="0"/>
              </a:spcBef>
              <a:buNone/>
              <a:defRPr sz="1050">
                <a:solidFill>
                  <a:schemeClr val="dk2"/>
                </a:solidFill>
                <a:latin typeface="Calibri"/>
                <a:ea typeface="Calibri"/>
                <a:cs typeface="Calibri"/>
                <a:sym typeface="Calibri"/>
              </a:defRPr>
            </a:lvl6pPr>
            <a:lvl7pPr marL="0" marR="0" lvl="6" indent="0" algn="r" rtl="0">
              <a:spcBef>
                <a:spcPts val="0"/>
              </a:spcBef>
              <a:buNone/>
              <a:defRPr sz="1050">
                <a:solidFill>
                  <a:schemeClr val="dk2"/>
                </a:solidFill>
                <a:latin typeface="Calibri"/>
                <a:ea typeface="Calibri"/>
                <a:cs typeface="Calibri"/>
                <a:sym typeface="Calibri"/>
              </a:defRPr>
            </a:lvl7pPr>
            <a:lvl8pPr marL="0" marR="0" lvl="7" indent="0" algn="r" rtl="0">
              <a:spcBef>
                <a:spcPts val="0"/>
              </a:spcBef>
              <a:buNone/>
              <a:defRPr sz="1050">
                <a:solidFill>
                  <a:schemeClr val="dk2"/>
                </a:solidFill>
                <a:latin typeface="Calibri"/>
                <a:ea typeface="Calibri"/>
                <a:cs typeface="Calibri"/>
                <a:sym typeface="Calibri"/>
              </a:defRPr>
            </a:lvl8pPr>
            <a:lvl9pPr marL="0" marR="0" lvl="8" indent="0" algn="r" rtl="0">
              <a:spcBef>
                <a:spcPts val="0"/>
              </a:spcBef>
              <a:buNone/>
              <a:defRPr sz="1050">
                <a:solidFill>
                  <a:schemeClr val="dk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4"/>
        <p:cNvGrpSpPr/>
        <p:nvPr/>
      </p:nvGrpSpPr>
      <p:grpSpPr>
        <a:xfrm>
          <a:off x="0" y="0"/>
          <a:ext cx="0" cy="0"/>
          <a:chOff x="0" y="0"/>
          <a:chExt cx="0" cy="0"/>
        </a:xfrm>
      </p:grpSpPr>
      <p:sp>
        <p:nvSpPr>
          <p:cNvPr id="75" name="Shape 75"/>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txBox="1">
            <a:spLocks noGrp="1"/>
          </p:cNvSpPr>
          <p:nvPr>
            <p:ph type="title"/>
          </p:nvPr>
        </p:nvSpPr>
        <p:spPr>
          <a:xfrm>
            <a:off x="1097280" y="5074920"/>
            <a:ext cx="10113264" cy="82296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FFFFFF"/>
              </a:buClr>
              <a:buSzPts val="1400"/>
              <a:buFont typeface="Calibri"/>
              <a:buNone/>
              <a:defRPr sz="3600" b="0" i="0" u="none" strike="noStrike" cap="none">
                <a:solidFill>
                  <a:srgbClr val="FFFFF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8" name="Shape 78"/>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91425" tIns="91425" rIns="91425" bIns="91425" anchor="t" anchorCtr="0"/>
          <a:lstStyle>
            <a:lvl1pPr marL="0" marR="0" lvl="0" indent="0" algn="l" rtl="0">
              <a:lnSpc>
                <a:spcPct val="90000"/>
              </a:lnSpc>
              <a:spcBef>
                <a:spcPts val="1200"/>
              </a:spcBef>
              <a:spcAft>
                <a:spcPts val="0"/>
              </a:spcAft>
              <a:buClr>
                <a:schemeClr val="accent1"/>
              </a:buClr>
              <a:buSzPts val="1400"/>
              <a:buFont typeface="Calibri"/>
              <a:buNone/>
              <a:defRPr sz="3200" b="0"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0"/>
              </a:spcAft>
              <a:buClr>
                <a:schemeClr val="accent1"/>
              </a:buClr>
              <a:buSzPts val="1400"/>
              <a:buFont typeface="Calibri"/>
              <a:buNone/>
              <a:defRPr sz="2800" b="0" i="0" u="none" strike="noStrike" cap="none">
                <a:solidFill>
                  <a:srgbClr val="3F3F3F"/>
                </a:solidFill>
                <a:latin typeface="Calibri"/>
                <a:ea typeface="Calibri"/>
                <a:cs typeface="Calibri"/>
                <a:sym typeface="Calibri"/>
              </a:defRPr>
            </a:lvl2pPr>
            <a:lvl3pPr marL="914400" marR="0" lvl="2" indent="0" algn="l" rtl="0">
              <a:lnSpc>
                <a:spcPct val="90000"/>
              </a:lnSpc>
              <a:spcBef>
                <a:spcPts val="400"/>
              </a:spcBef>
              <a:spcAft>
                <a:spcPts val="0"/>
              </a:spcAft>
              <a:buClr>
                <a:schemeClr val="accent1"/>
              </a:buClr>
              <a:buSzPts val="1400"/>
              <a:buFont typeface="Calibri"/>
              <a:buNone/>
              <a:defRPr sz="2400" b="0" i="0" u="none" strike="noStrike" cap="none">
                <a:solidFill>
                  <a:srgbClr val="3F3F3F"/>
                </a:solidFill>
                <a:latin typeface="Calibri"/>
                <a:ea typeface="Calibri"/>
                <a:cs typeface="Calibri"/>
                <a:sym typeface="Calibri"/>
              </a:defRPr>
            </a:lvl3pPr>
            <a:lvl4pPr marL="1371600" marR="0" lvl="3"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4pPr>
            <a:lvl5pPr marL="1828800" marR="0" lvl="4"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5pPr>
            <a:lvl6pPr marL="2286000" marR="0" lvl="5"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6pPr>
            <a:lvl7pPr marL="2743200" marR="0" lvl="6"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7pPr>
            <a:lvl8pPr marL="3200400" marR="0" lvl="7" indent="0" algn="l"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8pPr>
            <a:lvl9pPr marL="3657600" marR="0" lvl="8" indent="0" algn="l" rtl="0">
              <a:lnSpc>
                <a:spcPct val="90000"/>
              </a:lnSpc>
              <a:spcBef>
                <a:spcPts val="400"/>
              </a:spcBef>
              <a:spcAft>
                <a:spcPts val="40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a:off x="1097280" y="5907023"/>
            <a:ext cx="10113264" cy="59436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0"/>
              </a:spcBef>
              <a:spcAft>
                <a:spcPts val="0"/>
              </a:spcAft>
              <a:buClr>
                <a:schemeClr val="accent1"/>
              </a:buClr>
              <a:buSzPts val="2000"/>
              <a:buFont typeface="Calibri"/>
              <a:buNone/>
              <a:defRPr sz="1500" b="0" i="0" u="none" strike="noStrike" cap="none">
                <a:solidFill>
                  <a:srgbClr val="FFFFFF"/>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accent1"/>
              </a:buClr>
              <a:buSzPts val="1800"/>
              <a:buFont typeface="Calibri"/>
              <a:buNone/>
              <a:defRPr sz="1200" b="0" i="0" u="none" strike="noStrike" cap="none">
                <a:solidFill>
                  <a:srgbClr val="3F3F3F"/>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accent1"/>
              </a:buClr>
              <a:buSzPts val="1400"/>
              <a:buFont typeface="Calibri"/>
              <a:buNone/>
              <a:defRPr sz="1000" b="0" i="0" u="none" strike="noStrike" cap="none">
                <a:solidFill>
                  <a:srgbClr val="3F3F3F"/>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8pPr>
            <a:lvl9pPr marL="4114800" marR="0" lvl="8" indent="-228600" algn="l" rtl="0">
              <a:lnSpc>
                <a:spcPct val="90000"/>
              </a:lnSpc>
              <a:spcBef>
                <a:spcPts val="400"/>
              </a:spcBef>
              <a:spcAft>
                <a:spcPts val="400"/>
              </a:spcAft>
              <a:buClr>
                <a:schemeClr val="accent1"/>
              </a:buClr>
              <a:buSzPts val="1400"/>
              <a:buFont typeface="Calibri"/>
              <a:buNone/>
              <a:defRPr sz="900" b="0" i="0" u="none" strike="noStrike" cap="none">
                <a:solidFill>
                  <a:srgbClr val="3F3F3F"/>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rgbClr val="FFFFFF"/>
                </a:solidFill>
                <a:latin typeface="Calibri"/>
                <a:ea typeface="Calibri"/>
                <a:cs typeface="Calibri"/>
                <a:sym typeface="Calibri"/>
              </a:defRPr>
            </a:lvl1pPr>
            <a:lvl2pPr marL="0" marR="0" lvl="1" indent="0" algn="r" rtl="0">
              <a:spcBef>
                <a:spcPts val="0"/>
              </a:spcBef>
              <a:buNone/>
              <a:defRPr sz="1050">
                <a:solidFill>
                  <a:srgbClr val="FFFFFF"/>
                </a:solidFill>
                <a:latin typeface="Calibri"/>
                <a:ea typeface="Calibri"/>
                <a:cs typeface="Calibri"/>
                <a:sym typeface="Calibri"/>
              </a:defRPr>
            </a:lvl2pPr>
            <a:lvl3pPr marL="0" marR="0" lvl="2" indent="0" algn="r" rtl="0">
              <a:spcBef>
                <a:spcPts val="0"/>
              </a:spcBef>
              <a:buNone/>
              <a:defRPr sz="1050">
                <a:solidFill>
                  <a:srgbClr val="FFFFFF"/>
                </a:solidFill>
                <a:latin typeface="Calibri"/>
                <a:ea typeface="Calibri"/>
                <a:cs typeface="Calibri"/>
                <a:sym typeface="Calibri"/>
              </a:defRPr>
            </a:lvl3pPr>
            <a:lvl4pPr marL="0" marR="0" lvl="3" indent="0" algn="r" rtl="0">
              <a:spcBef>
                <a:spcPts val="0"/>
              </a:spcBef>
              <a:buNone/>
              <a:defRPr sz="1050">
                <a:solidFill>
                  <a:srgbClr val="FFFFFF"/>
                </a:solidFill>
                <a:latin typeface="Calibri"/>
                <a:ea typeface="Calibri"/>
                <a:cs typeface="Calibri"/>
                <a:sym typeface="Calibri"/>
              </a:defRPr>
            </a:lvl4pPr>
            <a:lvl5pPr marL="0" marR="0" lvl="4" indent="0" algn="r" rtl="0">
              <a:spcBef>
                <a:spcPts val="0"/>
              </a:spcBef>
              <a:buNone/>
              <a:defRPr sz="1050">
                <a:solidFill>
                  <a:srgbClr val="FFFFFF"/>
                </a:solidFill>
                <a:latin typeface="Calibri"/>
                <a:ea typeface="Calibri"/>
                <a:cs typeface="Calibri"/>
                <a:sym typeface="Calibri"/>
              </a:defRPr>
            </a:lvl5pPr>
            <a:lvl6pPr marL="0" marR="0" lvl="5" indent="0" algn="r" rtl="0">
              <a:spcBef>
                <a:spcPts val="0"/>
              </a:spcBef>
              <a:buNone/>
              <a:defRPr sz="1050">
                <a:solidFill>
                  <a:srgbClr val="FFFFFF"/>
                </a:solidFill>
                <a:latin typeface="Calibri"/>
                <a:ea typeface="Calibri"/>
                <a:cs typeface="Calibri"/>
                <a:sym typeface="Calibri"/>
              </a:defRPr>
            </a:lvl6pPr>
            <a:lvl7pPr marL="0" marR="0" lvl="6" indent="0" algn="r" rtl="0">
              <a:spcBef>
                <a:spcPts val="0"/>
              </a:spcBef>
              <a:buNone/>
              <a:defRPr sz="1050">
                <a:solidFill>
                  <a:srgbClr val="FFFFFF"/>
                </a:solidFill>
                <a:latin typeface="Calibri"/>
                <a:ea typeface="Calibri"/>
                <a:cs typeface="Calibri"/>
                <a:sym typeface="Calibri"/>
              </a:defRPr>
            </a:lvl7pPr>
            <a:lvl8pPr marL="0" marR="0" lvl="7" indent="0" algn="r" rtl="0">
              <a:spcBef>
                <a:spcPts val="0"/>
              </a:spcBef>
              <a:buNone/>
              <a:defRPr sz="1050">
                <a:solidFill>
                  <a:srgbClr val="FFFFFF"/>
                </a:solidFill>
                <a:latin typeface="Calibri"/>
                <a:ea typeface="Calibri"/>
                <a:cs typeface="Calibri"/>
                <a:sym typeface="Calibri"/>
              </a:defRPr>
            </a:lvl8pPr>
            <a:lvl9pPr marL="0" marR="0" lvl="8" indent="0" algn="r" rtl="0">
              <a:spcBef>
                <a:spcPts val="0"/>
              </a:spcBef>
              <a:buNone/>
              <a:defRPr sz="105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 name="Shape 9"/>
          <p:cNvSpPr txBox="1">
            <a:spLocks noGrp="1"/>
          </p:cNvSpPr>
          <p:nvPr>
            <p:ph type="body" idx="1"/>
          </p:nvPr>
        </p:nvSpPr>
        <p:spPr>
          <a:xfrm>
            <a:off x="1097280" y="1845734"/>
            <a:ext cx="10058400" cy="402336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Shape 10"/>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3" name="Shape 13"/>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Shape 98"/>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0" y="6334316"/>
            <a:ext cx="12192000" cy="660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Shape 101"/>
          <p:cNvSpPr txBox="1">
            <a:spLocks noGrp="1"/>
          </p:cNvSpPr>
          <p:nvPr>
            <p:ph type="body" idx="1"/>
          </p:nvPr>
        </p:nvSpPr>
        <p:spPr>
          <a:xfrm>
            <a:off x="1097280" y="1845734"/>
            <a:ext cx="10058400" cy="4023300"/>
          </a:xfrm>
          <a:prstGeom prst="rect">
            <a:avLst/>
          </a:prstGeom>
          <a:noFill/>
          <a:ln>
            <a:noFill/>
          </a:ln>
        </p:spPr>
        <p:txBody>
          <a:bodyPr spcFirstLastPara="1" wrap="square" lIns="91425" tIns="91425" rIns="91425" bIns="91425"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05" name="Shape 105"/>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DgVWIlFMac"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youtube.com/watch?v=CdPRZ3wjCxA"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g"/><Relationship Id="rId7" Type="http://schemas.openxmlformats.org/officeDocument/2006/relationships/hyperlink" Target="https://www.youtube.com/watch?v=krcJuxzXxWI"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ctrTitle"/>
          </p:nvPr>
        </p:nvSpPr>
        <p:spPr>
          <a:xfrm>
            <a:off x="457200" y="758952"/>
            <a:ext cx="10698480" cy="356616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chemeClr val="accent2"/>
              </a:buClr>
              <a:buFont typeface="Calibri"/>
              <a:buNone/>
            </a:pPr>
            <a:r>
              <a:rPr lang="en-US" sz="12000" b="1" i="0" u="none" strike="noStrike" cap="none">
                <a:solidFill>
                  <a:schemeClr val="accent2"/>
                </a:solidFill>
                <a:latin typeface="Calibri"/>
                <a:ea typeface="Calibri"/>
                <a:cs typeface="Calibri"/>
                <a:sym typeface="Calibri"/>
              </a:rPr>
              <a:t>All About Me</a:t>
            </a:r>
            <a:endParaRPr sz="12000" b="1" i="0" u="none" strike="noStrike" cap="none">
              <a:solidFill>
                <a:schemeClr val="accent2"/>
              </a:solidFill>
              <a:latin typeface="Calibri"/>
              <a:ea typeface="Calibri"/>
              <a:cs typeface="Calibri"/>
              <a:sym typeface="Calibri"/>
            </a:endParaRPr>
          </a:p>
          <a:p>
            <a:pPr marL="0" marR="0" lvl="0" indent="0" algn="l" rtl="0">
              <a:lnSpc>
                <a:spcPct val="85000"/>
              </a:lnSpc>
              <a:spcBef>
                <a:spcPts val="0"/>
              </a:spcBef>
              <a:spcAft>
                <a:spcPts val="0"/>
              </a:spcAft>
              <a:buClr>
                <a:schemeClr val="accent2"/>
              </a:buClr>
              <a:buFont typeface="Calibri"/>
              <a:buNone/>
            </a:pPr>
            <a:r>
              <a:rPr lang="en-US" sz="4800" b="1">
                <a:solidFill>
                  <a:schemeClr val="accent2"/>
                </a:solidFill>
              </a:rPr>
              <a:t>Nutrition </a:t>
            </a:r>
            <a:endParaRPr sz="4800" b="1">
              <a:solidFill>
                <a:schemeClr val="accent2"/>
              </a:solidFill>
            </a:endParaRPr>
          </a:p>
        </p:txBody>
      </p:sp>
      <p:sp>
        <p:nvSpPr>
          <p:cNvPr id="243" name="Shape 243"/>
          <p:cNvSpPr txBox="1"/>
          <p:nvPr/>
        </p:nvSpPr>
        <p:spPr>
          <a:xfrm>
            <a:off x="457200" y="4635062"/>
            <a:ext cx="11004331"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0" b="1" i="0" u="none" strike="noStrike" cap="none">
                <a:solidFill>
                  <a:schemeClr val="accent3"/>
                </a:solidFill>
                <a:latin typeface="Calibri"/>
                <a:ea typeface="Calibri"/>
                <a:cs typeface="Calibri"/>
                <a:sym typeface="Calibri"/>
              </a:rPr>
              <a:t>Let’s Learn About Health!</a:t>
            </a:r>
            <a:endParaRPr sz="6000" b="1" i="0" u="none" strike="noStrike" cap="none">
              <a:solidFill>
                <a:schemeClr val="accent3"/>
              </a:solidFill>
              <a:latin typeface="Calibri"/>
              <a:ea typeface="Calibri"/>
              <a:cs typeface="Calibri"/>
              <a:sym typeface="Calibri"/>
            </a:endParaRPr>
          </a:p>
          <a:p>
            <a:pPr marL="0" marR="0" lvl="0" indent="0" algn="l" rtl="0">
              <a:spcBef>
                <a:spcPts val="0"/>
              </a:spcBef>
              <a:spcAft>
                <a:spcPts val="0"/>
              </a:spcAft>
              <a:buNone/>
            </a:pPr>
            <a:r>
              <a:rPr lang="en-US" sz="6000" b="1">
                <a:solidFill>
                  <a:schemeClr val="accent3"/>
                </a:solidFill>
                <a:latin typeface="Calibri"/>
                <a:ea typeface="Calibri"/>
                <a:cs typeface="Calibri"/>
                <a:sym typeface="Calibri"/>
              </a:rPr>
              <a:t>2nd Grade</a:t>
            </a:r>
            <a:endParaRPr sz="6000" b="1">
              <a:solidFill>
                <a:schemeClr val="accent3"/>
              </a:solidFill>
              <a:latin typeface="Calibri"/>
              <a:ea typeface="Calibri"/>
              <a:cs typeface="Calibri"/>
              <a:sym typeface="Calibri"/>
            </a:endParaRPr>
          </a:p>
        </p:txBody>
      </p:sp>
      <p:pic>
        <p:nvPicPr>
          <p:cNvPr id="244" name="Shape 244" descr="File:El Sato Manga kid head.png"/>
          <p:cNvPicPr preferRelativeResize="0"/>
          <p:nvPr/>
        </p:nvPicPr>
        <p:blipFill rotWithShape="1">
          <a:blip r:embed="rId3">
            <a:alphaModFix/>
          </a:blip>
          <a:srcRect/>
          <a:stretch/>
        </p:blipFill>
        <p:spPr>
          <a:xfrm>
            <a:off x="8749862" y="2759482"/>
            <a:ext cx="3331029" cy="37511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1097280" y="286603"/>
            <a:ext cx="10058400" cy="1450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6000" b="1">
                <a:solidFill>
                  <a:srgbClr val="FF0000"/>
                </a:solidFill>
              </a:rPr>
              <a:t>Unhealthy Food</a:t>
            </a:r>
            <a:endParaRPr sz="6000" b="1">
              <a:solidFill>
                <a:srgbClr val="FF0000"/>
              </a:solidFill>
            </a:endParaRPr>
          </a:p>
        </p:txBody>
      </p:sp>
      <p:sp>
        <p:nvSpPr>
          <p:cNvPr id="329" name="Shape 329"/>
          <p:cNvSpPr txBox="1">
            <a:spLocks noGrp="1"/>
          </p:cNvSpPr>
          <p:nvPr>
            <p:ph type="body" idx="1"/>
          </p:nvPr>
        </p:nvSpPr>
        <p:spPr>
          <a:xfrm>
            <a:off x="1097280" y="1845734"/>
            <a:ext cx="10058400" cy="4023300"/>
          </a:xfrm>
          <a:prstGeom prst="rect">
            <a:avLst/>
          </a:prstGeom>
        </p:spPr>
        <p:txBody>
          <a:bodyPr spcFirstLastPara="1" wrap="square" lIns="91425" tIns="91425" rIns="91425" bIns="91425" anchor="t" anchorCtr="0">
            <a:noAutofit/>
          </a:bodyPr>
          <a:lstStyle/>
          <a:p>
            <a:pPr marL="91440" lvl="0" indent="35560" algn="ctr">
              <a:spcBef>
                <a:spcPts val="1200"/>
              </a:spcBef>
              <a:spcAft>
                <a:spcPts val="200"/>
              </a:spcAft>
              <a:buNone/>
            </a:pPr>
            <a:r>
              <a:rPr lang="en-US" sz="4800">
                <a:solidFill>
                  <a:srgbClr val="0000FF"/>
                </a:solidFill>
              </a:rPr>
              <a:t>Give examples of unhealthy food you like to eat. </a:t>
            </a:r>
            <a:endParaRPr sz="4800">
              <a:solidFill>
                <a:srgbClr val="0000FF"/>
              </a:solidFill>
            </a:endParaRPr>
          </a:p>
        </p:txBody>
      </p:sp>
      <p:sp>
        <p:nvSpPr>
          <p:cNvPr id="330" name="Shape 330"/>
          <p:cNvSpPr/>
          <p:nvPr/>
        </p:nvSpPr>
        <p:spPr>
          <a:xfrm>
            <a:off x="6136775" y="-156825"/>
            <a:ext cx="3617400" cy="19497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txBox="1"/>
          <p:nvPr/>
        </p:nvSpPr>
        <p:spPr>
          <a:xfrm>
            <a:off x="6879025" y="433775"/>
            <a:ext cx="2153700" cy="951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400" b="1">
                <a:solidFill>
                  <a:srgbClr val="FF0000"/>
                </a:solidFill>
              </a:rPr>
              <a:t>Eat in moderation </a:t>
            </a:r>
            <a:endParaRPr sz="2400" b="1">
              <a:solidFill>
                <a:srgbClr val="FF0000"/>
              </a:solidFill>
            </a:endParaRPr>
          </a:p>
        </p:txBody>
      </p:sp>
      <p:sp>
        <p:nvSpPr>
          <p:cNvPr id="332" name="Shape 332"/>
          <p:cNvSpPr/>
          <p:nvPr/>
        </p:nvSpPr>
        <p:spPr>
          <a:xfrm>
            <a:off x="4244550" y="3489951"/>
            <a:ext cx="2916756" cy="2630934"/>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a:off x="-52275" y="1301475"/>
            <a:ext cx="1986282" cy="2334852"/>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a:off x="8750325" y="2744175"/>
            <a:ext cx="2655396" cy="1949724"/>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9837575" y="102725"/>
            <a:ext cx="2153682" cy="2286036"/>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txBox="1"/>
          <p:nvPr/>
        </p:nvSpPr>
        <p:spPr>
          <a:xfrm>
            <a:off x="104650" y="2047225"/>
            <a:ext cx="1766700" cy="612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b="1">
                <a:solidFill>
                  <a:srgbClr val="0000FF"/>
                </a:solidFill>
              </a:rPr>
              <a:t>Too much sugar</a:t>
            </a:r>
            <a:endParaRPr sz="1800" b="1">
              <a:solidFill>
                <a:srgbClr val="0000FF"/>
              </a:solidFill>
            </a:endParaRPr>
          </a:p>
        </p:txBody>
      </p:sp>
      <p:sp>
        <p:nvSpPr>
          <p:cNvPr id="337" name="Shape 337"/>
          <p:cNvSpPr txBox="1"/>
          <p:nvPr/>
        </p:nvSpPr>
        <p:spPr>
          <a:xfrm>
            <a:off x="4903150" y="4336700"/>
            <a:ext cx="1526400" cy="815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b="1">
                <a:solidFill>
                  <a:srgbClr val="0000FF"/>
                </a:solidFill>
              </a:rPr>
              <a:t>Too much fat</a:t>
            </a:r>
            <a:endParaRPr sz="1800" b="1">
              <a:solidFill>
                <a:srgbClr val="0000FF"/>
              </a:solidFill>
            </a:endParaRPr>
          </a:p>
        </p:txBody>
      </p:sp>
      <p:sp>
        <p:nvSpPr>
          <p:cNvPr id="338" name="Shape 338"/>
          <p:cNvSpPr txBox="1"/>
          <p:nvPr/>
        </p:nvSpPr>
        <p:spPr>
          <a:xfrm>
            <a:off x="10297575" y="771800"/>
            <a:ext cx="1296300" cy="815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b="1">
                <a:solidFill>
                  <a:srgbClr val="0000FF"/>
                </a:solidFill>
              </a:rPr>
              <a:t>Too much salt</a:t>
            </a:r>
            <a:endParaRPr sz="1800" b="1">
              <a:solidFill>
                <a:srgbClr val="0000FF"/>
              </a:solidFill>
            </a:endParaRPr>
          </a:p>
        </p:txBody>
      </p:sp>
      <p:sp>
        <p:nvSpPr>
          <p:cNvPr id="339" name="Shape 339"/>
          <p:cNvSpPr txBox="1"/>
          <p:nvPr/>
        </p:nvSpPr>
        <p:spPr>
          <a:xfrm>
            <a:off x="9398500" y="3312200"/>
            <a:ext cx="1233600" cy="612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b="1">
                <a:solidFill>
                  <a:srgbClr val="0000FF"/>
                </a:solidFill>
              </a:rPr>
              <a:t>Fried Foods</a:t>
            </a:r>
            <a:endParaRPr sz="1800" b="1">
              <a:solidFill>
                <a:srgbClr val="0000FF"/>
              </a:solidFill>
            </a:endParaRPr>
          </a:p>
        </p:txBody>
      </p:sp>
      <p:pic>
        <p:nvPicPr>
          <p:cNvPr id="340" name="Shape 340"/>
          <p:cNvPicPr preferRelativeResize="0"/>
          <p:nvPr/>
        </p:nvPicPr>
        <p:blipFill>
          <a:blip r:embed="rId3">
            <a:alphaModFix/>
          </a:blip>
          <a:stretch>
            <a:fillRect/>
          </a:stretch>
        </p:blipFill>
        <p:spPr>
          <a:xfrm>
            <a:off x="570000" y="3560575"/>
            <a:ext cx="3314966" cy="2630925"/>
          </a:xfrm>
          <a:prstGeom prst="rect">
            <a:avLst/>
          </a:prstGeom>
          <a:noFill/>
          <a:ln>
            <a:noFill/>
          </a:ln>
        </p:spPr>
      </p:pic>
      <p:pic>
        <p:nvPicPr>
          <p:cNvPr id="341" name="Shape 341"/>
          <p:cNvPicPr preferRelativeResize="0"/>
          <p:nvPr/>
        </p:nvPicPr>
        <p:blipFill>
          <a:blip r:embed="rId4">
            <a:alphaModFix/>
          </a:blip>
          <a:stretch>
            <a:fillRect/>
          </a:stretch>
        </p:blipFill>
        <p:spPr>
          <a:xfrm>
            <a:off x="7232622" y="3636325"/>
            <a:ext cx="2383300" cy="2969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613775" y="286603"/>
            <a:ext cx="105420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Pick the Healthier Food</a:t>
            </a:r>
            <a:endParaRPr sz="6000" b="1" i="0" u="none" strike="noStrike" cap="none">
              <a:solidFill>
                <a:srgbClr val="FF0000"/>
              </a:solidFill>
              <a:latin typeface="Calibri"/>
              <a:ea typeface="Calibri"/>
              <a:cs typeface="Calibri"/>
              <a:sym typeface="Calibri"/>
            </a:endParaRPr>
          </a:p>
        </p:txBody>
      </p:sp>
      <p:sp>
        <p:nvSpPr>
          <p:cNvPr id="347" name="Shape 347"/>
          <p:cNvSpPr txBox="1">
            <a:spLocks noGrp="1"/>
          </p:cNvSpPr>
          <p:nvPr>
            <p:ph type="body" idx="1"/>
          </p:nvPr>
        </p:nvSpPr>
        <p:spPr>
          <a:xfrm>
            <a:off x="613775" y="1845734"/>
            <a:ext cx="10542000" cy="40233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None/>
            </a:pPr>
            <a:r>
              <a:rPr lang="en-US" sz="2800" b="0" i="0" u="none" strike="noStrike" cap="none">
                <a:solidFill>
                  <a:srgbClr val="7030A0"/>
                </a:solidFill>
                <a:latin typeface="Calibri"/>
                <a:ea typeface="Calibri"/>
                <a:cs typeface="Calibri"/>
                <a:sym typeface="Calibri"/>
              </a:rPr>
              <a:t>Eating healthy food makes me feel good, helps me focus at school, and gives me more energy throughout the day. Can you help me pick which food is healthier?</a:t>
            </a:r>
            <a:endParaRPr sz="2800" b="0" i="0" u="none" strike="noStrike" cap="none">
              <a:solidFill>
                <a:srgbClr val="7030A0"/>
              </a:solidFill>
              <a:latin typeface="Calibri"/>
              <a:ea typeface="Calibri"/>
              <a:cs typeface="Calibri"/>
              <a:sym typeface="Calibri"/>
            </a:endParaRPr>
          </a:p>
        </p:txBody>
      </p:sp>
      <p:sp>
        <p:nvSpPr>
          <p:cNvPr id="348" name="Shape 348"/>
          <p:cNvSpPr txBox="1"/>
          <p:nvPr/>
        </p:nvSpPr>
        <p:spPr>
          <a:xfrm>
            <a:off x="5599134" y="4158641"/>
            <a:ext cx="657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B050"/>
                </a:solidFill>
                <a:latin typeface="Calibri"/>
                <a:ea typeface="Calibri"/>
                <a:cs typeface="Calibri"/>
                <a:sym typeface="Calibri"/>
              </a:rPr>
              <a:t>VS.</a:t>
            </a:r>
            <a:endParaRPr sz="2800">
              <a:solidFill>
                <a:srgbClr val="00B050"/>
              </a:solidFill>
              <a:latin typeface="Calibri"/>
              <a:ea typeface="Calibri"/>
              <a:cs typeface="Calibri"/>
              <a:sym typeface="Calibri"/>
            </a:endParaRPr>
          </a:p>
        </p:txBody>
      </p:sp>
      <p:sp>
        <p:nvSpPr>
          <p:cNvPr id="349" name="Shape 349"/>
          <p:cNvSpPr txBox="1"/>
          <p:nvPr/>
        </p:nvSpPr>
        <p:spPr>
          <a:xfrm>
            <a:off x="1844566" y="3042745"/>
            <a:ext cx="2621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7030A0"/>
                </a:solidFill>
                <a:latin typeface="Calibri"/>
                <a:ea typeface="Calibri"/>
                <a:cs typeface="Calibri"/>
                <a:sym typeface="Calibri"/>
              </a:rPr>
              <a:t>Potato</a:t>
            </a:r>
            <a:endParaRPr sz="2400" b="1">
              <a:solidFill>
                <a:srgbClr val="7030A0"/>
              </a:solidFill>
              <a:latin typeface="Calibri"/>
              <a:ea typeface="Calibri"/>
              <a:cs typeface="Calibri"/>
              <a:sym typeface="Calibri"/>
            </a:endParaRPr>
          </a:p>
        </p:txBody>
      </p:sp>
      <p:sp>
        <p:nvSpPr>
          <p:cNvPr id="350" name="Shape 350"/>
          <p:cNvSpPr txBox="1"/>
          <p:nvPr/>
        </p:nvSpPr>
        <p:spPr>
          <a:xfrm>
            <a:off x="7819697" y="3042745"/>
            <a:ext cx="18129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7030A0"/>
                </a:solidFill>
                <a:latin typeface="Calibri"/>
                <a:ea typeface="Calibri"/>
                <a:cs typeface="Calibri"/>
                <a:sym typeface="Calibri"/>
              </a:rPr>
              <a:t>Potato Chips</a:t>
            </a:r>
            <a:endParaRPr sz="2400" b="1">
              <a:solidFill>
                <a:srgbClr val="7030A0"/>
              </a:solidFill>
              <a:latin typeface="Calibri"/>
              <a:ea typeface="Calibri"/>
              <a:cs typeface="Calibri"/>
              <a:sym typeface="Calibri"/>
            </a:endParaRPr>
          </a:p>
        </p:txBody>
      </p:sp>
      <p:sp>
        <p:nvSpPr>
          <p:cNvPr id="351" name="Shape 351"/>
          <p:cNvSpPr txBox="1"/>
          <p:nvPr/>
        </p:nvSpPr>
        <p:spPr>
          <a:xfrm>
            <a:off x="331076" y="6035995"/>
            <a:ext cx="8277000" cy="38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2" name="Shape 352"/>
          <p:cNvPicPr preferRelativeResize="0"/>
          <p:nvPr/>
        </p:nvPicPr>
        <p:blipFill>
          <a:blip r:embed="rId3">
            <a:alphaModFix/>
          </a:blip>
          <a:stretch>
            <a:fillRect/>
          </a:stretch>
        </p:blipFill>
        <p:spPr>
          <a:xfrm>
            <a:off x="1440375" y="3504400"/>
            <a:ext cx="3285077" cy="2463800"/>
          </a:xfrm>
          <a:prstGeom prst="rect">
            <a:avLst/>
          </a:prstGeom>
          <a:noFill/>
          <a:ln>
            <a:noFill/>
          </a:ln>
        </p:spPr>
      </p:pic>
      <p:pic>
        <p:nvPicPr>
          <p:cNvPr id="353" name="Shape 353"/>
          <p:cNvPicPr preferRelativeResize="0"/>
          <p:nvPr/>
        </p:nvPicPr>
        <p:blipFill>
          <a:blip r:embed="rId4">
            <a:alphaModFix/>
          </a:blip>
          <a:stretch>
            <a:fillRect/>
          </a:stretch>
        </p:blipFill>
        <p:spPr>
          <a:xfrm>
            <a:off x="6442925" y="3670056"/>
            <a:ext cx="4067750" cy="236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40979" y="286603"/>
            <a:ext cx="104148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Pick the Healthier Food</a:t>
            </a:r>
            <a:endParaRPr sz="6000" b="1" i="0" u="none" strike="noStrike" cap="none">
              <a:solidFill>
                <a:srgbClr val="FF0000"/>
              </a:solidFill>
              <a:latin typeface="Calibri"/>
              <a:ea typeface="Calibri"/>
              <a:cs typeface="Calibri"/>
              <a:sym typeface="Calibri"/>
            </a:endParaRPr>
          </a:p>
        </p:txBody>
      </p:sp>
      <p:pic>
        <p:nvPicPr>
          <p:cNvPr id="359" name="Shape 359" descr="Head Of Lettuce, Salad, Iceberg Lettuce, Vitamins"/>
          <p:cNvPicPr preferRelativeResize="0"/>
          <p:nvPr/>
        </p:nvPicPr>
        <p:blipFill rotWithShape="1">
          <a:blip r:embed="rId3">
            <a:alphaModFix/>
          </a:blip>
          <a:srcRect/>
          <a:stretch/>
        </p:blipFill>
        <p:spPr>
          <a:xfrm>
            <a:off x="6773940" y="2410334"/>
            <a:ext cx="4845300" cy="3423600"/>
          </a:xfrm>
          <a:prstGeom prst="rect">
            <a:avLst/>
          </a:prstGeom>
          <a:noFill/>
          <a:ln>
            <a:noFill/>
          </a:ln>
        </p:spPr>
      </p:pic>
      <p:pic>
        <p:nvPicPr>
          <p:cNvPr id="360" name="Shape 360" descr="Green Vegetables, Spinach, Healthy, Green, Diet"/>
          <p:cNvPicPr preferRelativeResize="0"/>
          <p:nvPr/>
        </p:nvPicPr>
        <p:blipFill rotWithShape="1">
          <a:blip r:embed="rId4">
            <a:alphaModFix/>
          </a:blip>
          <a:srcRect/>
          <a:stretch/>
        </p:blipFill>
        <p:spPr>
          <a:xfrm>
            <a:off x="588559" y="2454084"/>
            <a:ext cx="5004000" cy="3336000"/>
          </a:xfrm>
          <a:prstGeom prst="rect">
            <a:avLst/>
          </a:prstGeom>
          <a:noFill/>
          <a:ln>
            <a:noFill/>
          </a:ln>
        </p:spPr>
      </p:pic>
      <p:sp>
        <p:nvSpPr>
          <p:cNvPr id="361" name="Shape 361"/>
          <p:cNvSpPr txBox="1"/>
          <p:nvPr/>
        </p:nvSpPr>
        <p:spPr>
          <a:xfrm>
            <a:off x="5897352" y="3547241"/>
            <a:ext cx="7188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002060"/>
                </a:solidFill>
                <a:latin typeface="Calibri"/>
                <a:ea typeface="Calibri"/>
                <a:cs typeface="Calibri"/>
                <a:sym typeface="Calibri"/>
              </a:rPr>
              <a:t>VS.</a:t>
            </a:r>
            <a:endParaRPr sz="2800" b="1">
              <a:solidFill>
                <a:srgbClr val="002060"/>
              </a:solidFill>
              <a:latin typeface="Calibri"/>
              <a:ea typeface="Calibri"/>
              <a:cs typeface="Calibri"/>
              <a:sym typeface="Calibri"/>
            </a:endParaRPr>
          </a:p>
        </p:txBody>
      </p:sp>
      <p:sp>
        <p:nvSpPr>
          <p:cNvPr id="362" name="Shape 362"/>
          <p:cNvSpPr txBox="1"/>
          <p:nvPr/>
        </p:nvSpPr>
        <p:spPr>
          <a:xfrm>
            <a:off x="1324303" y="2033753"/>
            <a:ext cx="3815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7030A0"/>
                </a:solidFill>
                <a:latin typeface="Calibri"/>
                <a:ea typeface="Calibri"/>
                <a:cs typeface="Calibri"/>
                <a:sym typeface="Calibri"/>
              </a:rPr>
              <a:t>Spinach</a:t>
            </a:r>
            <a:endParaRPr sz="2400" b="1">
              <a:solidFill>
                <a:srgbClr val="7030A0"/>
              </a:solidFill>
              <a:latin typeface="Calibri"/>
              <a:ea typeface="Calibri"/>
              <a:cs typeface="Calibri"/>
              <a:sym typeface="Calibri"/>
            </a:endParaRPr>
          </a:p>
        </p:txBody>
      </p:sp>
      <p:sp>
        <p:nvSpPr>
          <p:cNvPr id="363" name="Shape 363"/>
          <p:cNvSpPr txBox="1"/>
          <p:nvPr/>
        </p:nvSpPr>
        <p:spPr>
          <a:xfrm>
            <a:off x="7756634" y="1970691"/>
            <a:ext cx="31530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7030A0"/>
                </a:solidFill>
                <a:latin typeface="Calibri"/>
                <a:ea typeface="Calibri"/>
                <a:cs typeface="Calibri"/>
                <a:sym typeface="Calibri"/>
              </a:rPr>
              <a:t>Iceburg Lettuce</a:t>
            </a:r>
            <a:endParaRPr sz="2400" b="1">
              <a:solidFill>
                <a:srgbClr val="7030A0"/>
              </a:solidFill>
              <a:latin typeface="Calibri"/>
              <a:ea typeface="Calibri"/>
              <a:cs typeface="Calibri"/>
              <a:sym typeface="Calibri"/>
            </a:endParaRPr>
          </a:p>
        </p:txBody>
      </p:sp>
      <p:sp>
        <p:nvSpPr>
          <p:cNvPr id="364" name="Shape 364"/>
          <p:cNvSpPr txBox="1"/>
          <p:nvPr/>
        </p:nvSpPr>
        <p:spPr>
          <a:xfrm>
            <a:off x="394138" y="5990897"/>
            <a:ext cx="87972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804041" y="286603"/>
            <a:ext cx="103515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Pick the Healthier Food</a:t>
            </a:r>
            <a:endParaRPr sz="6000" b="1" i="0" u="none" strike="noStrike" cap="none">
              <a:solidFill>
                <a:srgbClr val="FF0000"/>
              </a:solidFill>
              <a:latin typeface="Calibri"/>
              <a:ea typeface="Calibri"/>
              <a:cs typeface="Calibri"/>
              <a:sym typeface="Calibri"/>
            </a:endParaRPr>
          </a:p>
        </p:txBody>
      </p:sp>
      <p:pic>
        <p:nvPicPr>
          <p:cNvPr id="370" name="Shape 370" descr="Fried Chicken, Chicken, Southern Cooking"/>
          <p:cNvPicPr preferRelativeResize="0"/>
          <p:nvPr/>
        </p:nvPicPr>
        <p:blipFill rotWithShape="1">
          <a:blip r:embed="rId3">
            <a:alphaModFix/>
          </a:blip>
          <a:srcRect/>
          <a:stretch/>
        </p:blipFill>
        <p:spPr>
          <a:xfrm>
            <a:off x="536028" y="2601310"/>
            <a:ext cx="4918800" cy="3279300"/>
          </a:xfrm>
          <a:prstGeom prst="rect">
            <a:avLst/>
          </a:prstGeom>
          <a:noFill/>
          <a:ln>
            <a:noFill/>
          </a:ln>
        </p:spPr>
      </p:pic>
      <p:pic>
        <p:nvPicPr>
          <p:cNvPr id="371" name="Shape 371" descr="Chicken grilling.jpg"/>
          <p:cNvPicPr preferRelativeResize="0"/>
          <p:nvPr/>
        </p:nvPicPr>
        <p:blipFill rotWithShape="1">
          <a:blip r:embed="rId4">
            <a:alphaModFix/>
          </a:blip>
          <a:srcRect/>
          <a:stretch/>
        </p:blipFill>
        <p:spPr>
          <a:xfrm>
            <a:off x="6666733" y="2601311"/>
            <a:ext cx="4372200" cy="3279300"/>
          </a:xfrm>
          <a:prstGeom prst="rect">
            <a:avLst/>
          </a:prstGeom>
          <a:noFill/>
          <a:ln>
            <a:noFill/>
          </a:ln>
        </p:spPr>
      </p:pic>
      <p:sp>
        <p:nvSpPr>
          <p:cNvPr id="372" name="Shape 372"/>
          <p:cNvSpPr txBox="1"/>
          <p:nvPr/>
        </p:nvSpPr>
        <p:spPr>
          <a:xfrm>
            <a:off x="5659821" y="3626069"/>
            <a:ext cx="882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7030A0"/>
                </a:solidFill>
                <a:latin typeface="Calibri"/>
                <a:ea typeface="Calibri"/>
                <a:cs typeface="Calibri"/>
                <a:sym typeface="Calibri"/>
              </a:rPr>
              <a:t>VS.</a:t>
            </a:r>
            <a:endParaRPr sz="2800" b="1">
              <a:solidFill>
                <a:srgbClr val="7030A0"/>
              </a:solidFill>
              <a:latin typeface="Calibri"/>
              <a:ea typeface="Calibri"/>
              <a:cs typeface="Calibri"/>
              <a:sym typeface="Calibri"/>
            </a:endParaRPr>
          </a:p>
        </p:txBody>
      </p:sp>
      <p:sp>
        <p:nvSpPr>
          <p:cNvPr id="373" name="Shape 373"/>
          <p:cNvSpPr txBox="1"/>
          <p:nvPr/>
        </p:nvSpPr>
        <p:spPr>
          <a:xfrm>
            <a:off x="1450428" y="2128345"/>
            <a:ext cx="32793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7030A0"/>
                </a:solidFill>
                <a:latin typeface="Calibri"/>
                <a:ea typeface="Calibri"/>
                <a:cs typeface="Calibri"/>
                <a:sym typeface="Calibri"/>
              </a:rPr>
              <a:t>Fried Chicken</a:t>
            </a:r>
            <a:endParaRPr sz="2400" b="1">
              <a:solidFill>
                <a:srgbClr val="7030A0"/>
              </a:solidFill>
              <a:latin typeface="Calibri"/>
              <a:ea typeface="Calibri"/>
              <a:cs typeface="Calibri"/>
              <a:sym typeface="Calibri"/>
            </a:endParaRPr>
          </a:p>
        </p:txBody>
      </p:sp>
      <p:sp>
        <p:nvSpPr>
          <p:cNvPr id="374" name="Shape 374"/>
          <p:cNvSpPr txBox="1"/>
          <p:nvPr/>
        </p:nvSpPr>
        <p:spPr>
          <a:xfrm>
            <a:off x="7945821" y="2128345"/>
            <a:ext cx="22071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7030A0"/>
                </a:solidFill>
                <a:latin typeface="Calibri"/>
                <a:ea typeface="Calibri"/>
                <a:cs typeface="Calibri"/>
                <a:sym typeface="Calibri"/>
              </a:rPr>
              <a:t>Grilled Chicken</a:t>
            </a:r>
            <a:endParaRPr sz="2400" b="1">
              <a:solidFill>
                <a:srgbClr val="7030A0"/>
              </a:solidFill>
              <a:latin typeface="Calibri"/>
              <a:ea typeface="Calibri"/>
              <a:cs typeface="Calibri"/>
              <a:sym typeface="Calibri"/>
            </a:endParaRPr>
          </a:p>
        </p:txBody>
      </p:sp>
      <p:sp>
        <p:nvSpPr>
          <p:cNvPr id="375" name="Shape 375"/>
          <p:cNvSpPr txBox="1"/>
          <p:nvPr/>
        </p:nvSpPr>
        <p:spPr>
          <a:xfrm>
            <a:off x="536028" y="6022428"/>
            <a:ext cx="88602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599091" y="286603"/>
            <a:ext cx="105567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Pick the Healthier Option</a:t>
            </a:r>
            <a:endParaRPr sz="6000" b="1" i="0" u="none" strike="noStrike" cap="none">
              <a:solidFill>
                <a:srgbClr val="FF0000"/>
              </a:solidFill>
              <a:latin typeface="Calibri"/>
              <a:ea typeface="Calibri"/>
              <a:cs typeface="Calibri"/>
              <a:sym typeface="Calibri"/>
            </a:endParaRPr>
          </a:p>
        </p:txBody>
      </p:sp>
      <p:pic>
        <p:nvPicPr>
          <p:cNvPr id="381" name="Shape 381" descr="Agriculture, Appetite, Apple, Background, Calorie"/>
          <p:cNvPicPr preferRelativeResize="0"/>
          <p:nvPr/>
        </p:nvPicPr>
        <p:blipFill rotWithShape="1">
          <a:blip r:embed="rId3">
            <a:alphaModFix/>
          </a:blip>
          <a:srcRect/>
          <a:stretch/>
        </p:blipFill>
        <p:spPr>
          <a:xfrm>
            <a:off x="1140066" y="2574244"/>
            <a:ext cx="4957200" cy="3645600"/>
          </a:xfrm>
          <a:prstGeom prst="rect">
            <a:avLst/>
          </a:prstGeom>
          <a:noFill/>
          <a:ln>
            <a:noFill/>
          </a:ln>
        </p:spPr>
      </p:pic>
      <p:pic>
        <p:nvPicPr>
          <p:cNvPr id="382" name="Shape 382" descr="Juice, Carton, Apple, Drink, Fresh, Fruit, Isolated"/>
          <p:cNvPicPr preferRelativeResize="0"/>
          <p:nvPr/>
        </p:nvPicPr>
        <p:blipFill rotWithShape="1">
          <a:blip r:embed="rId4">
            <a:alphaModFix/>
          </a:blip>
          <a:srcRect/>
          <a:stretch/>
        </p:blipFill>
        <p:spPr>
          <a:xfrm>
            <a:off x="8198114" y="1737360"/>
            <a:ext cx="3172800" cy="4633800"/>
          </a:xfrm>
          <a:prstGeom prst="rect">
            <a:avLst/>
          </a:prstGeom>
          <a:noFill/>
          <a:ln>
            <a:noFill/>
          </a:ln>
        </p:spPr>
      </p:pic>
      <p:sp>
        <p:nvSpPr>
          <p:cNvPr id="383" name="Shape 383"/>
          <p:cNvSpPr txBox="1"/>
          <p:nvPr/>
        </p:nvSpPr>
        <p:spPr>
          <a:xfrm>
            <a:off x="6353503" y="3704897"/>
            <a:ext cx="1560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7030A0"/>
                </a:solidFill>
                <a:latin typeface="Calibri"/>
                <a:ea typeface="Calibri"/>
                <a:cs typeface="Calibri"/>
                <a:sym typeface="Calibri"/>
              </a:rPr>
              <a:t>VS.</a:t>
            </a:r>
            <a:endParaRPr sz="2800" b="1">
              <a:solidFill>
                <a:srgbClr val="7030A0"/>
              </a:solidFill>
              <a:latin typeface="Calibri"/>
              <a:ea typeface="Calibri"/>
              <a:cs typeface="Calibri"/>
              <a:sym typeface="Calibri"/>
            </a:endParaRPr>
          </a:p>
        </p:txBody>
      </p:sp>
      <p:sp>
        <p:nvSpPr>
          <p:cNvPr id="384" name="Shape 384"/>
          <p:cNvSpPr txBox="1"/>
          <p:nvPr/>
        </p:nvSpPr>
        <p:spPr>
          <a:xfrm>
            <a:off x="2081048" y="2112579"/>
            <a:ext cx="26958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Calibri"/>
                <a:ea typeface="Calibri"/>
                <a:cs typeface="Calibri"/>
                <a:sym typeface="Calibri"/>
              </a:rPr>
              <a:t>Apple</a:t>
            </a:r>
            <a:endParaRPr sz="2400" b="1">
              <a:solidFill>
                <a:srgbClr val="002060"/>
              </a:solidFill>
              <a:latin typeface="Calibri"/>
              <a:ea typeface="Calibri"/>
              <a:cs typeface="Calibri"/>
              <a:sym typeface="Calibri"/>
            </a:endParaRPr>
          </a:p>
        </p:txBody>
      </p:sp>
      <p:sp>
        <p:nvSpPr>
          <p:cNvPr id="385" name="Shape 385"/>
          <p:cNvSpPr txBox="1"/>
          <p:nvPr/>
        </p:nvSpPr>
        <p:spPr>
          <a:xfrm>
            <a:off x="7484659" y="2112579"/>
            <a:ext cx="26682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2060"/>
                </a:solidFill>
                <a:latin typeface="Calibri"/>
                <a:ea typeface="Calibri"/>
                <a:cs typeface="Calibri"/>
                <a:sym typeface="Calibri"/>
              </a:rPr>
              <a:t>Apple Juice</a:t>
            </a:r>
            <a:endParaRPr sz="2400" b="1">
              <a:solidFill>
                <a:srgbClr val="002060"/>
              </a:solidFill>
              <a:latin typeface="Calibri"/>
              <a:ea typeface="Calibri"/>
              <a:cs typeface="Calibri"/>
              <a:sym typeface="Calibri"/>
            </a:endParaRPr>
          </a:p>
        </p:txBody>
      </p:sp>
      <p:sp>
        <p:nvSpPr>
          <p:cNvPr id="386" name="Shape 386"/>
          <p:cNvSpPr txBox="1"/>
          <p:nvPr/>
        </p:nvSpPr>
        <p:spPr>
          <a:xfrm>
            <a:off x="599091" y="6068291"/>
            <a:ext cx="87027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41435" y="286603"/>
            <a:ext cx="107142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Eat</a:t>
            </a:r>
            <a:r>
              <a:rPr lang="en-US" sz="6000" b="1">
                <a:solidFill>
                  <a:srgbClr val="FF0000"/>
                </a:solidFill>
              </a:rPr>
              <a:t> or Drink </a:t>
            </a:r>
            <a:r>
              <a:rPr lang="en-US" sz="6000" b="1" i="0" u="none" strike="noStrike" cap="none">
                <a:solidFill>
                  <a:srgbClr val="FF0000"/>
                </a:solidFill>
                <a:latin typeface="Calibri"/>
                <a:ea typeface="Calibri"/>
                <a:cs typeface="Calibri"/>
                <a:sym typeface="Calibri"/>
              </a:rPr>
              <a:t>This, Not That </a:t>
            </a:r>
            <a:endParaRPr sz="6000" b="1" i="0" u="none" strike="noStrike" cap="none">
              <a:solidFill>
                <a:srgbClr val="FF0000"/>
              </a:solidFill>
              <a:latin typeface="Calibri"/>
              <a:ea typeface="Calibri"/>
              <a:cs typeface="Calibri"/>
              <a:sym typeface="Calibri"/>
            </a:endParaRPr>
          </a:p>
        </p:txBody>
      </p:sp>
      <p:sp>
        <p:nvSpPr>
          <p:cNvPr id="392" name="Shape 392"/>
          <p:cNvSpPr txBox="1">
            <a:spLocks noGrp="1"/>
          </p:cNvSpPr>
          <p:nvPr>
            <p:ph type="body" idx="2"/>
          </p:nvPr>
        </p:nvSpPr>
        <p:spPr>
          <a:xfrm>
            <a:off x="441435" y="1986456"/>
            <a:ext cx="5171100" cy="3974100"/>
          </a:xfrm>
          <a:prstGeom prst="rect">
            <a:avLst/>
          </a:prstGeom>
          <a:noFill/>
          <a:ln>
            <a:noFill/>
          </a:ln>
        </p:spPr>
        <p:txBody>
          <a:bodyPr spcFirstLastPara="1" wrap="square" lIns="0" tIns="45700" rIns="0" bIns="45700" anchor="t" anchorCtr="0">
            <a:noAutofit/>
          </a:bodyPr>
          <a:lstStyle/>
          <a:p>
            <a:pPr marL="0" lvl="0" indent="0" rtl="0">
              <a:spcBef>
                <a:spcPts val="0"/>
              </a:spcBef>
              <a:spcAft>
                <a:spcPts val="0"/>
              </a:spcAft>
              <a:buClr>
                <a:schemeClr val="dk1"/>
              </a:buClr>
              <a:buSzPts val="1100"/>
              <a:buFont typeface="Arial"/>
              <a:buNone/>
            </a:pPr>
            <a:r>
              <a:rPr lang="en-US" sz="2800">
                <a:solidFill>
                  <a:srgbClr val="0070C0"/>
                </a:solidFill>
              </a:rPr>
              <a:t>Eating or drinking too much sugar is not healthy for me. Rather than drinking this coke, what could I have that tastes good but doesn’t have so much sugar?</a:t>
            </a:r>
            <a:endParaRPr sz="2800" b="0" i="0" u="none" strike="noStrike" cap="none">
              <a:solidFill>
                <a:srgbClr val="7030A0"/>
              </a:solidFill>
              <a:latin typeface="Calibri"/>
              <a:ea typeface="Calibri"/>
              <a:cs typeface="Calibri"/>
              <a:sym typeface="Calibri"/>
            </a:endParaRPr>
          </a:p>
        </p:txBody>
      </p:sp>
      <p:sp>
        <p:nvSpPr>
          <p:cNvPr id="393" name="Shape 393"/>
          <p:cNvSpPr txBox="1">
            <a:spLocks noGrp="1"/>
          </p:cNvSpPr>
          <p:nvPr>
            <p:ph type="body" idx="4"/>
          </p:nvPr>
        </p:nvSpPr>
        <p:spPr>
          <a:xfrm>
            <a:off x="5880538" y="1986456"/>
            <a:ext cx="5275200" cy="39741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None/>
            </a:pPr>
            <a:r>
              <a:rPr lang="en-US" sz="2800" b="0" i="0" u="none" strike="noStrike" cap="none">
                <a:solidFill>
                  <a:srgbClr val="0070C0"/>
                </a:solidFill>
                <a:latin typeface="Calibri"/>
                <a:ea typeface="Calibri"/>
                <a:cs typeface="Calibri"/>
                <a:sym typeface="Calibri"/>
              </a:rPr>
              <a:t>Candy has lots of sugar in it. Rather than eating Skittles, what could I have for a treat?</a:t>
            </a:r>
            <a:endParaRPr sz="2800" b="0" i="0" u="none" strike="noStrike" cap="none">
              <a:solidFill>
                <a:srgbClr val="0070C0"/>
              </a:solidFill>
              <a:latin typeface="Calibri"/>
              <a:ea typeface="Calibri"/>
              <a:cs typeface="Calibri"/>
              <a:sym typeface="Calibri"/>
            </a:endParaRPr>
          </a:p>
        </p:txBody>
      </p:sp>
      <p:pic>
        <p:nvPicPr>
          <p:cNvPr id="394" name="Shape 394" descr="Skittles, Candy, Colorful, Snack, Food, Confection"/>
          <p:cNvPicPr preferRelativeResize="0"/>
          <p:nvPr/>
        </p:nvPicPr>
        <p:blipFill rotWithShape="1">
          <a:blip r:embed="rId3">
            <a:alphaModFix/>
          </a:blip>
          <a:srcRect/>
          <a:stretch/>
        </p:blipFill>
        <p:spPr>
          <a:xfrm>
            <a:off x="6376649" y="3259319"/>
            <a:ext cx="4265100" cy="2701200"/>
          </a:xfrm>
          <a:prstGeom prst="rect">
            <a:avLst/>
          </a:prstGeom>
          <a:noFill/>
          <a:ln>
            <a:noFill/>
          </a:ln>
        </p:spPr>
      </p:pic>
      <p:sp>
        <p:nvSpPr>
          <p:cNvPr id="395" name="Shape 395"/>
          <p:cNvSpPr txBox="1"/>
          <p:nvPr/>
        </p:nvSpPr>
        <p:spPr>
          <a:xfrm>
            <a:off x="441435" y="5960534"/>
            <a:ext cx="93963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Shape 396"/>
          <p:cNvSpPr/>
          <p:nvPr/>
        </p:nvSpPr>
        <p:spPr>
          <a:xfrm>
            <a:off x="9224675" y="-117500"/>
            <a:ext cx="2676000" cy="19095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7" name="Shape 397"/>
          <p:cNvSpPr txBox="1"/>
          <p:nvPr/>
        </p:nvSpPr>
        <p:spPr>
          <a:xfrm>
            <a:off x="9446575" y="286600"/>
            <a:ext cx="2238900" cy="1008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400" b="1">
                <a:solidFill>
                  <a:srgbClr val="FF0000"/>
                </a:solidFill>
              </a:rPr>
              <a:t>Or in Moderation</a:t>
            </a:r>
            <a:endParaRPr sz="2400" b="1">
              <a:solidFill>
                <a:srgbClr val="FF0000"/>
              </a:solidFill>
            </a:endParaRPr>
          </a:p>
        </p:txBody>
      </p:sp>
      <p:pic>
        <p:nvPicPr>
          <p:cNvPr id="398" name="Shape 398"/>
          <p:cNvPicPr preferRelativeResize="0"/>
          <p:nvPr/>
        </p:nvPicPr>
        <p:blipFill>
          <a:blip r:embed="rId4">
            <a:alphaModFix/>
          </a:blip>
          <a:stretch>
            <a:fillRect/>
          </a:stretch>
        </p:blipFill>
        <p:spPr>
          <a:xfrm>
            <a:off x="3636774" y="3892975"/>
            <a:ext cx="1503049" cy="24224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725214" y="286603"/>
            <a:ext cx="104304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Let’s Share…</a:t>
            </a:r>
            <a:endParaRPr sz="6000" b="1" i="0" u="none" strike="noStrike" cap="none">
              <a:solidFill>
                <a:srgbClr val="FF0000"/>
              </a:solidFill>
              <a:latin typeface="Calibri"/>
              <a:ea typeface="Calibri"/>
              <a:cs typeface="Calibri"/>
              <a:sym typeface="Calibri"/>
            </a:endParaRPr>
          </a:p>
        </p:txBody>
      </p:sp>
      <p:sp>
        <p:nvSpPr>
          <p:cNvPr id="404" name="Shape 404"/>
          <p:cNvSpPr txBox="1">
            <a:spLocks noGrp="1"/>
          </p:cNvSpPr>
          <p:nvPr>
            <p:ph type="body" idx="1"/>
          </p:nvPr>
        </p:nvSpPr>
        <p:spPr>
          <a:xfrm>
            <a:off x="599089" y="1845734"/>
            <a:ext cx="11506200" cy="40233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None/>
            </a:pPr>
            <a:r>
              <a:rPr lang="en-US" sz="2800" b="0" i="0" u="none" strike="noStrike" cap="none">
                <a:solidFill>
                  <a:srgbClr val="0070C0"/>
                </a:solidFill>
                <a:latin typeface="Calibri"/>
                <a:ea typeface="Calibri"/>
                <a:cs typeface="Calibri"/>
                <a:sym typeface="Calibri"/>
              </a:rPr>
              <a:t>Think of sugary foods and drinks that you love. What is a healthier alternative? </a:t>
            </a:r>
            <a:endParaRPr sz="2800" b="0" i="0" u="none" strike="noStrike" cap="none">
              <a:solidFill>
                <a:srgbClr val="0070C0"/>
              </a:solidFill>
              <a:latin typeface="Calibri"/>
              <a:ea typeface="Calibri"/>
              <a:cs typeface="Calibri"/>
              <a:sym typeface="Calibri"/>
            </a:endParaRPr>
          </a:p>
        </p:txBody>
      </p:sp>
      <p:sp>
        <p:nvSpPr>
          <p:cNvPr id="405" name="Shape 405"/>
          <p:cNvSpPr txBox="1"/>
          <p:nvPr/>
        </p:nvSpPr>
        <p:spPr>
          <a:xfrm>
            <a:off x="313230" y="5977468"/>
            <a:ext cx="8751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Shape 406"/>
          <p:cNvSpPr/>
          <p:nvPr/>
        </p:nvSpPr>
        <p:spPr>
          <a:xfrm>
            <a:off x="1014150" y="2364200"/>
            <a:ext cx="2394000" cy="9948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txBox="1"/>
          <p:nvPr/>
        </p:nvSpPr>
        <p:spPr>
          <a:xfrm>
            <a:off x="909625" y="2373150"/>
            <a:ext cx="2550600" cy="994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b="1">
                <a:solidFill>
                  <a:srgbClr val="FF0000"/>
                </a:solidFill>
              </a:rPr>
              <a:t>   Caution: Most  sodas contain caffeine</a:t>
            </a:r>
            <a:endParaRPr sz="1800" b="1">
              <a:solidFill>
                <a:srgbClr val="FF0000"/>
              </a:solidFill>
            </a:endParaRPr>
          </a:p>
        </p:txBody>
      </p:sp>
      <p:pic>
        <p:nvPicPr>
          <p:cNvPr id="408" name="Shape 408"/>
          <p:cNvPicPr preferRelativeResize="0"/>
          <p:nvPr/>
        </p:nvPicPr>
        <p:blipFill>
          <a:blip r:embed="rId3">
            <a:alphaModFix/>
          </a:blip>
          <a:stretch>
            <a:fillRect/>
          </a:stretch>
        </p:blipFill>
        <p:spPr>
          <a:xfrm>
            <a:off x="124875" y="3510244"/>
            <a:ext cx="1749900" cy="2820230"/>
          </a:xfrm>
          <a:prstGeom prst="rect">
            <a:avLst/>
          </a:prstGeom>
          <a:noFill/>
          <a:ln>
            <a:noFill/>
          </a:ln>
        </p:spPr>
      </p:pic>
      <p:pic>
        <p:nvPicPr>
          <p:cNvPr id="409" name="Shape 409"/>
          <p:cNvPicPr preferRelativeResize="0"/>
          <p:nvPr/>
        </p:nvPicPr>
        <p:blipFill>
          <a:blip r:embed="rId4">
            <a:alphaModFix/>
          </a:blip>
          <a:stretch>
            <a:fillRect/>
          </a:stretch>
        </p:blipFill>
        <p:spPr>
          <a:xfrm>
            <a:off x="2649200" y="3560925"/>
            <a:ext cx="2857500" cy="2362200"/>
          </a:xfrm>
          <a:prstGeom prst="rect">
            <a:avLst/>
          </a:prstGeom>
          <a:noFill/>
          <a:ln>
            <a:noFill/>
          </a:ln>
        </p:spPr>
      </p:pic>
      <p:pic>
        <p:nvPicPr>
          <p:cNvPr id="410" name="Shape 410"/>
          <p:cNvPicPr preferRelativeResize="0"/>
          <p:nvPr/>
        </p:nvPicPr>
        <p:blipFill>
          <a:blip r:embed="rId5">
            <a:alphaModFix/>
          </a:blip>
          <a:stretch>
            <a:fillRect/>
          </a:stretch>
        </p:blipFill>
        <p:spPr>
          <a:xfrm>
            <a:off x="5864420" y="2520900"/>
            <a:ext cx="3450499" cy="3567574"/>
          </a:xfrm>
          <a:prstGeom prst="rect">
            <a:avLst/>
          </a:prstGeom>
          <a:noFill/>
          <a:ln>
            <a:noFill/>
          </a:ln>
        </p:spPr>
      </p:pic>
      <p:pic>
        <p:nvPicPr>
          <p:cNvPr id="411" name="Shape 411"/>
          <p:cNvPicPr preferRelativeResize="0"/>
          <p:nvPr/>
        </p:nvPicPr>
        <p:blipFill>
          <a:blip r:embed="rId6">
            <a:alphaModFix/>
          </a:blip>
          <a:stretch>
            <a:fillRect/>
          </a:stretch>
        </p:blipFill>
        <p:spPr>
          <a:xfrm>
            <a:off x="9857538" y="2361663"/>
            <a:ext cx="1875350" cy="3886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15600" y="241833"/>
            <a:ext cx="11360700" cy="8805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sz="6000" b="1">
                <a:solidFill>
                  <a:srgbClr val="FF0000"/>
                </a:solidFill>
                <a:latin typeface="Calibri"/>
                <a:ea typeface="Calibri"/>
                <a:cs typeface="Calibri"/>
                <a:sym typeface="Calibri"/>
              </a:rPr>
              <a:t>Make a Healthy Breakfast</a:t>
            </a:r>
            <a:endParaRPr sz="6000" b="1">
              <a:solidFill>
                <a:srgbClr val="FF0000"/>
              </a:solidFill>
              <a:latin typeface="Calibri"/>
              <a:ea typeface="Calibri"/>
              <a:cs typeface="Calibri"/>
              <a:sym typeface="Calibri"/>
            </a:endParaRPr>
          </a:p>
        </p:txBody>
      </p:sp>
      <p:sp>
        <p:nvSpPr>
          <p:cNvPr id="417" name="Shape 417"/>
          <p:cNvSpPr txBox="1">
            <a:spLocks noGrp="1"/>
          </p:cNvSpPr>
          <p:nvPr>
            <p:ph type="body" idx="1"/>
          </p:nvPr>
        </p:nvSpPr>
        <p:spPr>
          <a:xfrm>
            <a:off x="415600" y="1122233"/>
            <a:ext cx="11360700" cy="4446300"/>
          </a:xfrm>
          <a:prstGeom prst="rect">
            <a:avLst/>
          </a:prstGeom>
        </p:spPr>
        <p:txBody>
          <a:bodyPr spcFirstLastPara="1" wrap="square" lIns="121900" tIns="121900" rIns="121900" bIns="121900" anchor="t" anchorCtr="0">
            <a:noAutofit/>
          </a:bodyPr>
          <a:lstStyle/>
          <a:p>
            <a:pPr marL="0" lvl="0" indent="0" rtl="0">
              <a:spcBef>
                <a:spcPts val="0"/>
              </a:spcBef>
              <a:spcAft>
                <a:spcPts val="0"/>
              </a:spcAft>
              <a:buNone/>
            </a:pPr>
            <a:r>
              <a:rPr lang="en-US">
                <a:solidFill>
                  <a:srgbClr val="4A86E8"/>
                </a:solidFill>
              </a:rPr>
              <a:t>The following items are in your kitchen. Using the guidelines from MyPlate, create a healthy breakfast to fuel your body for the day. </a:t>
            </a:r>
            <a:endParaRPr>
              <a:solidFill>
                <a:srgbClr val="4A86E8"/>
              </a:solidFill>
            </a:endParaRPr>
          </a:p>
          <a:p>
            <a:pPr marL="0" lvl="0" indent="0" rtl="0">
              <a:lnSpc>
                <a:spcPct val="100000"/>
              </a:lnSpc>
              <a:spcBef>
                <a:spcPts val="2100"/>
              </a:spcBef>
              <a:spcAft>
                <a:spcPts val="0"/>
              </a:spcAft>
              <a:buNone/>
            </a:pPr>
            <a:r>
              <a:rPr lang="en-US" sz="1600" b="1">
                <a:solidFill>
                  <a:srgbClr val="FF0000"/>
                </a:solidFill>
              </a:rPr>
              <a:t>List of Available Food:</a:t>
            </a:r>
            <a:endParaRPr sz="1600" b="1">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Yogurt</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Shredded Cheese</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Eggs</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Bread</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Granola</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Cereal</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Apple </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Strawberry</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Tomato</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Spinach</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Carrots</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Milk</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Oatmeal</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Almond milk</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Ham </a:t>
            </a:r>
            <a:endParaRPr sz="1600">
              <a:solidFill>
                <a:srgbClr val="FF0000"/>
              </a:solidFill>
            </a:endParaRPr>
          </a:p>
          <a:p>
            <a:pPr marL="609600" lvl="0" indent="-406400" rtl="0">
              <a:lnSpc>
                <a:spcPct val="100000"/>
              </a:lnSpc>
              <a:spcBef>
                <a:spcPts val="0"/>
              </a:spcBef>
              <a:spcAft>
                <a:spcPts val="0"/>
              </a:spcAft>
              <a:buClr>
                <a:srgbClr val="FF0000"/>
              </a:buClr>
              <a:buSzPts val="1600"/>
              <a:buAutoNum type="arabicPeriod"/>
            </a:pPr>
            <a:r>
              <a:rPr lang="en-US" sz="1600">
                <a:solidFill>
                  <a:srgbClr val="FF0000"/>
                </a:solidFill>
              </a:rPr>
              <a:t>Pepper</a:t>
            </a:r>
            <a:endParaRPr sz="1600">
              <a:solidFill>
                <a:srgbClr val="FF0000"/>
              </a:solidFill>
            </a:endParaRPr>
          </a:p>
        </p:txBody>
      </p:sp>
      <p:sp>
        <p:nvSpPr>
          <p:cNvPr id="418" name="Shape 418"/>
          <p:cNvSpPr txBox="1"/>
          <p:nvPr/>
        </p:nvSpPr>
        <p:spPr>
          <a:xfrm>
            <a:off x="541667" y="6461400"/>
            <a:ext cx="7999200" cy="319200"/>
          </a:xfrm>
          <a:prstGeom prst="rect">
            <a:avLst/>
          </a:prstGeom>
          <a:noFill/>
          <a:ln>
            <a:noFill/>
          </a:ln>
        </p:spPr>
        <p:txBody>
          <a:bodyPr spcFirstLastPara="1" wrap="square" lIns="121900" tIns="121900" rIns="121900" bIns="121900" anchor="t" anchorCtr="0">
            <a:noAutofit/>
          </a:bodyPr>
          <a:lstStyle/>
          <a:p>
            <a:pPr marL="0" lvl="0" indent="0" rtl="0">
              <a:spcBef>
                <a:spcPts val="0"/>
              </a:spcBef>
              <a:spcAft>
                <a:spcPts val="0"/>
              </a:spcAft>
              <a:buClr>
                <a:schemeClr val="dk2"/>
              </a:buClr>
              <a:buSzPts val="1500"/>
              <a:buFont typeface="Arial"/>
              <a:buNone/>
            </a:pPr>
            <a:endParaRPr sz="1900"/>
          </a:p>
        </p:txBody>
      </p:sp>
      <p:pic>
        <p:nvPicPr>
          <p:cNvPr id="419" name="Shape 419"/>
          <p:cNvPicPr preferRelativeResize="0"/>
          <p:nvPr/>
        </p:nvPicPr>
        <p:blipFill>
          <a:blip r:embed="rId3">
            <a:alphaModFix/>
          </a:blip>
          <a:stretch>
            <a:fillRect/>
          </a:stretch>
        </p:blipFill>
        <p:spPr>
          <a:xfrm>
            <a:off x="5353555" y="2459667"/>
            <a:ext cx="2345979" cy="4002633"/>
          </a:xfrm>
          <a:prstGeom prst="rect">
            <a:avLst/>
          </a:prstGeom>
          <a:noFill/>
          <a:ln>
            <a:noFill/>
          </a:ln>
        </p:spPr>
      </p:pic>
      <p:pic>
        <p:nvPicPr>
          <p:cNvPr id="420" name="Shape 420"/>
          <p:cNvPicPr preferRelativeResize="0"/>
          <p:nvPr/>
        </p:nvPicPr>
        <p:blipFill>
          <a:blip r:embed="rId4">
            <a:alphaModFix/>
          </a:blip>
          <a:stretch>
            <a:fillRect/>
          </a:stretch>
        </p:blipFill>
        <p:spPr>
          <a:xfrm>
            <a:off x="7936633" y="2319000"/>
            <a:ext cx="2848501" cy="4143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097280" y="286603"/>
            <a:ext cx="10058400" cy="1450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6000" b="1">
                <a:solidFill>
                  <a:srgbClr val="FF0000"/>
                </a:solidFill>
              </a:rPr>
              <a:t>It’s Your Turn...</a:t>
            </a:r>
            <a:endParaRPr sz="6000" b="1">
              <a:solidFill>
                <a:srgbClr val="FF0000"/>
              </a:solidFill>
            </a:endParaRPr>
          </a:p>
        </p:txBody>
      </p:sp>
      <p:sp>
        <p:nvSpPr>
          <p:cNvPr id="426" name="Shape 426"/>
          <p:cNvSpPr txBox="1">
            <a:spLocks noGrp="1"/>
          </p:cNvSpPr>
          <p:nvPr>
            <p:ph type="body" idx="1"/>
          </p:nvPr>
        </p:nvSpPr>
        <p:spPr>
          <a:xfrm>
            <a:off x="1055450" y="1737399"/>
            <a:ext cx="4937700" cy="4246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2100"/>
              </a:spcAft>
              <a:buClr>
                <a:schemeClr val="dk1"/>
              </a:buClr>
              <a:buSzPts val="1100"/>
              <a:buFont typeface="Arial"/>
              <a:buNone/>
            </a:pPr>
            <a:r>
              <a:rPr lang="en-US" sz="2400">
                <a:solidFill>
                  <a:srgbClr val="4A86E8"/>
                </a:solidFill>
                <a:latin typeface="Playfair Display"/>
                <a:ea typeface="Playfair Display"/>
                <a:cs typeface="Playfair Display"/>
                <a:sym typeface="Playfair Display"/>
              </a:rPr>
              <a:t>The following items are in your kitchen. Using the guidelines from MyPlate, create a healthy lunch to fuel your body. </a:t>
            </a:r>
            <a:endParaRPr sz="2400">
              <a:solidFill>
                <a:srgbClr val="4A86E8"/>
              </a:solidFill>
              <a:latin typeface="Playfair Display"/>
              <a:ea typeface="Playfair Display"/>
              <a:cs typeface="Playfair Display"/>
              <a:sym typeface="Playfair Display"/>
            </a:endParaRPr>
          </a:p>
        </p:txBody>
      </p:sp>
      <p:sp>
        <p:nvSpPr>
          <p:cNvPr id="427" name="Shape 427"/>
          <p:cNvSpPr txBox="1">
            <a:spLocks noGrp="1"/>
          </p:cNvSpPr>
          <p:nvPr>
            <p:ph type="body" idx="2"/>
          </p:nvPr>
        </p:nvSpPr>
        <p:spPr>
          <a:xfrm>
            <a:off x="6217925" y="1845725"/>
            <a:ext cx="4937700" cy="4444800"/>
          </a:xfrm>
          <a:prstGeom prst="rect">
            <a:avLst/>
          </a:prstGeom>
        </p:spPr>
        <p:txBody>
          <a:bodyPr spcFirstLastPara="1" wrap="square" lIns="91425" tIns="91425" rIns="91425" bIns="91425" anchor="t" anchorCtr="0">
            <a:noAutofit/>
          </a:bodyPr>
          <a:lstStyle/>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Yogurt</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Cheese</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Milk</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Almond milk</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black beans</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Ham</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Turkey</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Bread</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Rice</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Pasta</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Apple </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Strawberry</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Spinach</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Carrots</a:t>
            </a:r>
            <a:endParaRPr sz="1800" b="1">
              <a:solidFill>
                <a:srgbClr val="FF0000"/>
              </a:solidFill>
              <a:latin typeface="Playfair Display"/>
              <a:ea typeface="Playfair Display"/>
              <a:cs typeface="Playfair Display"/>
              <a:sym typeface="Playfair Display"/>
            </a:endParaRPr>
          </a:p>
          <a:p>
            <a:pPr marL="609600" lvl="0" indent="-419100" rtl="0">
              <a:lnSpc>
                <a:spcPct val="100000"/>
              </a:lnSpc>
              <a:spcBef>
                <a:spcPts val="0"/>
              </a:spcBef>
              <a:spcAft>
                <a:spcPts val="0"/>
              </a:spcAft>
              <a:buClr>
                <a:srgbClr val="FF0000"/>
              </a:buClr>
              <a:buSzPts val="1800"/>
              <a:buFont typeface="Playfair Display"/>
              <a:buAutoNum type="arabicPeriod"/>
            </a:pPr>
            <a:r>
              <a:rPr lang="en-US" sz="1800" b="1">
                <a:solidFill>
                  <a:srgbClr val="FF0000"/>
                </a:solidFill>
                <a:latin typeface="Playfair Display"/>
                <a:ea typeface="Playfair Display"/>
                <a:cs typeface="Playfair Display"/>
                <a:sym typeface="Playfair Display"/>
              </a:rPr>
              <a:t>Sliced peppers</a:t>
            </a:r>
            <a:endParaRPr sz="1800" b="1">
              <a:solidFill>
                <a:srgbClr val="FF0000"/>
              </a:solidFill>
              <a:latin typeface="Playfair Display"/>
              <a:ea typeface="Playfair Display"/>
              <a:cs typeface="Playfair Display"/>
              <a:sym typeface="Playfair Display"/>
            </a:endParaRPr>
          </a:p>
          <a:p>
            <a:pPr marL="0" lvl="0" indent="0" rtl="0">
              <a:lnSpc>
                <a:spcPct val="100000"/>
              </a:lnSpc>
              <a:spcBef>
                <a:spcPts val="0"/>
              </a:spcBef>
              <a:spcAft>
                <a:spcPts val="0"/>
              </a:spcAft>
              <a:buNone/>
            </a:pPr>
            <a:endParaRPr sz="1800" b="1">
              <a:solidFill>
                <a:srgbClr val="FF0000"/>
              </a:solidFill>
              <a:latin typeface="Playfair Display"/>
              <a:ea typeface="Playfair Display"/>
              <a:cs typeface="Playfair Display"/>
              <a:sym typeface="Playfair Display"/>
            </a:endParaRPr>
          </a:p>
          <a:p>
            <a:pPr marL="0" lvl="0" indent="0" rtl="0">
              <a:lnSpc>
                <a:spcPct val="100000"/>
              </a:lnSpc>
              <a:spcBef>
                <a:spcPts val="0"/>
              </a:spcBef>
              <a:spcAft>
                <a:spcPts val="0"/>
              </a:spcAft>
              <a:buNone/>
            </a:pPr>
            <a:endParaRPr sz="1800" b="1">
              <a:solidFill>
                <a:srgbClr val="FF0000"/>
              </a:solidFill>
              <a:latin typeface="Playfair Display"/>
              <a:ea typeface="Playfair Display"/>
              <a:cs typeface="Playfair Display"/>
              <a:sym typeface="Playfair Display"/>
            </a:endParaRPr>
          </a:p>
          <a:p>
            <a:pPr marL="91440" lvl="0" indent="35560">
              <a:spcBef>
                <a:spcPts val="1200"/>
              </a:spcBef>
              <a:spcAft>
                <a:spcPts val="200"/>
              </a:spcAft>
              <a:buNone/>
            </a:pPr>
            <a:endParaRPr/>
          </a:p>
        </p:txBody>
      </p:sp>
      <p:pic>
        <p:nvPicPr>
          <p:cNvPr id="428" name="Shape 428"/>
          <p:cNvPicPr preferRelativeResize="0"/>
          <p:nvPr/>
        </p:nvPicPr>
        <p:blipFill>
          <a:blip r:embed="rId3">
            <a:alphaModFix/>
          </a:blip>
          <a:stretch>
            <a:fillRect/>
          </a:stretch>
        </p:blipFill>
        <p:spPr>
          <a:xfrm>
            <a:off x="3597226" y="3151900"/>
            <a:ext cx="1872875" cy="3195425"/>
          </a:xfrm>
          <a:prstGeom prst="rect">
            <a:avLst/>
          </a:prstGeom>
          <a:noFill/>
          <a:ln>
            <a:noFill/>
          </a:ln>
        </p:spPr>
      </p:pic>
      <p:pic>
        <p:nvPicPr>
          <p:cNvPr id="429" name="Shape 429"/>
          <p:cNvPicPr preferRelativeResize="0"/>
          <p:nvPr/>
        </p:nvPicPr>
        <p:blipFill>
          <a:blip r:embed="rId4">
            <a:alphaModFix/>
          </a:blip>
          <a:stretch>
            <a:fillRect/>
          </a:stretch>
        </p:blipFill>
        <p:spPr>
          <a:xfrm>
            <a:off x="1444527" y="3381900"/>
            <a:ext cx="2103400" cy="3059500"/>
          </a:xfrm>
          <a:prstGeom prst="rect">
            <a:avLst/>
          </a:prstGeom>
          <a:noFill/>
          <a:ln>
            <a:noFill/>
          </a:ln>
        </p:spPr>
      </p:pic>
      <p:sp>
        <p:nvSpPr>
          <p:cNvPr id="430" name="Shape 430"/>
          <p:cNvSpPr/>
          <p:nvPr/>
        </p:nvSpPr>
        <p:spPr>
          <a:xfrm>
            <a:off x="8572600" y="1950800"/>
            <a:ext cx="3021300" cy="30594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1" name="Shape 431"/>
          <p:cNvSpPr txBox="1"/>
          <p:nvPr/>
        </p:nvSpPr>
        <p:spPr>
          <a:xfrm>
            <a:off x="8729425" y="2745325"/>
            <a:ext cx="2571600" cy="1296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800" b="1">
                <a:solidFill>
                  <a:srgbClr val="9900FF"/>
                </a:solidFill>
              </a:rPr>
              <a:t>If you don’t see food options that you like, borrow a food item from a neighbor to make your meal. </a:t>
            </a:r>
            <a:endParaRPr sz="1800" b="1">
              <a:solidFill>
                <a:srgbClr val="99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1097280" y="286603"/>
            <a:ext cx="10058400" cy="1450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b="1">
                <a:solidFill>
                  <a:srgbClr val="FF0000"/>
                </a:solidFill>
              </a:rPr>
              <a:t>Let’s Move!</a:t>
            </a:r>
            <a:endParaRPr b="1">
              <a:solidFill>
                <a:srgbClr val="FF0000"/>
              </a:solidFill>
            </a:endParaRPr>
          </a:p>
        </p:txBody>
      </p:sp>
      <p:sp>
        <p:nvSpPr>
          <p:cNvPr id="437" name="Shape 437"/>
          <p:cNvSpPr txBox="1">
            <a:spLocks noGrp="1"/>
          </p:cNvSpPr>
          <p:nvPr>
            <p:ph type="body" idx="1"/>
          </p:nvPr>
        </p:nvSpPr>
        <p:spPr>
          <a:xfrm>
            <a:off x="839200" y="1615050"/>
            <a:ext cx="10316400" cy="4254000"/>
          </a:xfrm>
          <a:prstGeom prst="rect">
            <a:avLst/>
          </a:prstGeom>
        </p:spPr>
        <p:txBody>
          <a:bodyPr spcFirstLastPara="1" wrap="square" lIns="91425" tIns="91425" rIns="91425" bIns="91425" anchor="t" anchorCtr="0">
            <a:noAutofit/>
          </a:bodyPr>
          <a:lstStyle/>
          <a:p>
            <a:pPr marL="91440" lvl="0" indent="35560">
              <a:spcBef>
                <a:spcPts val="1200"/>
              </a:spcBef>
              <a:spcAft>
                <a:spcPts val="0"/>
              </a:spcAft>
              <a:buNone/>
            </a:pPr>
            <a:r>
              <a:rPr lang="en-US" u="sng">
                <a:solidFill>
                  <a:schemeClr val="hlink"/>
                </a:solidFill>
                <a:hlinkClick r:id="rId3"/>
              </a:rPr>
              <a:t>https://www.youtube.com/watch?v=YDgVWIlFMac</a:t>
            </a:r>
            <a:endParaRPr/>
          </a:p>
          <a:p>
            <a:pPr marL="91440" lvl="0" indent="35560">
              <a:spcBef>
                <a:spcPts val="1200"/>
              </a:spcBef>
              <a:spcAft>
                <a:spcPts val="200"/>
              </a:spcAft>
              <a:buNone/>
            </a:pPr>
            <a:endParaRPr/>
          </a:p>
        </p:txBody>
      </p:sp>
      <p:pic>
        <p:nvPicPr>
          <p:cNvPr id="438" name="Shape 438" descr="Dance, Greeting, Man, Figure, Blue, Character, Avatar"/>
          <p:cNvPicPr preferRelativeResize="0"/>
          <p:nvPr/>
        </p:nvPicPr>
        <p:blipFill rotWithShape="1">
          <a:blip r:embed="rId4">
            <a:alphaModFix/>
          </a:blip>
          <a:srcRect/>
          <a:stretch/>
        </p:blipFill>
        <p:spPr>
          <a:xfrm>
            <a:off x="2578049" y="2533399"/>
            <a:ext cx="3015300" cy="3795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p:nvPr/>
        </p:nvSpPr>
        <p:spPr>
          <a:xfrm>
            <a:off x="705853" y="465221"/>
            <a:ext cx="10860505" cy="47089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0000" b="1">
              <a:solidFill>
                <a:srgbClr val="002060"/>
              </a:solidFill>
              <a:latin typeface="Calibri"/>
              <a:ea typeface="Calibri"/>
              <a:cs typeface="Calibri"/>
              <a:sym typeface="Calibri"/>
            </a:endParaRPr>
          </a:p>
          <a:p>
            <a:pPr marL="0" marR="0" lvl="0" indent="0" algn="ctr" rtl="0">
              <a:spcBef>
                <a:spcPts val="0"/>
              </a:spcBef>
              <a:spcAft>
                <a:spcPts val="0"/>
              </a:spcAft>
              <a:buNone/>
            </a:pPr>
            <a:r>
              <a:rPr lang="en-US" sz="12000" b="1">
                <a:solidFill>
                  <a:srgbClr val="002060"/>
                </a:solidFill>
                <a:latin typeface="Calibri"/>
                <a:ea typeface="Calibri"/>
                <a:cs typeface="Calibri"/>
                <a:sym typeface="Calibri"/>
              </a:rPr>
              <a:t>Nutrition </a:t>
            </a:r>
            <a:endParaRPr sz="12000"/>
          </a:p>
          <a:p>
            <a:pPr marL="0" marR="0" lvl="0" indent="0" algn="l" rtl="0">
              <a:spcBef>
                <a:spcPts val="0"/>
              </a:spcBef>
              <a:spcAft>
                <a:spcPts val="0"/>
              </a:spcAft>
              <a:buNone/>
            </a:pPr>
            <a:r>
              <a:rPr lang="en-US" sz="10000" b="1">
                <a:solidFill>
                  <a:srgbClr val="002060"/>
                </a:solidFill>
                <a:latin typeface="Calibri"/>
                <a:ea typeface="Calibri"/>
                <a:cs typeface="Calibri"/>
                <a:sym typeface="Calibri"/>
              </a:rPr>
              <a:t> </a:t>
            </a:r>
            <a:endParaRPr/>
          </a:p>
          <a:p>
            <a:pPr marL="0" marR="0" lvl="0" indent="0" algn="ctr" rtl="0">
              <a:spcBef>
                <a:spcPts val="0"/>
              </a:spcBef>
              <a:spcAft>
                <a:spcPts val="0"/>
              </a:spcAft>
              <a:buNone/>
            </a:pPr>
            <a:endParaRPr sz="10000" b="1">
              <a:solidFill>
                <a:srgbClr val="002060"/>
              </a:solidFill>
              <a:latin typeface="Calibri"/>
              <a:ea typeface="Calibri"/>
              <a:cs typeface="Calibri"/>
              <a:sym typeface="Calibri"/>
            </a:endParaRPr>
          </a:p>
        </p:txBody>
      </p:sp>
      <p:pic>
        <p:nvPicPr>
          <p:cNvPr id="250" name="Shape 250"/>
          <p:cNvPicPr preferRelativeResize="0"/>
          <p:nvPr/>
        </p:nvPicPr>
        <p:blipFill>
          <a:blip r:embed="rId3">
            <a:alphaModFix/>
          </a:blip>
          <a:stretch>
            <a:fillRect/>
          </a:stretch>
        </p:blipFill>
        <p:spPr>
          <a:xfrm>
            <a:off x="4568950" y="3645825"/>
            <a:ext cx="3351374" cy="26339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p:nvPr/>
        </p:nvSpPr>
        <p:spPr>
          <a:xfrm>
            <a:off x="885117" y="692776"/>
            <a:ext cx="10794574" cy="31700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0" b="1">
                <a:solidFill>
                  <a:srgbClr val="3366FF"/>
                </a:solidFill>
                <a:latin typeface="Calibri"/>
                <a:ea typeface="Calibri"/>
                <a:cs typeface="Calibri"/>
                <a:sym typeface="Calibri"/>
              </a:rPr>
              <a:t>The End</a:t>
            </a:r>
            <a:endParaRPr/>
          </a:p>
          <a:p>
            <a:pPr marL="0" marR="0" lvl="0" indent="0" algn="ctr" rtl="0">
              <a:spcBef>
                <a:spcPts val="0"/>
              </a:spcBef>
              <a:spcAft>
                <a:spcPts val="0"/>
              </a:spcAft>
              <a:buNone/>
            </a:pPr>
            <a:r>
              <a:rPr lang="en-US" sz="8000" b="1">
                <a:solidFill>
                  <a:srgbClr val="3366FF"/>
                </a:solidFill>
                <a:latin typeface="Calibri"/>
                <a:ea typeface="Calibri"/>
                <a:cs typeface="Calibri"/>
                <a:sym typeface="Calibri"/>
              </a:rPr>
              <a:t>Take Care of Your Health</a:t>
            </a:r>
            <a:endParaRPr sz="8000" b="1">
              <a:solidFill>
                <a:srgbClr val="3366FF"/>
              </a:solidFill>
              <a:latin typeface="Calibri"/>
              <a:ea typeface="Calibri"/>
              <a:cs typeface="Calibri"/>
              <a:sym typeface="Calibri"/>
            </a:endParaRPr>
          </a:p>
        </p:txBody>
      </p:sp>
      <p:pic>
        <p:nvPicPr>
          <p:cNvPr id="444" name="Shape 444" descr="File:El Sato Manga kid head.png"/>
          <p:cNvPicPr preferRelativeResize="0"/>
          <p:nvPr/>
        </p:nvPicPr>
        <p:blipFill rotWithShape="1">
          <a:blip r:embed="rId3">
            <a:alphaModFix/>
          </a:blip>
          <a:srcRect/>
          <a:stretch/>
        </p:blipFill>
        <p:spPr>
          <a:xfrm>
            <a:off x="9215111" y="3560098"/>
            <a:ext cx="2808055" cy="3162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descr="File:2524 MyPlate.jpg"/>
          <p:cNvPicPr preferRelativeResize="0"/>
          <p:nvPr/>
        </p:nvPicPr>
        <p:blipFill rotWithShape="1">
          <a:blip r:embed="rId3">
            <a:alphaModFix/>
          </a:blip>
          <a:srcRect/>
          <a:stretch/>
        </p:blipFill>
        <p:spPr>
          <a:xfrm>
            <a:off x="1941094" y="0"/>
            <a:ext cx="7847763" cy="6261514"/>
          </a:xfrm>
          <a:prstGeom prst="rect">
            <a:avLst/>
          </a:prstGeom>
          <a:noFill/>
          <a:ln>
            <a:noFill/>
          </a:ln>
        </p:spPr>
      </p:pic>
      <p:sp>
        <p:nvSpPr>
          <p:cNvPr id="256" name="Shape 256"/>
          <p:cNvSpPr txBox="1"/>
          <p:nvPr/>
        </p:nvSpPr>
        <p:spPr>
          <a:xfrm>
            <a:off x="6994358" y="4636168"/>
            <a:ext cx="42672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7030A0"/>
                </a:solidFill>
                <a:latin typeface="Calibri"/>
                <a:ea typeface="Calibri"/>
                <a:cs typeface="Calibri"/>
                <a:sym typeface="Calibri"/>
              </a:rPr>
              <a:t>Choose lean proteins such as baked or grilled chicken or fish and beans</a:t>
            </a:r>
            <a:endParaRPr sz="2400" b="1">
              <a:solidFill>
                <a:srgbClr val="7030A0"/>
              </a:solidFill>
              <a:latin typeface="Calibri"/>
              <a:ea typeface="Calibri"/>
              <a:cs typeface="Calibri"/>
              <a:sym typeface="Calibri"/>
            </a:endParaRPr>
          </a:p>
        </p:txBody>
      </p:sp>
      <p:sp>
        <p:nvSpPr>
          <p:cNvPr id="257" name="Shape 257"/>
          <p:cNvSpPr txBox="1"/>
          <p:nvPr/>
        </p:nvSpPr>
        <p:spPr>
          <a:xfrm>
            <a:off x="818148" y="4636168"/>
            <a:ext cx="3031958"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B050"/>
                </a:solidFill>
                <a:latin typeface="Calibri"/>
                <a:ea typeface="Calibri"/>
                <a:cs typeface="Calibri"/>
                <a:sym typeface="Calibri"/>
              </a:rPr>
              <a:t>Choose brightly colored vegetables</a:t>
            </a:r>
            <a:endParaRPr sz="2400" b="1">
              <a:solidFill>
                <a:srgbClr val="00B050"/>
              </a:solidFill>
              <a:latin typeface="Calibri"/>
              <a:ea typeface="Calibri"/>
              <a:cs typeface="Calibri"/>
              <a:sym typeface="Calibri"/>
            </a:endParaRPr>
          </a:p>
        </p:txBody>
      </p:sp>
      <p:sp>
        <p:nvSpPr>
          <p:cNvPr id="258" name="Shape 258"/>
          <p:cNvSpPr txBox="1"/>
          <p:nvPr/>
        </p:nvSpPr>
        <p:spPr>
          <a:xfrm>
            <a:off x="1187117" y="288759"/>
            <a:ext cx="3144252" cy="84704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FF0000"/>
                </a:solidFill>
                <a:latin typeface="Calibri"/>
                <a:ea typeface="Calibri"/>
                <a:cs typeface="Calibri"/>
                <a:sym typeface="Calibri"/>
              </a:rPr>
              <a:t>Choose brightly colored fruit</a:t>
            </a:r>
            <a:endParaRPr sz="2400" b="1">
              <a:solidFill>
                <a:srgbClr val="FF0000"/>
              </a:solidFill>
              <a:latin typeface="Calibri"/>
              <a:ea typeface="Calibri"/>
              <a:cs typeface="Calibri"/>
              <a:sym typeface="Calibri"/>
            </a:endParaRPr>
          </a:p>
        </p:txBody>
      </p:sp>
      <p:sp>
        <p:nvSpPr>
          <p:cNvPr id="259" name="Shape 259"/>
          <p:cNvSpPr txBox="1"/>
          <p:nvPr/>
        </p:nvSpPr>
        <p:spPr>
          <a:xfrm>
            <a:off x="7956885" y="2454442"/>
            <a:ext cx="3080083"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FFC000"/>
                </a:solidFill>
                <a:latin typeface="Calibri"/>
                <a:ea typeface="Calibri"/>
                <a:cs typeface="Calibri"/>
                <a:sym typeface="Calibri"/>
              </a:rPr>
              <a:t>Choose whole grain as a healthier option</a:t>
            </a:r>
            <a:endParaRPr sz="2400" b="1">
              <a:solidFill>
                <a:srgbClr val="FFC000"/>
              </a:solidFill>
              <a:latin typeface="Calibri"/>
              <a:ea typeface="Calibri"/>
              <a:cs typeface="Calibri"/>
              <a:sym typeface="Calibri"/>
            </a:endParaRPr>
          </a:p>
        </p:txBody>
      </p:sp>
      <p:sp>
        <p:nvSpPr>
          <p:cNvPr id="260" name="Shape 260"/>
          <p:cNvSpPr txBox="1"/>
          <p:nvPr/>
        </p:nvSpPr>
        <p:spPr>
          <a:xfrm>
            <a:off x="9224211" y="513347"/>
            <a:ext cx="24384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70C0"/>
                </a:solidFill>
                <a:latin typeface="Calibri"/>
                <a:ea typeface="Calibri"/>
                <a:cs typeface="Calibri"/>
                <a:sym typeface="Calibri"/>
              </a:rPr>
              <a:t>Choose low-fat dairy products</a:t>
            </a:r>
            <a:endParaRPr sz="2400">
              <a:solidFill>
                <a:srgbClr val="0070C0"/>
              </a:solidFill>
              <a:latin typeface="Calibri"/>
              <a:ea typeface="Calibri"/>
              <a:cs typeface="Calibri"/>
              <a:sym typeface="Calibri"/>
            </a:endParaRPr>
          </a:p>
        </p:txBody>
      </p:sp>
      <p:sp>
        <p:nvSpPr>
          <p:cNvPr id="261" name="Shape 261"/>
          <p:cNvSpPr txBox="1"/>
          <p:nvPr/>
        </p:nvSpPr>
        <p:spPr>
          <a:xfrm>
            <a:off x="394854" y="6474022"/>
            <a:ext cx="647116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097275" y="747400"/>
            <a:ext cx="10058400" cy="1359000"/>
          </a:xfrm>
          <a:prstGeom prst="rect">
            <a:avLst/>
          </a:prstGeom>
        </p:spPr>
        <p:txBody>
          <a:bodyPr spcFirstLastPara="1" wrap="square" lIns="91425" tIns="91425" rIns="91425" bIns="91425" anchor="b" anchorCtr="0">
            <a:noAutofit/>
          </a:bodyPr>
          <a:lstStyle/>
          <a:p>
            <a:pPr marL="0" lvl="0" indent="0">
              <a:spcBef>
                <a:spcPts val="0"/>
              </a:spcBef>
              <a:spcAft>
                <a:spcPts val="0"/>
              </a:spcAft>
              <a:buClr>
                <a:srgbClr val="FF0000"/>
              </a:buClr>
              <a:buFont typeface="Calibri"/>
              <a:buNone/>
            </a:pPr>
            <a:r>
              <a:rPr lang="en-US" sz="6000" b="1">
                <a:solidFill>
                  <a:srgbClr val="FF0000"/>
                </a:solidFill>
              </a:rPr>
              <a:t>Where does food come from?</a:t>
            </a:r>
            <a:endParaRPr sz="6000" b="1">
              <a:solidFill>
                <a:srgbClr val="FF0000"/>
              </a:solidFill>
            </a:endParaRPr>
          </a:p>
          <a:p>
            <a:pPr marL="0" lvl="0" indent="0">
              <a:spcBef>
                <a:spcPts val="0"/>
              </a:spcBef>
              <a:spcAft>
                <a:spcPts val="0"/>
              </a:spcAft>
              <a:buNone/>
            </a:pPr>
            <a:endParaRPr/>
          </a:p>
        </p:txBody>
      </p:sp>
      <p:sp>
        <p:nvSpPr>
          <p:cNvPr id="267" name="Shape 267"/>
          <p:cNvSpPr txBox="1">
            <a:spLocks noGrp="1"/>
          </p:cNvSpPr>
          <p:nvPr>
            <p:ph type="body" idx="1"/>
          </p:nvPr>
        </p:nvSpPr>
        <p:spPr>
          <a:xfrm>
            <a:off x="685800" y="1845725"/>
            <a:ext cx="10972800" cy="40233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800">
                <a:solidFill>
                  <a:srgbClr val="0070C0"/>
                </a:solidFill>
              </a:rPr>
              <a:t>Watch the following video clip on where fruits and vegetables come from: </a:t>
            </a:r>
            <a:r>
              <a:rPr lang="en-US" sz="2800" u="sng">
                <a:solidFill>
                  <a:srgbClr val="2998E3"/>
                </a:solidFill>
                <a:hlinkClick r:id="rId3"/>
              </a:rPr>
              <a:t>https://www.youtube.com/watch?v=CdPRZ3wjCxA</a:t>
            </a:r>
            <a:endParaRPr sz="2800">
              <a:solidFill>
                <a:srgbClr val="0070C0"/>
              </a:solidFill>
            </a:endParaRPr>
          </a:p>
          <a:p>
            <a:pPr marL="0" lvl="0" indent="0" rtl="0">
              <a:spcBef>
                <a:spcPts val="1400"/>
              </a:spcBef>
              <a:spcAft>
                <a:spcPts val="0"/>
              </a:spcAft>
              <a:buClr>
                <a:schemeClr val="dk1"/>
              </a:buClr>
              <a:buSzPts val="1100"/>
              <a:buFont typeface="Arial"/>
              <a:buNone/>
            </a:pPr>
            <a:r>
              <a:rPr lang="en-US" sz="2800">
                <a:solidFill>
                  <a:srgbClr val="7030A0"/>
                </a:solidFill>
              </a:rPr>
              <a:t>Food will come from either a plant or an animal. Let’s practice deciding if the food is from a plant or an animal. </a:t>
            </a:r>
            <a:endParaRPr sz="2800">
              <a:solidFill>
                <a:srgbClr val="7030A0"/>
              </a:solidFill>
            </a:endParaRPr>
          </a:p>
          <a:p>
            <a:pPr marL="91440" lvl="0" indent="35560">
              <a:spcBef>
                <a:spcPts val="1200"/>
              </a:spcBef>
              <a:spcAft>
                <a:spcPts val="200"/>
              </a:spcAft>
              <a:buNone/>
            </a:pPr>
            <a:endParaRPr/>
          </a:p>
        </p:txBody>
      </p:sp>
      <p:pic>
        <p:nvPicPr>
          <p:cNvPr id="268" name="Shape 268" descr="Egg, Oval, Food, Round"/>
          <p:cNvPicPr preferRelativeResize="0"/>
          <p:nvPr/>
        </p:nvPicPr>
        <p:blipFill rotWithShape="1">
          <a:blip r:embed="rId4">
            <a:alphaModFix/>
          </a:blip>
          <a:srcRect/>
          <a:stretch/>
        </p:blipFill>
        <p:spPr>
          <a:xfrm>
            <a:off x="137460" y="3957143"/>
            <a:ext cx="1482000" cy="2117100"/>
          </a:xfrm>
          <a:prstGeom prst="rect">
            <a:avLst/>
          </a:prstGeom>
          <a:noFill/>
          <a:ln>
            <a:noFill/>
          </a:ln>
        </p:spPr>
      </p:pic>
      <p:pic>
        <p:nvPicPr>
          <p:cNvPr id="269" name="Shape 269" descr="Fruit, Pear, Fresh, Healthy, Juicy, Vegetarian"/>
          <p:cNvPicPr preferRelativeResize="0"/>
          <p:nvPr/>
        </p:nvPicPr>
        <p:blipFill rotWithShape="1">
          <a:blip r:embed="rId5">
            <a:alphaModFix/>
          </a:blip>
          <a:srcRect/>
          <a:stretch/>
        </p:blipFill>
        <p:spPr>
          <a:xfrm>
            <a:off x="1476435" y="3742043"/>
            <a:ext cx="2020200" cy="2547300"/>
          </a:xfrm>
          <a:prstGeom prst="rect">
            <a:avLst/>
          </a:prstGeom>
          <a:noFill/>
          <a:ln>
            <a:noFill/>
          </a:ln>
        </p:spPr>
      </p:pic>
      <p:pic>
        <p:nvPicPr>
          <p:cNvPr id="270" name="Shape 270" descr="Alphabet Word Images, Beverage, Cardboard, Drink, Food"/>
          <p:cNvPicPr preferRelativeResize="0"/>
          <p:nvPr/>
        </p:nvPicPr>
        <p:blipFill rotWithShape="1">
          <a:blip r:embed="rId6">
            <a:alphaModFix/>
          </a:blip>
          <a:srcRect/>
          <a:stretch/>
        </p:blipFill>
        <p:spPr>
          <a:xfrm>
            <a:off x="7750265" y="3396295"/>
            <a:ext cx="1834200" cy="2877300"/>
          </a:xfrm>
          <a:prstGeom prst="rect">
            <a:avLst/>
          </a:prstGeom>
          <a:noFill/>
          <a:ln>
            <a:noFill/>
          </a:ln>
        </p:spPr>
      </p:pic>
      <p:pic>
        <p:nvPicPr>
          <p:cNvPr id="271" name="Shape 271" descr="Hotdog, Fast Food, Food, Sausage, Bread, Junk Food"/>
          <p:cNvPicPr preferRelativeResize="0"/>
          <p:nvPr/>
        </p:nvPicPr>
        <p:blipFill rotWithShape="1">
          <a:blip r:embed="rId7">
            <a:alphaModFix/>
          </a:blip>
          <a:srcRect/>
          <a:stretch/>
        </p:blipFill>
        <p:spPr>
          <a:xfrm>
            <a:off x="9276030" y="4337241"/>
            <a:ext cx="3067200" cy="1533600"/>
          </a:xfrm>
          <a:prstGeom prst="rect">
            <a:avLst/>
          </a:prstGeom>
          <a:noFill/>
          <a:ln>
            <a:noFill/>
          </a:ln>
        </p:spPr>
      </p:pic>
      <p:pic>
        <p:nvPicPr>
          <p:cNvPr id="272" name="Shape 272"/>
          <p:cNvPicPr preferRelativeResize="0"/>
          <p:nvPr/>
        </p:nvPicPr>
        <p:blipFill>
          <a:blip r:embed="rId8">
            <a:alphaModFix/>
          </a:blip>
          <a:stretch>
            <a:fillRect/>
          </a:stretch>
        </p:blipFill>
        <p:spPr>
          <a:xfrm>
            <a:off x="3496625" y="4491575"/>
            <a:ext cx="2376475" cy="1582675"/>
          </a:xfrm>
          <a:prstGeom prst="rect">
            <a:avLst/>
          </a:prstGeom>
          <a:noFill/>
          <a:ln>
            <a:noFill/>
          </a:ln>
        </p:spPr>
      </p:pic>
      <p:pic>
        <p:nvPicPr>
          <p:cNvPr id="273" name="Shape 273"/>
          <p:cNvPicPr preferRelativeResize="0"/>
          <p:nvPr/>
        </p:nvPicPr>
        <p:blipFill>
          <a:blip r:embed="rId9">
            <a:alphaModFix/>
          </a:blip>
          <a:stretch>
            <a:fillRect/>
          </a:stretch>
        </p:blipFill>
        <p:spPr>
          <a:xfrm>
            <a:off x="5376225" y="4353400"/>
            <a:ext cx="2213445" cy="1582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1097280" y="286603"/>
            <a:ext cx="10058400" cy="1450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6000" b="1">
                <a:solidFill>
                  <a:srgbClr val="FF0000"/>
                </a:solidFill>
              </a:rPr>
              <a:t>Plant or Animal? </a:t>
            </a:r>
            <a:endParaRPr sz="6000" b="1">
              <a:solidFill>
                <a:srgbClr val="FF0000"/>
              </a:solidFill>
            </a:endParaRPr>
          </a:p>
        </p:txBody>
      </p:sp>
      <p:pic>
        <p:nvPicPr>
          <p:cNvPr id="279" name="Shape 279"/>
          <p:cNvPicPr preferRelativeResize="0"/>
          <p:nvPr/>
        </p:nvPicPr>
        <p:blipFill>
          <a:blip r:embed="rId3">
            <a:alphaModFix/>
          </a:blip>
          <a:stretch>
            <a:fillRect/>
          </a:stretch>
        </p:blipFill>
        <p:spPr>
          <a:xfrm>
            <a:off x="886250" y="1889800"/>
            <a:ext cx="4479675" cy="4479675"/>
          </a:xfrm>
          <a:prstGeom prst="rect">
            <a:avLst/>
          </a:prstGeom>
          <a:noFill/>
          <a:ln>
            <a:noFill/>
          </a:ln>
        </p:spPr>
      </p:pic>
      <p:pic>
        <p:nvPicPr>
          <p:cNvPr id="280" name="Shape 280"/>
          <p:cNvPicPr preferRelativeResize="0"/>
          <p:nvPr/>
        </p:nvPicPr>
        <p:blipFill>
          <a:blip r:embed="rId4">
            <a:alphaModFix/>
          </a:blip>
          <a:stretch>
            <a:fillRect/>
          </a:stretch>
        </p:blipFill>
        <p:spPr>
          <a:xfrm>
            <a:off x="5548475" y="1721741"/>
            <a:ext cx="4652945" cy="48157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1097275" y="286599"/>
            <a:ext cx="10058400" cy="2059800"/>
          </a:xfrm>
          <a:prstGeom prst="rect">
            <a:avLst/>
          </a:prstGeom>
        </p:spPr>
        <p:txBody>
          <a:bodyPr spcFirstLastPara="1" wrap="square" lIns="91425" tIns="91425" rIns="91425" bIns="91425" anchor="b" anchorCtr="0">
            <a:noAutofit/>
          </a:bodyPr>
          <a:lstStyle/>
          <a:p>
            <a:pPr marL="0" lvl="0" indent="0">
              <a:spcBef>
                <a:spcPts val="0"/>
              </a:spcBef>
              <a:spcAft>
                <a:spcPts val="0"/>
              </a:spcAft>
              <a:buClr>
                <a:schemeClr val="dk1"/>
              </a:buClr>
              <a:buSzPts val="1100"/>
              <a:buFont typeface="Arial"/>
              <a:buNone/>
            </a:pPr>
            <a:r>
              <a:rPr lang="en-US" sz="6000" b="1">
                <a:solidFill>
                  <a:srgbClr val="FF0000"/>
                </a:solidFill>
              </a:rPr>
              <a:t>Plant or Animal? </a:t>
            </a:r>
            <a:endParaRPr sz="6000" b="1">
              <a:solidFill>
                <a:srgbClr val="FF0000"/>
              </a:solidFill>
            </a:endParaRPr>
          </a:p>
          <a:p>
            <a:pPr marL="0" lvl="0" indent="0">
              <a:spcBef>
                <a:spcPts val="0"/>
              </a:spcBef>
              <a:spcAft>
                <a:spcPts val="0"/>
              </a:spcAft>
              <a:buNone/>
            </a:pPr>
            <a:endParaRPr/>
          </a:p>
        </p:txBody>
      </p:sp>
      <p:pic>
        <p:nvPicPr>
          <p:cNvPr id="286" name="Shape 286"/>
          <p:cNvPicPr preferRelativeResize="0"/>
          <p:nvPr/>
        </p:nvPicPr>
        <p:blipFill>
          <a:blip r:embed="rId3">
            <a:alphaModFix/>
          </a:blip>
          <a:stretch>
            <a:fillRect/>
          </a:stretch>
        </p:blipFill>
        <p:spPr>
          <a:xfrm>
            <a:off x="1322300" y="1494875"/>
            <a:ext cx="2805951" cy="4753524"/>
          </a:xfrm>
          <a:prstGeom prst="rect">
            <a:avLst/>
          </a:prstGeom>
          <a:noFill/>
          <a:ln>
            <a:noFill/>
          </a:ln>
        </p:spPr>
      </p:pic>
      <p:sp>
        <p:nvSpPr>
          <p:cNvPr id="287" name="Shape 287"/>
          <p:cNvSpPr/>
          <p:nvPr/>
        </p:nvSpPr>
        <p:spPr>
          <a:xfrm>
            <a:off x="1507300" y="2208025"/>
            <a:ext cx="994800" cy="753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txBox="1"/>
          <p:nvPr/>
        </p:nvSpPr>
        <p:spPr>
          <a:xfrm>
            <a:off x="60400" y="2283375"/>
            <a:ext cx="1597800" cy="55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b="1"/>
              <a:t>Icecream</a:t>
            </a:r>
            <a:endParaRPr sz="2400" b="1"/>
          </a:p>
        </p:txBody>
      </p:sp>
      <p:pic>
        <p:nvPicPr>
          <p:cNvPr id="289" name="Shape 289"/>
          <p:cNvPicPr preferRelativeResize="0"/>
          <p:nvPr/>
        </p:nvPicPr>
        <p:blipFill>
          <a:blip r:embed="rId4">
            <a:alphaModFix/>
          </a:blip>
          <a:stretch>
            <a:fillRect/>
          </a:stretch>
        </p:blipFill>
        <p:spPr>
          <a:xfrm>
            <a:off x="4791500" y="2449176"/>
            <a:ext cx="6364175" cy="3511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097280" y="286603"/>
            <a:ext cx="10058400" cy="1450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6000" b="1">
                <a:solidFill>
                  <a:srgbClr val="FF0000"/>
                </a:solidFill>
              </a:rPr>
              <a:t>Healthy Food</a:t>
            </a:r>
            <a:endParaRPr sz="6000" b="1">
              <a:solidFill>
                <a:srgbClr val="FF0000"/>
              </a:solidFill>
            </a:endParaRPr>
          </a:p>
        </p:txBody>
      </p:sp>
      <p:sp>
        <p:nvSpPr>
          <p:cNvPr id="295" name="Shape 295"/>
          <p:cNvSpPr txBox="1">
            <a:spLocks noGrp="1"/>
          </p:cNvSpPr>
          <p:nvPr>
            <p:ph type="body" idx="1"/>
          </p:nvPr>
        </p:nvSpPr>
        <p:spPr>
          <a:xfrm>
            <a:off x="1097280" y="1845734"/>
            <a:ext cx="10058400" cy="4023300"/>
          </a:xfrm>
          <a:prstGeom prst="rect">
            <a:avLst/>
          </a:prstGeom>
        </p:spPr>
        <p:txBody>
          <a:bodyPr spcFirstLastPara="1" wrap="square" lIns="91425" tIns="91425" rIns="91425" bIns="91425" anchor="t" anchorCtr="0">
            <a:noAutofit/>
          </a:bodyPr>
          <a:lstStyle/>
          <a:p>
            <a:pPr marL="91440" lvl="0" indent="35560" algn="ctr">
              <a:spcBef>
                <a:spcPts val="1200"/>
              </a:spcBef>
              <a:spcAft>
                <a:spcPts val="200"/>
              </a:spcAft>
              <a:buNone/>
            </a:pPr>
            <a:r>
              <a:rPr lang="en-US" sz="4800">
                <a:solidFill>
                  <a:srgbClr val="0000FF"/>
                </a:solidFill>
              </a:rPr>
              <a:t>Give examples of healthy food you like to eat</a:t>
            </a:r>
            <a:endParaRPr sz="4800">
              <a:solidFill>
                <a:srgbClr val="0000FF"/>
              </a:solidFill>
            </a:endParaRPr>
          </a:p>
        </p:txBody>
      </p:sp>
      <p:pic>
        <p:nvPicPr>
          <p:cNvPr id="296" name="Shape 296"/>
          <p:cNvPicPr preferRelativeResize="0"/>
          <p:nvPr/>
        </p:nvPicPr>
        <p:blipFill>
          <a:blip r:embed="rId3">
            <a:alphaModFix/>
          </a:blip>
          <a:stretch>
            <a:fillRect/>
          </a:stretch>
        </p:blipFill>
        <p:spPr>
          <a:xfrm>
            <a:off x="495300" y="2627425"/>
            <a:ext cx="5715000" cy="3924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693031" y="232230"/>
            <a:ext cx="8211804" cy="154533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What Should I do? </a:t>
            </a:r>
            <a:endParaRPr sz="6000" b="1" i="0" u="none" strike="noStrike" cap="none">
              <a:solidFill>
                <a:srgbClr val="FF0000"/>
              </a:solidFill>
              <a:latin typeface="Calibri"/>
              <a:ea typeface="Calibri"/>
              <a:cs typeface="Calibri"/>
              <a:sym typeface="Calibri"/>
            </a:endParaRPr>
          </a:p>
        </p:txBody>
      </p:sp>
      <p:sp>
        <p:nvSpPr>
          <p:cNvPr id="302" name="Shape 302"/>
          <p:cNvSpPr txBox="1">
            <a:spLocks noGrp="1"/>
          </p:cNvSpPr>
          <p:nvPr>
            <p:ph type="body" idx="1"/>
          </p:nvPr>
        </p:nvSpPr>
        <p:spPr>
          <a:xfrm>
            <a:off x="493487" y="1737360"/>
            <a:ext cx="11437256" cy="4131734"/>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None/>
            </a:pPr>
            <a:r>
              <a:rPr lang="en-US" sz="2400" b="0" i="0" u="none" strike="noStrike" cap="none">
                <a:solidFill>
                  <a:srgbClr val="0070C0"/>
                </a:solidFill>
                <a:latin typeface="Calibri"/>
                <a:ea typeface="Calibri"/>
                <a:cs typeface="Calibri"/>
                <a:sym typeface="Calibri"/>
              </a:rPr>
              <a:t>Now that I’m in 2</a:t>
            </a:r>
            <a:r>
              <a:rPr lang="en-US" sz="2400" b="0" i="0" u="none" strike="noStrike" cap="none" baseline="30000">
                <a:solidFill>
                  <a:srgbClr val="0070C0"/>
                </a:solidFill>
                <a:latin typeface="Calibri"/>
                <a:ea typeface="Calibri"/>
                <a:cs typeface="Calibri"/>
                <a:sym typeface="Calibri"/>
              </a:rPr>
              <a:t>nd</a:t>
            </a:r>
            <a:r>
              <a:rPr lang="en-US" sz="2400" b="0" i="0" u="none" strike="noStrike" cap="none">
                <a:solidFill>
                  <a:srgbClr val="0070C0"/>
                </a:solidFill>
                <a:latin typeface="Calibri"/>
                <a:ea typeface="Calibri"/>
                <a:cs typeface="Calibri"/>
                <a:sym typeface="Calibri"/>
              </a:rPr>
              <a:t> grade, my mom lets me choose whether I eat breakfast at home or school. Today, I’m going to eat at school. They are serving my favorite, pancakes. However, when I eat just pancakes, I notice that I’m really hungry before lunchtime and have a hard time focusing on my work. There are lots of breakfast foods to choose from. Can you help me pick out a breakfast that will give me energy, fill me up, and provide me will lots of important vitamins and minerals for my health?</a:t>
            </a:r>
            <a:endParaRPr/>
          </a:p>
          <a:p>
            <a:pPr marL="0" marR="0" lvl="0" indent="0" algn="l" rtl="0">
              <a:lnSpc>
                <a:spcPct val="90000"/>
              </a:lnSpc>
              <a:spcBef>
                <a:spcPts val="1400"/>
              </a:spcBef>
              <a:spcAft>
                <a:spcPts val="0"/>
              </a:spcAft>
              <a:buClr>
                <a:schemeClr val="accent1"/>
              </a:buClr>
              <a:buFont typeface="Calibri"/>
              <a:buNone/>
            </a:pPr>
            <a:endParaRPr sz="2800" b="0" i="0" u="none" strike="noStrike" cap="none">
              <a:solidFill>
                <a:srgbClr val="0070C0"/>
              </a:solidFill>
              <a:latin typeface="Calibri"/>
              <a:ea typeface="Calibri"/>
              <a:cs typeface="Calibri"/>
              <a:sym typeface="Calibri"/>
            </a:endParaRPr>
          </a:p>
        </p:txBody>
      </p:sp>
      <p:sp>
        <p:nvSpPr>
          <p:cNvPr id="303" name="Shape 303"/>
          <p:cNvSpPr txBox="1"/>
          <p:nvPr/>
        </p:nvSpPr>
        <p:spPr>
          <a:xfrm>
            <a:off x="493486" y="6299200"/>
            <a:ext cx="1034868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lt1"/>
              </a:solidFill>
              <a:latin typeface="Calibri"/>
              <a:ea typeface="Calibri"/>
              <a:cs typeface="Calibri"/>
              <a:sym typeface="Calibri"/>
            </a:endParaRPr>
          </a:p>
        </p:txBody>
      </p:sp>
      <p:pic>
        <p:nvPicPr>
          <p:cNvPr id="304" name="Shape 304" descr="Pancakes"/>
          <p:cNvPicPr preferRelativeResize="0"/>
          <p:nvPr/>
        </p:nvPicPr>
        <p:blipFill rotWithShape="1">
          <a:blip r:embed="rId3">
            <a:alphaModFix/>
          </a:blip>
          <a:srcRect/>
          <a:stretch/>
        </p:blipFill>
        <p:spPr>
          <a:xfrm flipH="1">
            <a:off x="310925" y="3954057"/>
            <a:ext cx="2751600" cy="1989000"/>
          </a:xfrm>
          <a:prstGeom prst="rect">
            <a:avLst/>
          </a:prstGeom>
          <a:noFill/>
          <a:ln>
            <a:noFill/>
          </a:ln>
        </p:spPr>
      </p:pic>
      <p:pic>
        <p:nvPicPr>
          <p:cNvPr id="305" name="Shape 305" descr="Strawberries, Fruit, Muesli, Food, Breakfast, Healthy"/>
          <p:cNvPicPr preferRelativeResize="0"/>
          <p:nvPr/>
        </p:nvPicPr>
        <p:blipFill rotWithShape="1">
          <a:blip r:embed="rId4">
            <a:alphaModFix/>
          </a:blip>
          <a:srcRect/>
          <a:stretch/>
        </p:blipFill>
        <p:spPr>
          <a:xfrm>
            <a:off x="5981242" y="3865924"/>
            <a:ext cx="2447100" cy="1996800"/>
          </a:xfrm>
          <a:prstGeom prst="rect">
            <a:avLst/>
          </a:prstGeom>
          <a:noFill/>
          <a:ln>
            <a:noFill/>
          </a:ln>
        </p:spPr>
      </p:pic>
      <p:pic>
        <p:nvPicPr>
          <p:cNvPr id="306" name="Shape 306" descr="Brinner.jpg"/>
          <p:cNvPicPr preferRelativeResize="0"/>
          <p:nvPr/>
        </p:nvPicPr>
        <p:blipFill rotWithShape="1">
          <a:blip r:embed="rId5">
            <a:alphaModFix/>
          </a:blip>
          <a:srcRect/>
          <a:stretch/>
        </p:blipFill>
        <p:spPr>
          <a:xfrm>
            <a:off x="8546720" y="3859544"/>
            <a:ext cx="2009550" cy="2009550"/>
          </a:xfrm>
          <a:prstGeom prst="rect">
            <a:avLst/>
          </a:prstGeom>
          <a:noFill/>
          <a:ln>
            <a:noFill/>
          </a:ln>
        </p:spPr>
      </p:pic>
      <p:pic>
        <p:nvPicPr>
          <p:cNvPr id="307" name="Shape 307" descr="Fruit Plate, Grapes, Strawberries, Fruit, Healthy"/>
          <p:cNvPicPr preferRelativeResize="0"/>
          <p:nvPr/>
        </p:nvPicPr>
        <p:blipFill rotWithShape="1">
          <a:blip r:embed="rId6">
            <a:alphaModFix/>
          </a:blip>
          <a:srcRect/>
          <a:stretch/>
        </p:blipFill>
        <p:spPr>
          <a:xfrm>
            <a:off x="3210761" y="3954032"/>
            <a:ext cx="2652000" cy="1989000"/>
          </a:xfrm>
          <a:prstGeom prst="rect">
            <a:avLst/>
          </a:prstGeom>
          <a:noFill/>
          <a:ln>
            <a:noFill/>
          </a:ln>
        </p:spPr>
      </p:pic>
      <p:pic>
        <p:nvPicPr>
          <p:cNvPr id="308" name="Shape 308" descr="Milk Carton"/>
          <p:cNvPicPr preferRelativeResize="0"/>
          <p:nvPr/>
        </p:nvPicPr>
        <p:blipFill rotWithShape="1">
          <a:blip r:embed="rId7">
            <a:alphaModFix/>
          </a:blip>
          <a:srcRect/>
          <a:stretch/>
        </p:blipFill>
        <p:spPr>
          <a:xfrm>
            <a:off x="10644996" y="3880070"/>
            <a:ext cx="1448992" cy="2137010"/>
          </a:xfrm>
          <a:prstGeom prst="rect">
            <a:avLst/>
          </a:prstGeom>
          <a:noFill/>
          <a:ln>
            <a:noFill/>
          </a:ln>
        </p:spPr>
      </p:pic>
      <p:sp>
        <p:nvSpPr>
          <p:cNvPr id="309" name="Shape 309"/>
          <p:cNvSpPr txBox="1"/>
          <p:nvPr/>
        </p:nvSpPr>
        <p:spPr>
          <a:xfrm>
            <a:off x="363199" y="5943019"/>
            <a:ext cx="10062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descr="Nachos, Snack, Kcal, Calories, Fast Food, Junk Food"/>
          <p:cNvPicPr preferRelativeResize="0"/>
          <p:nvPr/>
        </p:nvPicPr>
        <p:blipFill rotWithShape="1">
          <a:blip r:embed="rId3">
            <a:alphaModFix/>
          </a:blip>
          <a:srcRect/>
          <a:stretch/>
        </p:blipFill>
        <p:spPr>
          <a:xfrm>
            <a:off x="506582" y="3811125"/>
            <a:ext cx="2534100" cy="1584900"/>
          </a:xfrm>
          <a:prstGeom prst="rect">
            <a:avLst/>
          </a:prstGeom>
          <a:noFill/>
          <a:ln>
            <a:noFill/>
          </a:ln>
        </p:spPr>
      </p:pic>
      <p:sp>
        <p:nvSpPr>
          <p:cNvPr id="315" name="Shape 315"/>
          <p:cNvSpPr txBox="1">
            <a:spLocks noGrp="1"/>
          </p:cNvSpPr>
          <p:nvPr>
            <p:ph type="title"/>
          </p:nvPr>
        </p:nvSpPr>
        <p:spPr>
          <a:xfrm>
            <a:off x="602675" y="286601"/>
            <a:ext cx="10553100" cy="9642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FF0000"/>
              </a:buClr>
              <a:buFont typeface="Calibri"/>
              <a:buNone/>
            </a:pPr>
            <a:r>
              <a:rPr lang="en-US" sz="6000" b="1" i="0" u="none" strike="noStrike" cap="none">
                <a:solidFill>
                  <a:srgbClr val="FF0000"/>
                </a:solidFill>
                <a:latin typeface="Calibri"/>
                <a:ea typeface="Calibri"/>
                <a:cs typeface="Calibri"/>
                <a:sym typeface="Calibri"/>
              </a:rPr>
              <a:t>What Should I do? </a:t>
            </a:r>
            <a:endParaRPr sz="6000" b="1" i="0" u="none" strike="noStrike" cap="none">
              <a:solidFill>
                <a:srgbClr val="FF0000"/>
              </a:solidFill>
              <a:latin typeface="Calibri"/>
              <a:ea typeface="Calibri"/>
              <a:cs typeface="Calibri"/>
              <a:sym typeface="Calibri"/>
            </a:endParaRPr>
          </a:p>
        </p:txBody>
      </p:sp>
      <p:sp>
        <p:nvSpPr>
          <p:cNvPr id="316" name="Shape 316"/>
          <p:cNvSpPr txBox="1">
            <a:spLocks noGrp="1"/>
          </p:cNvSpPr>
          <p:nvPr>
            <p:ph type="body" idx="1"/>
          </p:nvPr>
        </p:nvSpPr>
        <p:spPr>
          <a:xfrm>
            <a:off x="190000" y="1667375"/>
            <a:ext cx="11354100" cy="5014500"/>
          </a:xfrm>
          <a:prstGeom prst="rect">
            <a:avLst/>
          </a:prstGeom>
          <a:noFill/>
          <a:ln>
            <a:noFill/>
          </a:ln>
        </p:spPr>
        <p:txBody>
          <a:bodyPr spcFirstLastPara="1" wrap="square" lIns="0" tIns="45700" rIns="0" bIns="45700" anchor="t" anchorCtr="0">
            <a:noAutofit/>
          </a:bodyPr>
          <a:lstStyle/>
          <a:p>
            <a:pPr marL="0" marR="0" lvl="0" indent="0" algn="l" rtl="0">
              <a:lnSpc>
                <a:spcPct val="70000"/>
              </a:lnSpc>
              <a:spcBef>
                <a:spcPts val="0"/>
              </a:spcBef>
              <a:spcAft>
                <a:spcPts val="0"/>
              </a:spcAft>
              <a:buClr>
                <a:schemeClr val="accent1"/>
              </a:buClr>
              <a:buFont typeface="Calibri"/>
              <a:buNone/>
            </a:pPr>
            <a:r>
              <a:rPr lang="en-US" sz="2775" b="0" i="0" u="none" strike="noStrike" cap="none">
                <a:solidFill>
                  <a:srgbClr val="0070C0"/>
                </a:solidFill>
                <a:latin typeface="Calibri"/>
                <a:ea typeface="Calibri"/>
                <a:cs typeface="Calibri"/>
                <a:sym typeface="Calibri"/>
              </a:rPr>
              <a:t>Between school, soccer, gymnastics, and homework, I stay busy all day. It is important for me to have energy and feel good to participate in these activities. After school, I’m really hungry. I’m trying to decide what after school snack I should choose. Can you help pick a snack that will give me the energy I need? </a:t>
            </a:r>
            <a:endParaRPr/>
          </a:p>
          <a:p>
            <a:pPr marL="0" marR="0" lvl="0" indent="0" algn="l" rtl="0">
              <a:lnSpc>
                <a:spcPct val="70000"/>
              </a:lnSpc>
              <a:spcBef>
                <a:spcPts val="1400"/>
              </a:spcBef>
              <a:spcAft>
                <a:spcPts val="0"/>
              </a:spcAft>
              <a:buClr>
                <a:schemeClr val="accent1"/>
              </a:buClr>
              <a:buFont typeface="Calibri"/>
              <a:buNone/>
            </a:pPr>
            <a:endParaRPr sz="2775" b="0" i="0" u="none" strike="noStrike" cap="none">
              <a:solidFill>
                <a:srgbClr val="3F3F3F"/>
              </a:solidFill>
              <a:latin typeface="Calibri"/>
              <a:ea typeface="Calibri"/>
              <a:cs typeface="Calibri"/>
              <a:sym typeface="Calibri"/>
            </a:endParaRPr>
          </a:p>
          <a:p>
            <a:pPr marL="1700000" marR="0" lvl="8" indent="-110277" algn="l" rtl="0">
              <a:lnSpc>
                <a:spcPct val="70000"/>
              </a:lnSpc>
              <a:spcBef>
                <a:spcPts val="400"/>
              </a:spcBef>
              <a:spcAft>
                <a:spcPts val="0"/>
              </a:spcAft>
              <a:buClr>
                <a:schemeClr val="accent1"/>
              </a:buClr>
              <a:buSzPts val="2035"/>
              <a:buFont typeface="Calibri"/>
              <a:buNone/>
            </a:pPr>
            <a:endParaRPr sz="2035" b="0" i="0" u="none" strike="noStrike" cap="none">
              <a:solidFill>
                <a:srgbClr val="3F3F3F"/>
              </a:solidFill>
              <a:latin typeface="Calibri"/>
              <a:ea typeface="Calibri"/>
              <a:cs typeface="Calibri"/>
              <a:sym typeface="Calibri"/>
            </a:endParaRPr>
          </a:p>
          <a:p>
            <a:pPr marL="0" marR="0" lvl="0" indent="0" algn="l" rtl="0">
              <a:lnSpc>
                <a:spcPct val="70000"/>
              </a:lnSpc>
              <a:spcBef>
                <a:spcPts val="1400"/>
              </a:spcBef>
              <a:spcAft>
                <a:spcPts val="0"/>
              </a:spcAft>
              <a:buClr>
                <a:schemeClr val="accent1"/>
              </a:buClr>
              <a:buFont typeface="Calibri"/>
              <a:buNone/>
            </a:pPr>
            <a:endParaRPr sz="2035" b="0" i="0" u="none" strike="noStrike" cap="none">
              <a:solidFill>
                <a:srgbClr val="3F3F3F"/>
              </a:solidFill>
              <a:latin typeface="Calibri"/>
              <a:ea typeface="Calibri"/>
              <a:cs typeface="Calibri"/>
              <a:sym typeface="Calibri"/>
            </a:endParaRPr>
          </a:p>
          <a:p>
            <a:pPr marL="0" marR="0" lvl="0" indent="0" algn="l" rtl="0">
              <a:lnSpc>
                <a:spcPct val="70000"/>
              </a:lnSpc>
              <a:spcBef>
                <a:spcPts val="1400"/>
              </a:spcBef>
              <a:spcAft>
                <a:spcPts val="0"/>
              </a:spcAft>
              <a:buClr>
                <a:schemeClr val="accent1"/>
              </a:buClr>
              <a:buFont typeface="Calibri"/>
              <a:buNone/>
            </a:pPr>
            <a:endParaRPr sz="2590" b="0" i="0" u="none" strike="noStrike" cap="none">
              <a:solidFill>
                <a:srgbClr val="3F3F3F"/>
              </a:solidFill>
              <a:latin typeface="Calibri"/>
              <a:ea typeface="Calibri"/>
              <a:cs typeface="Calibri"/>
              <a:sym typeface="Calibri"/>
            </a:endParaRPr>
          </a:p>
        </p:txBody>
      </p:sp>
      <p:sp>
        <p:nvSpPr>
          <p:cNvPr id="317" name="Shape 317"/>
          <p:cNvSpPr txBox="1"/>
          <p:nvPr/>
        </p:nvSpPr>
        <p:spPr>
          <a:xfrm>
            <a:off x="5095727" y="4118500"/>
            <a:ext cx="6633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0070C0"/>
                </a:solidFill>
                <a:latin typeface="Calibri"/>
                <a:ea typeface="Calibri"/>
                <a:cs typeface="Calibri"/>
                <a:sym typeface="Calibri"/>
              </a:rPr>
              <a:t>OR</a:t>
            </a:r>
            <a:endParaRPr sz="2800" b="1">
              <a:solidFill>
                <a:srgbClr val="0070C0"/>
              </a:solidFill>
              <a:latin typeface="Calibri"/>
              <a:ea typeface="Calibri"/>
              <a:cs typeface="Calibri"/>
              <a:sym typeface="Calibri"/>
            </a:endParaRPr>
          </a:p>
        </p:txBody>
      </p:sp>
      <p:sp>
        <p:nvSpPr>
          <p:cNvPr id="318" name="Shape 318"/>
          <p:cNvSpPr txBox="1"/>
          <p:nvPr/>
        </p:nvSpPr>
        <p:spPr>
          <a:xfrm>
            <a:off x="190000" y="6031825"/>
            <a:ext cx="8344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9" name="Shape 319"/>
          <p:cNvPicPr preferRelativeResize="0"/>
          <p:nvPr/>
        </p:nvPicPr>
        <p:blipFill>
          <a:blip r:embed="rId4">
            <a:alphaModFix/>
          </a:blip>
          <a:stretch>
            <a:fillRect/>
          </a:stretch>
        </p:blipFill>
        <p:spPr>
          <a:xfrm>
            <a:off x="7792231" y="3499950"/>
            <a:ext cx="2563069" cy="2055049"/>
          </a:xfrm>
          <a:prstGeom prst="rect">
            <a:avLst/>
          </a:prstGeom>
          <a:noFill/>
          <a:ln>
            <a:noFill/>
          </a:ln>
        </p:spPr>
      </p:pic>
      <p:pic>
        <p:nvPicPr>
          <p:cNvPr id="320" name="Shape 320"/>
          <p:cNvPicPr preferRelativeResize="0"/>
          <p:nvPr/>
        </p:nvPicPr>
        <p:blipFill>
          <a:blip r:embed="rId5">
            <a:alphaModFix/>
          </a:blip>
          <a:stretch>
            <a:fillRect/>
          </a:stretch>
        </p:blipFill>
        <p:spPr>
          <a:xfrm>
            <a:off x="5703600" y="3705497"/>
            <a:ext cx="2466880" cy="1643951"/>
          </a:xfrm>
          <a:prstGeom prst="rect">
            <a:avLst/>
          </a:prstGeom>
          <a:noFill/>
          <a:ln>
            <a:noFill/>
          </a:ln>
        </p:spPr>
      </p:pic>
      <p:pic>
        <p:nvPicPr>
          <p:cNvPr id="321" name="Shape 321"/>
          <p:cNvPicPr preferRelativeResize="0"/>
          <p:nvPr/>
        </p:nvPicPr>
        <p:blipFill>
          <a:blip r:embed="rId6">
            <a:alphaModFix/>
          </a:blip>
          <a:stretch>
            <a:fillRect/>
          </a:stretch>
        </p:blipFill>
        <p:spPr>
          <a:xfrm>
            <a:off x="10266817" y="3558147"/>
            <a:ext cx="2194133" cy="1643950"/>
          </a:xfrm>
          <a:prstGeom prst="rect">
            <a:avLst/>
          </a:prstGeom>
          <a:noFill/>
          <a:ln>
            <a:noFill/>
          </a:ln>
        </p:spPr>
      </p:pic>
      <p:sp>
        <p:nvSpPr>
          <p:cNvPr id="322" name="Shape 322"/>
          <p:cNvSpPr txBox="1"/>
          <p:nvPr/>
        </p:nvSpPr>
        <p:spPr>
          <a:xfrm>
            <a:off x="336175" y="5748525"/>
            <a:ext cx="8041200" cy="551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800" u="sng">
                <a:solidFill>
                  <a:schemeClr val="hlink"/>
                </a:solidFill>
                <a:latin typeface="Calibri"/>
                <a:ea typeface="Calibri"/>
                <a:cs typeface="Calibri"/>
                <a:sym typeface="Calibri"/>
                <a:hlinkClick r:id="rId7"/>
              </a:rPr>
              <a:t>https://www.youtube.com/watch?v=krcJuxzXxWI</a:t>
            </a:r>
            <a:endParaRPr/>
          </a:p>
          <a:p>
            <a:pPr marL="0" lvl="0" indent="0" rtl="0">
              <a:spcBef>
                <a:spcPts val="0"/>
              </a:spcBef>
              <a:spcAft>
                <a:spcPts val="0"/>
              </a:spcAft>
              <a:buClr>
                <a:schemeClr val="dk1"/>
              </a:buClr>
              <a:buFont typeface="Arial"/>
              <a:buNone/>
            </a:pPr>
            <a:endParaRPr/>
          </a:p>
        </p:txBody>
      </p:sp>
      <p:pic>
        <p:nvPicPr>
          <p:cNvPr id="323" name="Shape 323"/>
          <p:cNvPicPr preferRelativeResize="0"/>
          <p:nvPr/>
        </p:nvPicPr>
        <p:blipFill>
          <a:blip r:embed="rId8">
            <a:alphaModFix/>
          </a:blip>
          <a:stretch>
            <a:fillRect/>
          </a:stretch>
        </p:blipFill>
        <p:spPr>
          <a:xfrm>
            <a:off x="3040675" y="3811125"/>
            <a:ext cx="2055050" cy="205505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648</Words>
  <Application>Microsoft Office PowerPoint</Application>
  <PresentationFormat>Widescreen</PresentationFormat>
  <Paragraphs>103</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Playfair Display</vt:lpstr>
      <vt:lpstr>Retrospect</vt:lpstr>
      <vt:lpstr>Retrospect</vt:lpstr>
      <vt:lpstr>All About Me Nutrition </vt:lpstr>
      <vt:lpstr>PowerPoint Presentation</vt:lpstr>
      <vt:lpstr>PowerPoint Presentation</vt:lpstr>
      <vt:lpstr>Where does food come from? </vt:lpstr>
      <vt:lpstr>Plant or Animal? </vt:lpstr>
      <vt:lpstr>Plant or Animal?  </vt:lpstr>
      <vt:lpstr>Healthy Food</vt:lpstr>
      <vt:lpstr>What Should I do? </vt:lpstr>
      <vt:lpstr>What Should I do? </vt:lpstr>
      <vt:lpstr>Unhealthy Food</vt:lpstr>
      <vt:lpstr>Pick the Healthier Food</vt:lpstr>
      <vt:lpstr>Pick the Healthier Food</vt:lpstr>
      <vt:lpstr>Pick the Healthier Food</vt:lpstr>
      <vt:lpstr>Pick the Healthier Option</vt:lpstr>
      <vt:lpstr>Eat or Drink This, Not That </vt:lpstr>
      <vt:lpstr>Let’s Share…</vt:lpstr>
      <vt:lpstr>Make a Healthy Breakfast</vt:lpstr>
      <vt:lpstr>It’s Your Turn...</vt:lpstr>
      <vt:lpstr>Let’s Move!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Me Nutrition</dc:title>
  <dc:creator>Kristy T. Liercke</dc:creator>
  <cp:lastModifiedBy>Kristy T. Liercke</cp:lastModifiedBy>
  <cp:revision>3</cp:revision>
  <dcterms:modified xsi:type="dcterms:W3CDTF">2018-06-25T15:56:28Z</dcterms:modified>
</cp:coreProperties>
</file>