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9" r:id="rId4"/>
    <p:sldId id="260" r:id="rId5"/>
    <p:sldId id="263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6/23/2019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6/23/2019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49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6/23/2019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6/23/2019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6/23/2019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6/23/2019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6/23/2019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6/23/2019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6/23/2019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6/23/2019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6/23/2019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6/23/2019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6/23/2019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D3B9702-7FBF-4720-8670-571C5E7EEDDE}" type="datetime1">
              <a:rPr lang="en-US" smtClean="0"/>
              <a:pPr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AB3C19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Sun Safety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can sunrays be harmful to us?</a:t>
            </a:r>
          </a:p>
          <a:p>
            <a:r>
              <a:rPr lang="en-US" dirty="0" smtClean="0"/>
              <a:t>What can we do to protect ourselves from the sun?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Playing</a:t>
            </a:r>
            <a:r>
              <a:rPr lang="fr-FR" dirty="0" smtClean="0"/>
              <a:t> </a:t>
            </a:r>
            <a:r>
              <a:rPr lang="fr-FR" dirty="0" err="1"/>
              <a:t>O</a:t>
            </a:r>
            <a:r>
              <a:rPr lang="fr-FR" dirty="0" err="1" smtClean="0"/>
              <a:t>utside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Good for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Being active is an important part of staying healthy</a:t>
            </a:r>
            <a:endParaRPr lang="en-US" dirty="0"/>
          </a:p>
          <a:p>
            <a:r>
              <a:rPr lang="en-US" dirty="0" smtClean="0"/>
              <a:t>Our bodies make Vitamin D when we are exposed to sunlight</a:t>
            </a:r>
          </a:p>
          <a:p>
            <a:r>
              <a:rPr lang="en-US" dirty="0" smtClean="0"/>
              <a:t>Only a short time in the sun is needed to get Vitamin D</a:t>
            </a:r>
          </a:p>
          <a:p>
            <a:r>
              <a:rPr lang="en-US" dirty="0" smtClean="0"/>
              <a:t>We need to play outside every day!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UV rays from the sun are harmful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UV rays cause sunburn</a:t>
            </a:r>
          </a:p>
          <a:p>
            <a:r>
              <a:rPr lang="en-US" dirty="0" smtClean="0"/>
              <a:t>UV rays lead to skin wrinkling and aging quicker</a:t>
            </a:r>
          </a:p>
          <a:p>
            <a:r>
              <a:rPr lang="en-US" dirty="0" smtClean="0"/>
              <a:t>UV rays increase the risk of skin cancer</a:t>
            </a:r>
          </a:p>
          <a:p>
            <a:r>
              <a:rPr lang="en-US" dirty="0" smtClean="0"/>
              <a:t>Melanoma is the most dangerous type of skin cancer. Severe sun burns for kids increase the risk of melanoma</a:t>
            </a:r>
          </a:p>
          <a:p>
            <a:r>
              <a:rPr lang="en-US" dirty="0" smtClean="0"/>
              <a:t>UV rays can also damage your eyes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712" y="2133599"/>
            <a:ext cx="4129088" cy="2864107"/>
          </a:xfrm>
        </p:spPr>
      </p:pic>
    </p:spTree>
    <p:extLst>
      <p:ext uri="{BB962C8B-B14F-4D97-AF65-F5344CB8AC3E}">
        <p14:creationId xmlns:p14="http://schemas.microsoft.com/office/powerpoint/2010/main" val="3866169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Sun Damage is Preventable!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 sun safe and you can limit your risk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Tips for Being </a:t>
            </a:r>
            <a:r>
              <a:rPr lang="en-US" dirty="0"/>
              <a:t>S</a:t>
            </a:r>
            <a:r>
              <a:rPr lang="en-US" dirty="0" smtClean="0"/>
              <a:t>un </a:t>
            </a:r>
            <a:r>
              <a:rPr lang="en-US" dirty="0"/>
              <a:t>S</a:t>
            </a:r>
            <a:r>
              <a:rPr lang="en-US" dirty="0" smtClean="0"/>
              <a:t>afe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Always Wear Sunscreen- SPF 30 or higher- make sure your sunscreen protects against both UVA and UVB rays</a:t>
            </a:r>
          </a:p>
          <a:p>
            <a:r>
              <a:rPr lang="en-US" dirty="0" smtClean="0"/>
              <a:t>Wear sunglasses with UV protection</a:t>
            </a:r>
          </a:p>
          <a:p>
            <a:r>
              <a:rPr lang="en-US" dirty="0" smtClean="0"/>
              <a:t>Wear a hat</a:t>
            </a:r>
          </a:p>
          <a:p>
            <a:r>
              <a:rPr lang="en-US" dirty="0" smtClean="0"/>
              <a:t>Find Shade- If you are out in the sun for long periods, try to find shady areas as much as possible.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452" y="1600199"/>
            <a:ext cx="3223248" cy="4158769"/>
          </a:xfrm>
        </p:spPr>
      </p:pic>
    </p:spTree>
    <p:extLst>
      <p:ext uri="{BB962C8B-B14F-4D97-AF65-F5344CB8AC3E}">
        <p14:creationId xmlns:p14="http://schemas.microsoft.com/office/powerpoint/2010/main" val="170201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800" y="304800"/>
            <a:ext cx="11022013" cy="1200416"/>
          </a:xfrm>
        </p:spPr>
        <p:txBody>
          <a:bodyPr/>
          <a:lstStyle/>
          <a:p>
            <a:pPr algn="ctr"/>
            <a:r>
              <a:rPr lang="en-US" dirty="0" smtClean="0"/>
              <a:t>Always be Sun Safe!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944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hildren Playing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61883.potx" id="{18737D51-7733-4200-B5C9-BF22CA2CE631}" vid="{40CEFE45-12FF-4454-86EB-59F04C858872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56</TotalTime>
  <Words>200</Words>
  <Application>Microsoft Office PowerPoint</Application>
  <PresentationFormat>Widescreen</PresentationFormat>
  <Paragraphs>25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Euphemia</vt:lpstr>
      <vt:lpstr>Wingdings</vt:lpstr>
      <vt:lpstr>Children Playing 16x9</vt:lpstr>
      <vt:lpstr>Sun Safety</vt:lpstr>
      <vt:lpstr>Playing Outside is Good for Me</vt:lpstr>
      <vt:lpstr>UV rays from the sun are harmful</vt:lpstr>
      <vt:lpstr>All Sun Damage is Preventable!</vt:lpstr>
      <vt:lpstr>Tips for Being Sun Safe</vt:lpstr>
      <vt:lpstr>Always be Sun Safe!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 Safety</dc:title>
  <dc:creator>Thomas Landseadel</dc:creator>
  <cp:lastModifiedBy>Thomas Landseadel</cp:lastModifiedBy>
  <cp:revision>7</cp:revision>
  <dcterms:created xsi:type="dcterms:W3CDTF">2019-06-17T10:10:26Z</dcterms:created>
  <dcterms:modified xsi:type="dcterms:W3CDTF">2019-06-23T12:20:09Z</dcterms:modified>
</cp:coreProperties>
</file>