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3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3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6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5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9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5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4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F901-05D4-4E4D-A8EC-4CEB8B9CD9E3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678E7-3E29-4CC3-B0B0-83C87854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Sleep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is sleep important and how much sleep do we need?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08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do we need to sleep?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" r="42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Sleep allows our bodies to rest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Sleep gives our brains a chance to reset. Your brain is busy organizing and processing information while you are sleeping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Elementary age children should get </a:t>
            </a:r>
            <a:r>
              <a:rPr lang="en-US" sz="2400" b="1" u="sng" dirty="0" smtClean="0">
                <a:solidFill>
                  <a:srgbClr val="FF0000"/>
                </a:solidFill>
              </a:rPr>
              <a:t>10-11 hours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of sleep every night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are the affects of not getting enough sleep?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t is harder to concentrate in school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Makes you cranky and quick tempered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You are more likely to get sick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Makes it harder to remember things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You might feel clumsy or slow when you are trying to play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You are more likely to fall and get hurt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Over time, lack of sleep can affect your health too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071" y="1825625"/>
            <a:ext cx="3664021" cy="3952393"/>
          </a:xfrm>
        </p:spPr>
      </p:pic>
    </p:spTree>
    <p:extLst>
      <p:ext uri="{BB962C8B-B14F-4D97-AF65-F5344CB8AC3E}">
        <p14:creationId xmlns:p14="http://schemas.microsoft.com/office/powerpoint/2010/main" val="287535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Suggestions to Help You Get the Sleep You Need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Keep the same pattern. Regular bed time and wake up times are important.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Don’t argue with your parents when the say it is bed time!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Create a nighttime routine where you do the same things right  before bedtime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Avoid screen time right before bed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Don’t worry about sleep.  Staying calm and relaxed helps you sleep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953" y="2574387"/>
            <a:ext cx="5138847" cy="3379009"/>
          </a:xfrm>
        </p:spPr>
      </p:pic>
    </p:spTree>
    <p:extLst>
      <p:ext uri="{BB962C8B-B14F-4D97-AF65-F5344CB8AC3E}">
        <p14:creationId xmlns:p14="http://schemas.microsoft.com/office/powerpoint/2010/main" val="114455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Get 10-11 Hours of Sleep Every Night so You Can: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Do your best work in school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Treat your friends with kindness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Have energy to play during recess and P.E.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Stay healthy!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0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228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Sleep</vt:lpstr>
      <vt:lpstr>Why do we need to sleep?</vt:lpstr>
      <vt:lpstr>What are the affects of not getting enough sleep?</vt:lpstr>
      <vt:lpstr>Suggestions to Help You Get the Sleep You Need </vt:lpstr>
      <vt:lpstr>Get 10-11 Hours of Sleep Every Night so You Can: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</dc:title>
  <dc:creator>Thomas Landseadel</dc:creator>
  <cp:lastModifiedBy>Thomas Landseadel</cp:lastModifiedBy>
  <cp:revision>4</cp:revision>
  <dcterms:created xsi:type="dcterms:W3CDTF">2019-06-22T20:54:57Z</dcterms:created>
  <dcterms:modified xsi:type="dcterms:W3CDTF">2019-06-23T11:54:06Z</dcterms:modified>
</cp:coreProperties>
</file>